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9"/>
  </p:notesMasterIdLst>
  <p:sldIdLst>
    <p:sldId id="258" r:id="rId2"/>
    <p:sldId id="259" r:id="rId3"/>
    <p:sldId id="260" r:id="rId4"/>
    <p:sldId id="294" r:id="rId5"/>
    <p:sldId id="266" r:id="rId6"/>
    <p:sldId id="284" r:id="rId7"/>
    <p:sldId id="286" r:id="rId8"/>
    <p:sldId id="267" r:id="rId9"/>
    <p:sldId id="268" r:id="rId10"/>
    <p:sldId id="269" r:id="rId11"/>
    <p:sldId id="270" r:id="rId12"/>
    <p:sldId id="261" r:id="rId13"/>
    <p:sldId id="271" r:id="rId14"/>
    <p:sldId id="272" r:id="rId15"/>
    <p:sldId id="275" r:id="rId16"/>
    <p:sldId id="276" r:id="rId17"/>
    <p:sldId id="277" r:id="rId18"/>
    <p:sldId id="278" r:id="rId19"/>
    <p:sldId id="274" r:id="rId20"/>
    <p:sldId id="262" r:id="rId21"/>
    <p:sldId id="279" r:id="rId22"/>
    <p:sldId id="280" r:id="rId23"/>
    <p:sldId id="281" r:id="rId24"/>
    <p:sldId id="282" r:id="rId25"/>
    <p:sldId id="263" r:id="rId26"/>
    <p:sldId id="283" r:id="rId27"/>
    <p:sldId id="285" r:id="rId28"/>
    <p:sldId id="287" r:id="rId29"/>
    <p:sldId id="264" r:id="rId30"/>
    <p:sldId id="288" r:id="rId31"/>
    <p:sldId id="289" r:id="rId32"/>
    <p:sldId id="290" r:id="rId33"/>
    <p:sldId id="273" r:id="rId34"/>
    <p:sldId id="291" r:id="rId35"/>
    <p:sldId id="295" r:id="rId36"/>
    <p:sldId id="265" r:id="rId37"/>
    <p:sldId id="296" r:id="rId38"/>
  </p:sldIdLst>
  <p:sldSz cx="12192000" cy="6858000"/>
  <p:notesSz cx="6858000" cy="9144000"/>
  <p:embeddedFontLst>
    <p:embeddedFont>
      <p:font typeface="等线" panose="02010600030101010101" pitchFamily="2" charset="-122"/>
      <p:regular r:id="rId40"/>
      <p:bold r:id="rId41"/>
    </p:embeddedFont>
    <p:embeddedFont>
      <p:font typeface="微软雅黑" panose="020B0503020204020204" pitchFamily="34" charset="-122"/>
      <p:regular r:id="rId42"/>
      <p:bold r:id="rId43"/>
    </p:embeddedFont>
    <p:embeddedFont>
      <p:font typeface="Century Gothic" panose="020B0502020202020204" pitchFamily="34" charset="0"/>
      <p:regular r:id="rId44"/>
      <p:bold r:id="rId45"/>
      <p:italic r:id="rId46"/>
      <p:boldItalic r:id="rId47"/>
    </p:embeddedFont>
    <p:embeddedFont>
      <p:font typeface="方正清刻本悦宋简体" panose="02000000000000000000" pitchFamily="2" charset="-122"/>
      <p:regular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Agency FB" panose="02010600030101010101" charset="0"/>
      <p:regular r:id="rId53"/>
      <p:bold r:id="rId54"/>
    </p:embeddedFont>
    <p:embeddedFont>
      <p:font typeface="等线 Light" panose="02010600030101010101" pitchFamily="2" charset="-122"/>
      <p:regular r:id="rId55"/>
    </p:embeddedFont>
    <p:embeddedFont>
      <p:font typeface="MS PGothic" panose="020B0600070205080204" pitchFamily="34" charset="-128"/>
      <p:regular r:id="rId5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  <a:srgbClr val="BE1E2E"/>
    <a:srgbClr val="DEBB91"/>
    <a:srgbClr val="966B45"/>
    <a:srgbClr val="FEF7F1"/>
    <a:srgbClr val="BC202D"/>
    <a:srgbClr val="DEBD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5" autoAdjust="0"/>
    <p:restoredTop sz="94660"/>
  </p:normalViewPr>
  <p:slideViewPr>
    <p:cSldViewPr snapToGrid="0">
      <p:cViewPr>
        <p:scale>
          <a:sx n="75" d="100"/>
          <a:sy n="75" d="100"/>
        </p:scale>
        <p:origin x="1182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13A9D2-CD87-4C89-9933-88E1508ED8E4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B9783C-4498-4B3B-BC5F-149769A79B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994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A27ED-71C2-4374-9DD5-1618B5BD479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184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A27ED-71C2-4374-9DD5-1618B5BD479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896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78AFB-122D-4B6B-8F77-748E5F103BCE}" type="slidenum">
              <a:rPr lang="zh-CN" altLang="en-US" smtClean="0">
                <a:solidFill>
                  <a:prstClr val="black"/>
                </a:solidFill>
              </a:rPr>
              <a:pPr/>
              <a:t>21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851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C8AA3-7020-43B4-AEDD-CEA3A6F4564D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FA486-FF82-4D08-BF18-B8531F6D80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8243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C8AA3-7020-43B4-AEDD-CEA3A6F4564D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FA486-FF82-4D08-BF18-B8531F6D80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251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C8AA3-7020-43B4-AEDD-CEA3A6F4564D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FA486-FF82-4D08-BF18-B8531F6D80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1826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34941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94444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86722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1783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92911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09976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94112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9475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C8AA3-7020-43B4-AEDD-CEA3A6F4564D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FA486-FF82-4D08-BF18-B8531F6D80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4800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97116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33263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15991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60259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84338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819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C8AA3-7020-43B4-AEDD-CEA3A6F4564D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FA486-FF82-4D08-BF18-B8531F6D80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086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C8AA3-7020-43B4-AEDD-CEA3A6F4564D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FA486-FF82-4D08-BF18-B8531F6D80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076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C8AA3-7020-43B4-AEDD-CEA3A6F4564D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FA486-FF82-4D08-BF18-B8531F6D80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C8AA3-7020-43B4-AEDD-CEA3A6F4564D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FA486-FF82-4D08-BF18-B8531F6D80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011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C8AA3-7020-43B4-AEDD-CEA3A6F4564D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FA486-FF82-4D08-BF18-B8531F6D80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098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C8AA3-7020-43B4-AEDD-CEA3A6F4564D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FA486-FF82-4D08-BF18-B8531F6D80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997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C8AA3-7020-43B4-AEDD-CEA3A6F4564D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FA486-FF82-4D08-BF18-B8531F6D80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515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C8AA3-7020-43B4-AEDD-CEA3A6F4564D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FA486-FF82-4D08-BF18-B8531F6D80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429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出自【趣你的PPT】(微信:qunideppt)：最优质的PPT资源库"/>
          <p:cNvSpPr/>
          <p:nvPr/>
        </p:nvSpPr>
        <p:spPr>
          <a:xfrm>
            <a:off x="169358" y="4050434"/>
            <a:ext cx="2893804" cy="2525938"/>
          </a:xfrm>
          <a:prstGeom prst="rtTriangle">
            <a:avLst/>
          </a:prstGeom>
          <a:solidFill>
            <a:srgbClr val="FEF7F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 rot="10800000">
            <a:off x="8800559" y="726688"/>
            <a:ext cx="3286620" cy="2856836"/>
          </a:xfrm>
          <a:prstGeom prst="rtTriangle">
            <a:avLst/>
          </a:prstGeom>
          <a:solidFill>
            <a:srgbClr val="FEF7F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709611" y="3092824"/>
            <a:ext cx="4355448" cy="3593218"/>
          </a:xfrm>
          <a:prstGeom prst="rtTriangle">
            <a:avLst/>
          </a:prstGeom>
          <a:noFill/>
          <a:ln w="19050">
            <a:solidFill>
              <a:srgbClr val="DEB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478970" y="3354680"/>
            <a:ext cx="3725909" cy="3065195"/>
          </a:xfrm>
          <a:prstGeom prst="rtTriangle">
            <a:avLst/>
          </a:prstGeom>
          <a:noFill/>
          <a:ln w="76200">
            <a:solidFill>
              <a:srgbClr val="DEB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 rot="10800000">
            <a:off x="8648159" y="574288"/>
            <a:ext cx="3286620" cy="2856836"/>
          </a:xfrm>
          <a:prstGeom prst="rtTriangle">
            <a:avLst/>
          </a:prstGeom>
          <a:noFill/>
          <a:ln w="19050">
            <a:solidFill>
              <a:srgbClr val="DEB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 rot="10800000">
            <a:off x="8056345" y="1053419"/>
            <a:ext cx="3286620" cy="2856836"/>
          </a:xfrm>
          <a:prstGeom prst="rtTriangle">
            <a:avLst/>
          </a:prstGeom>
          <a:noFill/>
          <a:ln w="13970">
            <a:solidFill>
              <a:srgbClr val="DEB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313666" y="439111"/>
            <a:ext cx="397344" cy="2177143"/>
            <a:chOff x="312267" y="447258"/>
            <a:chExt cx="397344" cy="2177143"/>
          </a:xfrm>
        </p:grpSpPr>
        <p:cxnSp>
          <p:nvCxnSpPr>
            <p:cNvPr id="21" name="出自【趣你的PPT】(微信:qunideppt)：最优质的PPT资源库"/>
            <p:cNvCxnSpPr/>
            <p:nvPr/>
          </p:nvCxnSpPr>
          <p:spPr>
            <a:xfrm>
              <a:off x="709611" y="447258"/>
              <a:ext cx="0" cy="2177143"/>
            </a:xfrm>
            <a:prstGeom prst="line">
              <a:avLst/>
            </a:prstGeom>
            <a:ln w="12700">
              <a:solidFill>
                <a:srgbClr val="DEBD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出自【趣你的PPT】(微信:qunideppt)：最优质的PPT资源库"/>
            <p:cNvSpPr/>
            <p:nvPr/>
          </p:nvSpPr>
          <p:spPr>
            <a:xfrm>
              <a:off x="344846" y="447259"/>
              <a:ext cx="242621" cy="691644"/>
            </a:xfrm>
            <a:prstGeom prst="rect">
              <a:avLst/>
            </a:prstGeom>
            <a:solidFill>
              <a:srgbClr val="DEBD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出自【趣你的PPT】(微信:qunideppt)：最优质的PPT资源库"/>
            <p:cNvSpPr txBox="1"/>
            <p:nvPr/>
          </p:nvSpPr>
          <p:spPr>
            <a:xfrm rot="5400000">
              <a:off x="-271387" y="1712141"/>
              <a:ext cx="1475084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DEBD94"/>
                  </a:solidFill>
                </a:rPr>
                <a:t>MADE BY WUJIU</a:t>
              </a:r>
              <a:endParaRPr lang="zh-CN" altLang="en-US" sz="1400" dirty="0">
                <a:solidFill>
                  <a:srgbClr val="DEBD94"/>
                </a:solidFill>
              </a:endParaRPr>
            </a:p>
          </p:txBody>
        </p:sp>
      </p:grpSp>
      <p:sp>
        <p:nvSpPr>
          <p:cNvPr id="25" name="出自【趣你的PPT】(微信:qunideppt)：最优质的PPT资源库"/>
          <p:cNvSpPr txBox="1"/>
          <p:nvPr/>
        </p:nvSpPr>
        <p:spPr>
          <a:xfrm>
            <a:off x="9379271" y="6364683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BC202D"/>
                </a:solidFill>
              </a:rPr>
              <a:t>公司机构或组织的名称</a:t>
            </a:r>
          </a:p>
        </p:txBody>
      </p:sp>
      <p:grpSp>
        <p:nvGrpSpPr>
          <p:cNvPr id="32" name="Group 31出自【趣你的PPT】(微信:qunideppt)：最优质的PPT资源库"/>
          <p:cNvGrpSpPr/>
          <p:nvPr/>
        </p:nvGrpSpPr>
        <p:grpSpPr>
          <a:xfrm>
            <a:off x="3207528" y="2122983"/>
            <a:ext cx="6308914" cy="1352728"/>
            <a:chOff x="2468730" y="2128896"/>
            <a:chExt cx="6308914" cy="1352728"/>
          </a:xfrm>
        </p:grpSpPr>
        <p:sp>
          <p:nvSpPr>
            <p:cNvPr id="31" name="出自【趣你的PPT】(微信:qunideppt)：最优质的PPT资源库"/>
            <p:cNvSpPr/>
            <p:nvPr/>
          </p:nvSpPr>
          <p:spPr>
            <a:xfrm>
              <a:off x="2468730" y="2128896"/>
              <a:ext cx="6308914" cy="1285794"/>
            </a:xfrm>
            <a:prstGeom prst="rect">
              <a:avLst/>
            </a:prstGeom>
            <a:solidFill>
              <a:srgbClr val="BE1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6" name="出自【趣你的PPT】(微信:qunideppt)：最优质的PPT资源库"/>
            <p:cNvSpPr txBox="1"/>
            <p:nvPr/>
          </p:nvSpPr>
          <p:spPr>
            <a:xfrm>
              <a:off x="2570908" y="2281295"/>
              <a:ext cx="610455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72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俊雅锐宋体验版常规体" pitchFamily="50" charset="-122"/>
                </a:rPr>
                <a:t>商业计划书</a:t>
              </a:r>
              <a:r>
                <a:rPr lang="en-US" altLang="zh-CN" sz="72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俊雅锐宋体验版常规体" pitchFamily="50" charset="-122"/>
                </a:rPr>
                <a:t>PPT</a:t>
              </a:r>
              <a:r>
                <a:rPr lang="zh-CN" altLang="en-US" sz="72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俊雅锐宋体验版常规体" pitchFamily="50" charset="-122"/>
                </a:rPr>
                <a:t>模板</a:t>
              </a:r>
            </a:p>
          </p:txBody>
        </p:sp>
      </p:grpSp>
      <p:sp>
        <p:nvSpPr>
          <p:cNvPr id="19" name="出自【趣你的PPT】(微信:qunideppt)：最优质的PPT资源库"/>
          <p:cNvSpPr txBox="1"/>
          <p:nvPr/>
        </p:nvSpPr>
        <p:spPr>
          <a:xfrm>
            <a:off x="3388504" y="3462398"/>
            <a:ext cx="5946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rgbClr val="BE1E2E"/>
                </a:solidFill>
                <a:latin typeface="Agency FB" panose="020B0503020202020204" pitchFamily="34" charset="0"/>
                <a:ea typeface="造字工房俊雅锐宋体验版常规体" pitchFamily="50" charset="-122"/>
              </a:rPr>
              <a:t>BUSINESS PLAN PPT TEMPLATE</a:t>
            </a:r>
            <a:endParaRPr lang="zh-CN" altLang="en-US" sz="2400" dirty="0">
              <a:solidFill>
                <a:srgbClr val="BE1E2E"/>
              </a:solidFill>
              <a:latin typeface="Agency FB" panose="020B0503020202020204" pitchFamily="34" charset="0"/>
              <a:ea typeface="造字工房俊雅锐宋体验版常规体" pitchFamily="50" charset="-122"/>
            </a:endParaRPr>
          </a:p>
        </p:txBody>
      </p:sp>
      <p:grpSp>
        <p:nvGrpSpPr>
          <p:cNvPr id="4" name="Group 3出自【趣你的PPT】(微信:qunideppt)：最优质的PPT资源库"/>
          <p:cNvGrpSpPr/>
          <p:nvPr/>
        </p:nvGrpSpPr>
        <p:grpSpPr>
          <a:xfrm>
            <a:off x="7001691" y="3941528"/>
            <a:ext cx="2514751" cy="1063906"/>
            <a:chOff x="4275553" y="3800444"/>
            <a:chExt cx="2514751" cy="1063906"/>
          </a:xfrm>
        </p:grpSpPr>
        <p:sp>
          <p:nvSpPr>
            <p:cNvPr id="20" name="出自【趣你的PPT】(微信:qunideppt)：最优质的PPT资源库"/>
            <p:cNvSpPr txBox="1"/>
            <p:nvPr/>
          </p:nvSpPr>
          <p:spPr>
            <a:xfrm>
              <a:off x="4275553" y="4132342"/>
              <a:ext cx="25147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000" dirty="0">
                  <a:solidFill>
                    <a:srgbClr val="BE1E2E"/>
                  </a:solidFill>
                  <a:latin typeface="造字工房俊雅锐宋体验版常规体" pitchFamily="50" charset="-122"/>
                  <a:ea typeface="造字工房俊雅锐宋体验版常规体" pitchFamily="50" charset="-122"/>
                </a:rPr>
                <a:t>汇报人：趣你的</a:t>
              </a:r>
              <a:r>
                <a:rPr lang="en-US" altLang="zh-CN" sz="2000" dirty="0">
                  <a:solidFill>
                    <a:srgbClr val="BE1E2E"/>
                  </a:solidFill>
                  <a:latin typeface="造字工房俊雅锐宋体验版常规体" pitchFamily="50" charset="-122"/>
                  <a:ea typeface="造字工房俊雅锐宋体验版常规体" pitchFamily="50" charset="-122"/>
                </a:rPr>
                <a:t>PPT</a:t>
              </a:r>
              <a:endParaRPr lang="zh-CN" altLang="en-US" sz="2000" dirty="0">
                <a:solidFill>
                  <a:srgbClr val="BE1E2E"/>
                </a:solidFill>
                <a:latin typeface="造字工房俊雅锐宋体验版常规体" pitchFamily="50" charset="-122"/>
                <a:ea typeface="造字工房俊雅锐宋体验版常规体" pitchFamily="50" charset="-122"/>
              </a:endParaRPr>
            </a:p>
          </p:txBody>
        </p:sp>
        <p:sp>
          <p:nvSpPr>
            <p:cNvPr id="28" name="出自【趣你的PPT】(微信:qunideppt)：最优质的PPT资源库"/>
            <p:cNvSpPr txBox="1"/>
            <p:nvPr/>
          </p:nvSpPr>
          <p:spPr>
            <a:xfrm>
              <a:off x="4772176" y="4464240"/>
              <a:ext cx="20181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000" dirty="0">
                  <a:solidFill>
                    <a:srgbClr val="BE1E2E"/>
                  </a:solidFill>
                  <a:latin typeface="造字工房俊雅锐宋体验版常规体" pitchFamily="50" charset="-122"/>
                  <a:ea typeface="造字工房俊雅锐宋体验版常规体" pitchFamily="50" charset="-122"/>
                </a:rPr>
                <a:t>时间：</a:t>
              </a:r>
              <a:r>
                <a:rPr lang="en-US" altLang="zh-CN" sz="2000" dirty="0">
                  <a:solidFill>
                    <a:srgbClr val="BE1E2E"/>
                  </a:solidFill>
                  <a:latin typeface="造字工房俊雅锐宋体验版常规体" pitchFamily="50" charset="-122"/>
                  <a:ea typeface="造字工房俊雅锐宋体验版常规体" pitchFamily="50" charset="-122"/>
                </a:rPr>
                <a:t>2017</a:t>
              </a:r>
              <a:r>
                <a:rPr lang="zh-CN" altLang="en-US" sz="2000" dirty="0">
                  <a:solidFill>
                    <a:srgbClr val="BE1E2E"/>
                  </a:solidFill>
                  <a:latin typeface="造字工房俊雅锐宋体验版常规体" pitchFamily="50" charset="-122"/>
                  <a:ea typeface="造字工房俊雅锐宋体验版常规体" pitchFamily="50" charset="-122"/>
                </a:rPr>
                <a:t>年</a:t>
              </a:r>
              <a:r>
                <a:rPr lang="en-US" altLang="zh-CN" sz="2000" dirty="0">
                  <a:solidFill>
                    <a:srgbClr val="BE1E2E"/>
                  </a:solidFill>
                  <a:latin typeface="造字工房俊雅锐宋体验版常规体" pitchFamily="50" charset="-122"/>
                  <a:ea typeface="造字工房俊雅锐宋体验版常规体" pitchFamily="50" charset="-122"/>
                </a:rPr>
                <a:t>x</a:t>
              </a:r>
              <a:r>
                <a:rPr lang="zh-CN" altLang="en-US" sz="2000" dirty="0">
                  <a:solidFill>
                    <a:srgbClr val="BE1E2E"/>
                  </a:solidFill>
                  <a:latin typeface="造字工房俊雅锐宋体验版常规体" pitchFamily="50" charset="-122"/>
                  <a:ea typeface="造字工房俊雅锐宋体验版常规体" pitchFamily="50" charset="-122"/>
                </a:rPr>
                <a:t>月</a:t>
              </a:r>
              <a:r>
                <a:rPr lang="en-US" altLang="zh-CN" sz="2000" dirty="0">
                  <a:solidFill>
                    <a:srgbClr val="BE1E2E"/>
                  </a:solidFill>
                  <a:latin typeface="造字工房俊雅锐宋体验版常规体" pitchFamily="50" charset="-122"/>
                  <a:ea typeface="造字工房俊雅锐宋体验版常规体" pitchFamily="50" charset="-122"/>
                </a:rPr>
                <a:t>x</a:t>
              </a:r>
              <a:r>
                <a:rPr lang="zh-CN" altLang="en-US" sz="2000" dirty="0">
                  <a:solidFill>
                    <a:srgbClr val="BE1E2E"/>
                  </a:solidFill>
                  <a:latin typeface="造字工房俊雅锐宋体验版常规体" pitchFamily="50" charset="-122"/>
                  <a:ea typeface="造字工房俊雅锐宋体验版常规体" pitchFamily="50" charset="-122"/>
                </a:rPr>
                <a:t>日</a:t>
              </a:r>
            </a:p>
          </p:txBody>
        </p:sp>
        <p:sp>
          <p:nvSpPr>
            <p:cNvPr id="29" name="出自【趣你的PPT】(微信:qunideppt)：最优质的PPT资源库"/>
            <p:cNvSpPr txBox="1"/>
            <p:nvPr/>
          </p:nvSpPr>
          <p:spPr>
            <a:xfrm>
              <a:off x="4864596" y="3800444"/>
              <a:ext cx="19257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000" dirty="0">
                  <a:solidFill>
                    <a:srgbClr val="BE1E2E"/>
                  </a:solidFill>
                  <a:latin typeface="造字工房俊雅锐宋体验版常规体" pitchFamily="50" charset="-122"/>
                  <a:ea typeface="造字工房俊雅锐宋体验版常规体" pitchFamily="50" charset="-122"/>
                </a:rPr>
                <a:t>部门：向天歌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9499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出自【趣你的PPT】(微信:qunideppt)：最优质的PPT资源库"/>
          <p:cNvGrpSpPr/>
          <p:nvPr/>
        </p:nvGrpSpPr>
        <p:grpSpPr>
          <a:xfrm>
            <a:off x="1269094" y="1710051"/>
            <a:ext cx="9653812" cy="4018468"/>
            <a:chOff x="1269094" y="1710051"/>
            <a:chExt cx="9653812" cy="4018468"/>
          </a:xfrm>
        </p:grpSpPr>
        <p:sp>
          <p:nvSpPr>
            <p:cNvPr id="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69094" y="1710051"/>
              <a:ext cx="2754629" cy="2730896"/>
            </a:xfrm>
            <a:custGeom>
              <a:avLst/>
              <a:gdLst>
                <a:gd name="T0" fmla="*/ 2147483646 w 197"/>
                <a:gd name="T1" fmla="*/ 2147483646 h 195"/>
                <a:gd name="T2" fmla="*/ 2147483646 w 197"/>
                <a:gd name="T3" fmla="*/ 2147483646 h 195"/>
                <a:gd name="T4" fmla="*/ 2147483646 w 197"/>
                <a:gd name="T5" fmla="*/ 2147483646 h 195"/>
                <a:gd name="T6" fmla="*/ 2147483646 w 197"/>
                <a:gd name="T7" fmla="*/ 2147483646 h 195"/>
                <a:gd name="T8" fmla="*/ 2147483646 w 197"/>
                <a:gd name="T9" fmla="*/ 2147483646 h 195"/>
                <a:gd name="T10" fmla="*/ 2147483646 w 197"/>
                <a:gd name="T11" fmla="*/ 2147483646 h 195"/>
                <a:gd name="T12" fmla="*/ 2147483646 w 197"/>
                <a:gd name="T13" fmla="*/ 2147483646 h 195"/>
                <a:gd name="T14" fmla="*/ 2147483646 w 197"/>
                <a:gd name="T15" fmla="*/ 2147483646 h 195"/>
                <a:gd name="T16" fmla="*/ 2147483646 w 197"/>
                <a:gd name="T17" fmla="*/ 2147483646 h 195"/>
                <a:gd name="T18" fmla="*/ 2147483646 w 197"/>
                <a:gd name="T19" fmla="*/ 2147483646 h 195"/>
                <a:gd name="T20" fmla="*/ 2147483646 w 197"/>
                <a:gd name="T21" fmla="*/ 2147483646 h 195"/>
                <a:gd name="T22" fmla="*/ 2147483646 w 197"/>
                <a:gd name="T23" fmla="*/ 0 h 195"/>
                <a:gd name="T24" fmla="*/ 2147483646 w 197"/>
                <a:gd name="T25" fmla="*/ 2147483646 h 195"/>
                <a:gd name="T26" fmla="*/ 2147483646 w 197"/>
                <a:gd name="T27" fmla="*/ 0 h 195"/>
                <a:gd name="T28" fmla="*/ 2147483646 w 197"/>
                <a:gd name="T29" fmla="*/ 2147483646 h 195"/>
                <a:gd name="T30" fmla="*/ 2147483646 w 197"/>
                <a:gd name="T31" fmla="*/ 2147483646 h 195"/>
                <a:gd name="T32" fmla="*/ 2147483646 w 197"/>
                <a:gd name="T33" fmla="*/ 2147483646 h 195"/>
                <a:gd name="T34" fmla="*/ 2147483646 w 197"/>
                <a:gd name="T35" fmla="*/ 2147483646 h 195"/>
                <a:gd name="T36" fmla="*/ 2147483646 w 197"/>
                <a:gd name="T37" fmla="*/ 2147483646 h 195"/>
                <a:gd name="T38" fmla="*/ 2147483646 w 197"/>
                <a:gd name="T39" fmla="*/ 2147483646 h 195"/>
                <a:gd name="T40" fmla="*/ 2147483646 w 197"/>
                <a:gd name="T41" fmla="*/ 2147483646 h 195"/>
                <a:gd name="T42" fmla="*/ 2147483646 w 197"/>
                <a:gd name="T43" fmla="*/ 2147483646 h 195"/>
                <a:gd name="T44" fmla="*/ 2147483646 w 197"/>
                <a:gd name="T45" fmla="*/ 2147483646 h 195"/>
                <a:gd name="T46" fmla="*/ 0 w 197"/>
                <a:gd name="T47" fmla="*/ 2147483646 h 195"/>
                <a:gd name="T48" fmla="*/ 2147483646 w 197"/>
                <a:gd name="T49" fmla="*/ 2147483646 h 195"/>
                <a:gd name="T50" fmla="*/ 0 w 197"/>
                <a:gd name="T51" fmla="*/ 2147483646 h 195"/>
                <a:gd name="T52" fmla="*/ 2147483646 w 197"/>
                <a:gd name="T53" fmla="*/ 2147483646 h 195"/>
                <a:gd name="T54" fmla="*/ 2147483646 w 197"/>
                <a:gd name="T55" fmla="*/ 2147483646 h 195"/>
                <a:gd name="T56" fmla="*/ 2147483646 w 197"/>
                <a:gd name="T57" fmla="*/ 2147483646 h 195"/>
                <a:gd name="T58" fmla="*/ 2147483646 w 197"/>
                <a:gd name="T59" fmla="*/ 2147483646 h 195"/>
                <a:gd name="T60" fmla="*/ 2147483646 w 197"/>
                <a:gd name="T61" fmla="*/ 2147483646 h 195"/>
                <a:gd name="T62" fmla="*/ 2147483646 w 197"/>
                <a:gd name="T63" fmla="*/ 2147483646 h 195"/>
                <a:gd name="T64" fmla="*/ 2147483646 w 197"/>
                <a:gd name="T65" fmla="*/ 2147483646 h 195"/>
                <a:gd name="T66" fmla="*/ 2147483646 w 197"/>
                <a:gd name="T67" fmla="*/ 2147483646 h 195"/>
                <a:gd name="T68" fmla="*/ 2147483646 w 197"/>
                <a:gd name="T69" fmla="*/ 2147483646 h 195"/>
                <a:gd name="T70" fmla="*/ 2147483646 w 197"/>
                <a:gd name="T71" fmla="*/ 2147483646 h 195"/>
                <a:gd name="T72" fmla="*/ 2147483646 w 197"/>
                <a:gd name="T73" fmla="*/ 2147483646 h 195"/>
                <a:gd name="T74" fmla="*/ 2147483646 w 197"/>
                <a:gd name="T75" fmla="*/ 2147483646 h 195"/>
                <a:gd name="T76" fmla="*/ 2147483646 w 197"/>
                <a:gd name="T77" fmla="*/ 2147483646 h 195"/>
                <a:gd name="T78" fmla="*/ 2147483646 w 197"/>
                <a:gd name="T79" fmla="*/ 2147483646 h 195"/>
                <a:gd name="T80" fmla="*/ 2147483646 w 197"/>
                <a:gd name="T81" fmla="*/ 2147483646 h 195"/>
                <a:gd name="T82" fmla="*/ 2147483646 w 197"/>
                <a:gd name="T83" fmla="*/ 2147483646 h 195"/>
                <a:gd name="T84" fmla="*/ 2147483646 w 197"/>
                <a:gd name="T85" fmla="*/ 2147483646 h 195"/>
                <a:gd name="T86" fmla="*/ 2147483646 w 197"/>
                <a:gd name="T87" fmla="*/ 2147483646 h 195"/>
                <a:gd name="T88" fmla="*/ 2147483646 w 197"/>
                <a:gd name="T89" fmla="*/ 2147483646 h 195"/>
                <a:gd name="T90" fmla="*/ 2147483646 w 197"/>
                <a:gd name="T91" fmla="*/ 2147483646 h 195"/>
                <a:gd name="T92" fmla="*/ 2147483646 w 197"/>
                <a:gd name="T93" fmla="*/ 2147483646 h 195"/>
                <a:gd name="T94" fmla="*/ 2147483646 w 197"/>
                <a:gd name="T95" fmla="*/ 2147483646 h 195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97" h="195">
                  <a:moveTo>
                    <a:pt x="195" y="106"/>
                  </a:moveTo>
                  <a:cubicBezTo>
                    <a:pt x="189" y="105"/>
                    <a:pt x="189" y="105"/>
                    <a:pt x="189" y="105"/>
                  </a:cubicBezTo>
                  <a:cubicBezTo>
                    <a:pt x="189" y="103"/>
                    <a:pt x="190" y="100"/>
                    <a:pt x="190" y="97"/>
                  </a:cubicBezTo>
                  <a:cubicBezTo>
                    <a:pt x="190" y="95"/>
                    <a:pt x="189" y="92"/>
                    <a:pt x="189" y="90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197" y="88"/>
                    <a:pt x="197" y="87"/>
                    <a:pt x="197" y="86"/>
                  </a:cubicBezTo>
                  <a:cubicBezTo>
                    <a:pt x="197" y="83"/>
                    <a:pt x="196" y="80"/>
                    <a:pt x="196" y="78"/>
                  </a:cubicBezTo>
                  <a:cubicBezTo>
                    <a:pt x="196" y="77"/>
                    <a:pt x="195" y="76"/>
                    <a:pt x="194" y="76"/>
                  </a:cubicBezTo>
                  <a:cubicBezTo>
                    <a:pt x="194" y="76"/>
                    <a:pt x="194" y="76"/>
                    <a:pt x="193" y="76"/>
                  </a:cubicBezTo>
                  <a:cubicBezTo>
                    <a:pt x="187" y="77"/>
                    <a:pt x="187" y="77"/>
                    <a:pt x="187" y="77"/>
                  </a:cubicBezTo>
                  <a:cubicBezTo>
                    <a:pt x="186" y="72"/>
                    <a:pt x="184" y="67"/>
                    <a:pt x="182" y="62"/>
                  </a:cubicBezTo>
                  <a:cubicBezTo>
                    <a:pt x="188" y="59"/>
                    <a:pt x="188" y="59"/>
                    <a:pt x="188" y="59"/>
                  </a:cubicBezTo>
                  <a:cubicBezTo>
                    <a:pt x="189" y="59"/>
                    <a:pt x="189" y="57"/>
                    <a:pt x="189" y="56"/>
                  </a:cubicBezTo>
                  <a:cubicBezTo>
                    <a:pt x="188" y="54"/>
                    <a:pt x="186" y="51"/>
                    <a:pt x="185" y="49"/>
                  </a:cubicBezTo>
                  <a:cubicBezTo>
                    <a:pt x="185" y="48"/>
                    <a:pt x="184" y="48"/>
                    <a:pt x="183" y="48"/>
                  </a:cubicBezTo>
                  <a:cubicBezTo>
                    <a:pt x="183" y="48"/>
                    <a:pt x="182" y="48"/>
                    <a:pt x="182" y="48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4" y="46"/>
                    <a:pt x="171" y="42"/>
                    <a:pt x="167" y="38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3"/>
                    <a:pt x="172" y="31"/>
                    <a:pt x="172" y="31"/>
                  </a:cubicBezTo>
                  <a:cubicBezTo>
                    <a:pt x="170" y="28"/>
                    <a:pt x="168" y="26"/>
                    <a:pt x="166" y="25"/>
                  </a:cubicBezTo>
                  <a:cubicBezTo>
                    <a:pt x="165" y="24"/>
                    <a:pt x="165" y="24"/>
                    <a:pt x="164" y="24"/>
                  </a:cubicBezTo>
                  <a:cubicBezTo>
                    <a:pt x="163" y="24"/>
                    <a:pt x="163" y="24"/>
                    <a:pt x="162" y="25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4" y="26"/>
                    <a:pt x="150" y="23"/>
                    <a:pt x="146" y="20"/>
                  </a:cubicBezTo>
                  <a:cubicBezTo>
                    <a:pt x="148" y="14"/>
                    <a:pt x="148" y="14"/>
                    <a:pt x="148" y="14"/>
                  </a:cubicBezTo>
                  <a:cubicBezTo>
                    <a:pt x="149" y="13"/>
                    <a:pt x="148" y="12"/>
                    <a:pt x="147" y="12"/>
                  </a:cubicBezTo>
                  <a:cubicBezTo>
                    <a:pt x="145" y="10"/>
                    <a:pt x="142" y="9"/>
                    <a:pt x="140" y="8"/>
                  </a:cubicBezTo>
                  <a:cubicBezTo>
                    <a:pt x="139" y="8"/>
                    <a:pt x="139" y="7"/>
                    <a:pt x="139" y="7"/>
                  </a:cubicBezTo>
                  <a:cubicBezTo>
                    <a:pt x="138" y="7"/>
                    <a:pt x="137" y="8"/>
                    <a:pt x="137" y="9"/>
                  </a:cubicBezTo>
                  <a:cubicBezTo>
                    <a:pt x="134" y="14"/>
                    <a:pt x="134" y="14"/>
                    <a:pt x="134" y="14"/>
                  </a:cubicBezTo>
                  <a:cubicBezTo>
                    <a:pt x="129" y="12"/>
                    <a:pt x="124" y="11"/>
                    <a:pt x="119" y="10"/>
                  </a:cubicBezTo>
                  <a:cubicBezTo>
                    <a:pt x="120" y="3"/>
                    <a:pt x="120" y="3"/>
                    <a:pt x="120" y="3"/>
                  </a:cubicBezTo>
                  <a:cubicBezTo>
                    <a:pt x="120" y="2"/>
                    <a:pt x="120" y="1"/>
                    <a:pt x="118" y="1"/>
                  </a:cubicBezTo>
                  <a:cubicBezTo>
                    <a:pt x="116" y="0"/>
                    <a:pt x="113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09" y="0"/>
                    <a:pt x="108" y="0"/>
                    <a:pt x="107" y="1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4" y="7"/>
                    <a:pt x="101" y="7"/>
                    <a:pt x="99" y="7"/>
                  </a:cubicBezTo>
                  <a:cubicBezTo>
                    <a:pt x="96" y="7"/>
                    <a:pt x="94" y="7"/>
                    <a:pt x="91" y="7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0" y="0"/>
                    <a:pt x="89" y="0"/>
                    <a:pt x="8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5" y="0"/>
                    <a:pt x="82" y="0"/>
                    <a:pt x="79" y="1"/>
                  </a:cubicBezTo>
                  <a:cubicBezTo>
                    <a:pt x="78" y="1"/>
                    <a:pt x="77" y="2"/>
                    <a:pt x="77" y="3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3" y="11"/>
                    <a:pt x="68" y="12"/>
                    <a:pt x="64" y="14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0" y="8"/>
                    <a:pt x="60" y="7"/>
                    <a:pt x="59" y="7"/>
                  </a:cubicBezTo>
                  <a:cubicBezTo>
                    <a:pt x="58" y="7"/>
                    <a:pt x="58" y="8"/>
                    <a:pt x="58" y="8"/>
                  </a:cubicBezTo>
                  <a:cubicBezTo>
                    <a:pt x="55" y="9"/>
                    <a:pt x="53" y="10"/>
                    <a:pt x="50" y="12"/>
                  </a:cubicBezTo>
                  <a:cubicBezTo>
                    <a:pt x="49" y="12"/>
                    <a:pt x="49" y="13"/>
                    <a:pt x="49" y="14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8" y="23"/>
                    <a:pt x="44" y="26"/>
                    <a:pt x="40" y="29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5" y="24"/>
                    <a:pt x="34" y="24"/>
                    <a:pt x="34" y="24"/>
                  </a:cubicBezTo>
                  <a:cubicBezTo>
                    <a:pt x="33" y="24"/>
                    <a:pt x="32" y="24"/>
                    <a:pt x="32" y="25"/>
                  </a:cubicBezTo>
                  <a:cubicBezTo>
                    <a:pt x="30" y="26"/>
                    <a:pt x="28" y="28"/>
                    <a:pt x="26" y="31"/>
                  </a:cubicBezTo>
                  <a:cubicBezTo>
                    <a:pt x="25" y="31"/>
                    <a:pt x="25" y="33"/>
                    <a:pt x="26" y="34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7" y="42"/>
                    <a:pt x="24" y="46"/>
                    <a:pt x="21" y="50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4" y="48"/>
                    <a:pt x="13" y="48"/>
                    <a:pt x="13" y="49"/>
                  </a:cubicBezTo>
                  <a:cubicBezTo>
                    <a:pt x="11" y="51"/>
                    <a:pt x="10" y="54"/>
                    <a:pt x="9" y="56"/>
                  </a:cubicBezTo>
                  <a:cubicBezTo>
                    <a:pt x="8" y="57"/>
                    <a:pt x="9" y="59"/>
                    <a:pt x="10" y="59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3" y="67"/>
                    <a:pt x="12" y="72"/>
                    <a:pt x="10" y="77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3" y="76"/>
                    <a:pt x="2" y="77"/>
                    <a:pt x="2" y="78"/>
                  </a:cubicBezTo>
                  <a:cubicBezTo>
                    <a:pt x="1" y="80"/>
                    <a:pt x="1" y="83"/>
                    <a:pt x="0" y="86"/>
                  </a:cubicBezTo>
                  <a:cubicBezTo>
                    <a:pt x="0" y="87"/>
                    <a:pt x="1" y="88"/>
                    <a:pt x="2" y="89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8" y="92"/>
                    <a:pt x="8" y="95"/>
                    <a:pt x="8" y="97"/>
                  </a:cubicBezTo>
                  <a:cubicBezTo>
                    <a:pt x="8" y="100"/>
                    <a:pt x="8" y="103"/>
                    <a:pt x="8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1" y="106"/>
                    <a:pt x="0" y="107"/>
                    <a:pt x="0" y="109"/>
                  </a:cubicBezTo>
                  <a:cubicBezTo>
                    <a:pt x="1" y="112"/>
                    <a:pt x="1" y="114"/>
                    <a:pt x="2" y="117"/>
                  </a:cubicBezTo>
                  <a:cubicBezTo>
                    <a:pt x="2" y="118"/>
                    <a:pt x="3" y="119"/>
                    <a:pt x="4" y="119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10" y="118"/>
                    <a:pt x="10" y="118"/>
                    <a:pt x="10" y="118"/>
                  </a:cubicBezTo>
                  <a:cubicBezTo>
                    <a:pt x="12" y="123"/>
                    <a:pt x="13" y="128"/>
                    <a:pt x="15" y="133"/>
                  </a:cubicBezTo>
                  <a:cubicBezTo>
                    <a:pt x="10" y="136"/>
                    <a:pt x="10" y="136"/>
                    <a:pt x="10" y="136"/>
                  </a:cubicBezTo>
                  <a:cubicBezTo>
                    <a:pt x="9" y="136"/>
                    <a:pt x="8" y="137"/>
                    <a:pt x="9" y="139"/>
                  </a:cubicBezTo>
                  <a:cubicBezTo>
                    <a:pt x="10" y="141"/>
                    <a:pt x="11" y="144"/>
                    <a:pt x="13" y="146"/>
                  </a:cubicBezTo>
                  <a:cubicBezTo>
                    <a:pt x="13" y="147"/>
                    <a:pt x="14" y="147"/>
                    <a:pt x="15" y="147"/>
                  </a:cubicBezTo>
                  <a:cubicBezTo>
                    <a:pt x="15" y="147"/>
                    <a:pt x="15" y="147"/>
                    <a:pt x="16" y="147"/>
                  </a:cubicBezTo>
                  <a:cubicBezTo>
                    <a:pt x="21" y="144"/>
                    <a:pt x="21" y="144"/>
                    <a:pt x="21" y="144"/>
                  </a:cubicBezTo>
                  <a:cubicBezTo>
                    <a:pt x="24" y="149"/>
                    <a:pt x="27" y="153"/>
                    <a:pt x="30" y="157"/>
                  </a:cubicBezTo>
                  <a:cubicBezTo>
                    <a:pt x="26" y="161"/>
                    <a:pt x="26" y="161"/>
                    <a:pt x="26" y="161"/>
                  </a:cubicBezTo>
                  <a:cubicBezTo>
                    <a:pt x="25" y="162"/>
                    <a:pt x="25" y="163"/>
                    <a:pt x="26" y="164"/>
                  </a:cubicBezTo>
                  <a:cubicBezTo>
                    <a:pt x="28" y="166"/>
                    <a:pt x="30" y="168"/>
                    <a:pt x="32" y="170"/>
                  </a:cubicBezTo>
                  <a:cubicBezTo>
                    <a:pt x="32" y="171"/>
                    <a:pt x="33" y="171"/>
                    <a:pt x="34" y="171"/>
                  </a:cubicBezTo>
                  <a:cubicBezTo>
                    <a:pt x="34" y="171"/>
                    <a:pt x="35" y="171"/>
                    <a:pt x="35" y="170"/>
                  </a:cubicBezTo>
                  <a:cubicBezTo>
                    <a:pt x="40" y="166"/>
                    <a:pt x="40" y="166"/>
                    <a:pt x="40" y="166"/>
                  </a:cubicBezTo>
                  <a:cubicBezTo>
                    <a:pt x="44" y="169"/>
                    <a:pt x="48" y="172"/>
                    <a:pt x="52" y="175"/>
                  </a:cubicBezTo>
                  <a:cubicBezTo>
                    <a:pt x="49" y="180"/>
                    <a:pt x="49" y="180"/>
                    <a:pt x="49" y="180"/>
                  </a:cubicBezTo>
                  <a:cubicBezTo>
                    <a:pt x="49" y="181"/>
                    <a:pt x="49" y="183"/>
                    <a:pt x="50" y="183"/>
                  </a:cubicBezTo>
                  <a:cubicBezTo>
                    <a:pt x="53" y="185"/>
                    <a:pt x="55" y="186"/>
                    <a:pt x="58" y="187"/>
                  </a:cubicBezTo>
                  <a:cubicBezTo>
                    <a:pt x="58" y="187"/>
                    <a:pt x="58" y="187"/>
                    <a:pt x="59" y="187"/>
                  </a:cubicBezTo>
                  <a:cubicBezTo>
                    <a:pt x="60" y="187"/>
                    <a:pt x="60" y="187"/>
                    <a:pt x="61" y="186"/>
                  </a:cubicBezTo>
                  <a:cubicBezTo>
                    <a:pt x="64" y="181"/>
                    <a:pt x="64" y="181"/>
                    <a:pt x="64" y="181"/>
                  </a:cubicBezTo>
                  <a:cubicBezTo>
                    <a:pt x="68" y="183"/>
                    <a:pt x="73" y="184"/>
                    <a:pt x="78" y="185"/>
                  </a:cubicBezTo>
                  <a:cubicBezTo>
                    <a:pt x="77" y="191"/>
                    <a:pt x="77" y="191"/>
                    <a:pt x="77" y="191"/>
                  </a:cubicBezTo>
                  <a:cubicBezTo>
                    <a:pt x="77" y="193"/>
                    <a:pt x="78" y="194"/>
                    <a:pt x="79" y="194"/>
                  </a:cubicBezTo>
                  <a:cubicBezTo>
                    <a:pt x="82" y="194"/>
                    <a:pt x="85" y="195"/>
                    <a:pt x="88" y="195"/>
                  </a:cubicBezTo>
                  <a:cubicBezTo>
                    <a:pt x="88" y="195"/>
                    <a:pt x="88" y="195"/>
                    <a:pt x="88" y="195"/>
                  </a:cubicBezTo>
                  <a:cubicBezTo>
                    <a:pt x="89" y="195"/>
                    <a:pt x="90" y="195"/>
                    <a:pt x="90" y="193"/>
                  </a:cubicBezTo>
                  <a:cubicBezTo>
                    <a:pt x="91" y="187"/>
                    <a:pt x="91" y="187"/>
                    <a:pt x="91" y="187"/>
                  </a:cubicBezTo>
                  <a:cubicBezTo>
                    <a:pt x="94" y="187"/>
                    <a:pt x="96" y="188"/>
                    <a:pt x="99" y="188"/>
                  </a:cubicBezTo>
                  <a:cubicBezTo>
                    <a:pt x="101" y="188"/>
                    <a:pt x="104" y="187"/>
                    <a:pt x="106" y="187"/>
                  </a:cubicBezTo>
                  <a:cubicBezTo>
                    <a:pt x="107" y="193"/>
                    <a:pt x="107" y="193"/>
                    <a:pt x="107" y="193"/>
                  </a:cubicBezTo>
                  <a:cubicBezTo>
                    <a:pt x="108" y="195"/>
                    <a:pt x="109" y="195"/>
                    <a:pt x="110" y="195"/>
                  </a:cubicBezTo>
                  <a:cubicBezTo>
                    <a:pt x="110" y="195"/>
                    <a:pt x="110" y="195"/>
                    <a:pt x="110" y="195"/>
                  </a:cubicBezTo>
                  <a:cubicBezTo>
                    <a:pt x="113" y="195"/>
                    <a:pt x="116" y="194"/>
                    <a:pt x="118" y="194"/>
                  </a:cubicBezTo>
                  <a:cubicBezTo>
                    <a:pt x="120" y="194"/>
                    <a:pt x="120" y="193"/>
                    <a:pt x="120" y="191"/>
                  </a:cubicBezTo>
                  <a:cubicBezTo>
                    <a:pt x="119" y="185"/>
                    <a:pt x="119" y="185"/>
                    <a:pt x="119" y="185"/>
                  </a:cubicBezTo>
                  <a:cubicBezTo>
                    <a:pt x="124" y="184"/>
                    <a:pt x="129" y="183"/>
                    <a:pt x="134" y="181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87"/>
                    <a:pt x="138" y="187"/>
                    <a:pt x="139" y="187"/>
                  </a:cubicBezTo>
                  <a:cubicBezTo>
                    <a:pt x="139" y="187"/>
                    <a:pt x="139" y="187"/>
                    <a:pt x="140" y="187"/>
                  </a:cubicBezTo>
                  <a:cubicBezTo>
                    <a:pt x="142" y="186"/>
                    <a:pt x="145" y="185"/>
                    <a:pt x="147" y="183"/>
                  </a:cubicBezTo>
                  <a:cubicBezTo>
                    <a:pt x="148" y="183"/>
                    <a:pt x="149" y="181"/>
                    <a:pt x="148" y="180"/>
                  </a:cubicBezTo>
                  <a:cubicBezTo>
                    <a:pt x="146" y="175"/>
                    <a:pt x="146" y="175"/>
                    <a:pt x="146" y="175"/>
                  </a:cubicBezTo>
                  <a:cubicBezTo>
                    <a:pt x="150" y="172"/>
                    <a:pt x="154" y="169"/>
                    <a:pt x="158" y="166"/>
                  </a:cubicBezTo>
                  <a:cubicBezTo>
                    <a:pt x="162" y="170"/>
                    <a:pt x="162" y="170"/>
                    <a:pt x="162" y="170"/>
                  </a:cubicBezTo>
                  <a:cubicBezTo>
                    <a:pt x="163" y="171"/>
                    <a:pt x="163" y="171"/>
                    <a:pt x="164" y="171"/>
                  </a:cubicBezTo>
                  <a:cubicBezTo>
                    <a:pt x="165" y="171"/>
                    <a:pt x="165" y="171"/>
                    <a:pt x="166" y="170"/>
                  </a:cubicBezTo>
                  <a:cubicBezTo>
                    <a:pt x="168" y="168"/>
                    <a:pt x="170" y="166"/>
                    <a:pt x="172" y="164"/>
                  </a:cubicBezTo>
                  <a:cubicBezTo>
                    <a:pt x="172" y="163"/>
                    <a:pt x="172" y="162"/>
                    <a:pt x="172" y="161"/>
                  </a:cubicBezTo>
                  <a:cubicBezTo>
                    <a:pt x="167" y="157"/>
                    <a:pt x="167" y="157"/>
                    <a:pt x="167" y="157"/>
                  </a:cubicBezTo>
                  <a:cubicBezTo>
                    <a:pt x="171" y="153"/>
                    <a:pt x="174" y="149"/>
                    <a:pt x="176" y="144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2" y="147"/>
                    <a:pt x="183" y="147"/>
                    <a:pt x="183" y="147"/>
                  </a:cubicBezTo>
                  <a:cubicBezTo>
                    <a:pt x="184" y="147"/>
                    <a:pt x="185" y="147"/>
                    <a:pt x="185" y="146"/>
                  </a:cubicBezTo>
                  <a:cubicBezTo>
                    <a:pt x="186" y="144"/>
                    <a:pt x="188" y="141"/>
                    <a:pt x="189" y="139"/>
                  </a:cubicBezTo>
                  <a:cubicBezTo>
                    <a:pt x="189" y="137"/>
                    <a:pt x="189" y="136"/>
                    <a:pt x="188" y="136"/>
                  </a:cubicBezTo>
                  <a:cubicBezTo>
                    <a:pt x="182" y="133"/>
                    <a:pt x="182" y="133"/>
                    <a:pt x="182" y="133"/>
                  </a:cubicBezTo>
                  <a:cubicBezTo>
                    <a:pt x="184" y="128"/>
                    <a:pt x="186" y="123"/>
                    <a:pt x="187" y="118"/>
                  </a:cubicBezTo>
                  <a:cubicBezTo>
                    <a:pt x="193" y="119"/>
                    <a:pt x="193" y="119"/>
                    <a:pt x="193" y="119"/>
                  </a:cubicBezTo>
                  <a:cubicBezTo>
                    <a:pt x="194" y="119"/>
                    <a:pt x="194" y="119"/>
                    <a:pt x="194" y="119"/>
                  </a:cubicBezTo>
                  <a:cubicBezTo>
                    <a:pt x="195" y="119"/>
                    <a:pt x="196" y="118"/>
                    <a:pt x="196" y="117"/>
                  </a:cubicBezTo>
                  <a:cubicBezTo>
                    <a:pt x="196" y="114"/>
                    <a:pt x="197" y="112"/>
                    <a:pt x="197" y="109"/>
                  </a:cubicBezTo>
                  <a:cubicBezTo>
                    <a:pt x="197" y="107"/>
                    <a:pt x="197" y="106"/>
                    <a:pt x="195" y="1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/>
            <a:lstStyle/>
            <a:p>
              <a:pPr defTabSz="91281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16103" y="2365704"/>
              <a:ext cx="2756113" cy="2744246"/>
            </a:xfrm>
            <a:custGeom>
              <a:avLst/>
              <a:gdLst>
                <a:gd name="T0" fmla="*/ 2147483646 w 197"/>
                <a:gd name="T1" fmla="*/ 2147483646 h 196"/>
                <a:gd name="T2" fmla="*/ 2147483646 w 197"/>
                <a:gd name="T3" fmla="*/ 2147483646 h 196"/>
                <a:gd name="T4" fmla="*/ 2147483646 w 197"/>
                <a:gd name="T5" fmla="*/ 2147483646 h 196"/>
                <a:gd name="T6" fmla="*/ 2147483646 w 197"/>
                <a:gd name="T7" fmla="*/ 2147483646 h 196"/>
                <a:gd name="T8" fmla="*/ 2147483646 w 197"/>
                <a:gd name="T9" fmla="*/ 2147483646 h 196"/>
                <a:gd name="T10" fmla="*/ 2147483646 w 197"/>
                <a:gd name="T11" fmla="*/ 2147483646 h 196"/>
                <a:gd name="T12" fmla="*/ 2147483646 w 197"/>
                <a:gd name="T13" fmla="*/ 2147483646 h 196"/>
                <a:gd name="T14" fmla="*/ 2147483646 w 197"/>
                <a:gd name="T15" fmla="*/ 2147483646 h 196"/>
                <a:gd name="T16" fmla="*/ 2147483646 w 197"/>
                <a:gd name="T17" fmla="*/ 2147483646 h 196"/>
                <a:gd name="T18" fmla="*/ 2147483646 w 197"/>
                <a:gd name="T19" fmla="*/ 2147483646 h 196"/>
                <a:gd name="T20" fmla="*/ 2147483646 w 197"/>
                <a:gd name="T21" fmla="*/ 2147483646 h 196"/>
                <a:gd name="T22" fmla="*/ 2147483646 w 197"/>
                <a:gd name="T23" fmla="*/ 0 h 196"/>
                <a:gd name="T24" fmla="*/ 2147483646 w 197"/>
                <a:gd name="T25" fmla="*/ 2147483646 h 196"/>
                <a:gd name="T26" fmla="*/ 2147483646 w 197"/>
                <a:gd name="T27" fmla="*/ 2147483646 h 196"/>
                <a:gd name="T28" fmla="*/ 2147483646 w 197"/>
                <a:gd name="T29" fmla="*/ 2147483646 h 196"/>
                <a:gd name="T30" fmla="*/ 2147483646 w 197"/>
                <a:gd name="T31" fmla="*/ 2147483646 h 196"/>
                <a:gd name="T32" fmla="*/ 2147483646 w 197"/>
                <a:gd name="T33" fmla="*/ 2147483646 h 196"/>
                <a:gd name="T34" fmla="*/ 2147483646 w 197"/>
                <a:gd name="T35" fmla="*/ 2147483646 h 196"/>
                <a:gd name="T36" fmla="*/ 2147483646 w 197"/>
                <a:gd name="T37" fmla="*/ 2147483646 h 196"/>
                <a:gd name="T38" fmla="*/ 2147483646 w 197"/>
                <a:gd name="T39" fmla="*/ 2147483646 h 196"/>
                <a:gd name="T40" fmla="*/ 2147483646 w 197"/>
                <a:gd name="T41" fmla="*/ 2147483646 h 196"/>
                <a:gd name="T42" fmla="*/ 2147483646 w 197"/>
                <a:gd name="T43" fmla="*/ 2147483646 h 196"/>
                <a:gd name="T44" fmla="*/ 2147483646 w 197"/>
                <a:gd name="T45" fmla="*/ 2147483646 h 196"/>
                <a:gd name="T46" fmla="*/ 2147483646 w 197"/>
                <a:gd name="T47" fmla="*/ 2147483646 h 196"/>
                <a:gd name="T48" fmla="*/ 2147483646 w 197"/>
                <a:gd name="T49" fmla="*/ 2147483646 h 196"/>
                <a:gd name="T50" fmla="*/ 2147483646 w 197"/>
                <a:gd name="T51" fmla="*/ 2147483646 h 196"/>
                <a:gd name="T52" fmla="*/ 2147483646 w 197"/>
                <a:gd name="T53" fmla="*/ 2147483646 h 196"/>
                <a:gd name="T54" fmla="*/ 2147483646 w 197"/>
                <a:gd name="T55" fmla="*/ 2147483646 h 196"/>
                <a:gd name="T56" fmla="*/ 2147483646 w 197"/>
                <a:gd name="T57" fmla="*/ 2147483646 h 196"/>
                <a:gd name="T58" fmla="*/ 2147483646 w 197"/>
                <a:gd name="T59" fmla="*/ 2147483646 h 196"/>
                <a:gd name="T60" fmla="*/ 2147483646 w 197"/>
                <a:gd name="T61" fmla="*/ 2147483646 h 196"/>
                <a:gd name="T62" fmla="*/ 2147483646 w 197"/>
                <a:gd name="T63" fmla="*/ 2147483646 h 196"/>
                <a:gd name="T64" fmla="*/ 2147483646 w 197"/>
                <a:gd name="T65" fmla="*/ 2147483646 h 196"/>
                <a:gd name="T66" fmla="*/ 2147483646 w 197"/>
                <a:gd name="T67" fmla="*/ 2147483646 h 196"/>
                <a:gd name="T68" fmla="*/ 2147483646 w 197"/>
                <a:gd name="T69" fmla="*/ 2147483646 h 196"/>
                <a:gd name="T70" fmla="*/ 2147483646 w 197"/>
                <a:gd name="T71" fmla="*/ 2147483646 h 196"/>
                <a:gd name="T72" fmla="*/ 2147483646 w 197"/>
                <a:gd name="T73" fmla="*/ 2147483646 h 196"/>
                <a:gd name="T74" fmla="*/ 2147483646 w 197"/>
                <a:gd name="T75" fmla="*/ 2147483646 h 196"/>
                <a:gd name="T76" fmla="*/ 2147483646 w 197"/>
                <a:gd name="T77" fmla="*/ 2147483646 h 196"/>
                <a:gd name="T78" fmla="*/ 2147483646 w 197"/>
                <a:gd name="T79" fmla="*/ 2147483646 h 196"/>
                <a:gd name="T80" fmla="*/ 2147483646 w 197"/>
                <a:gd name="T81" fmla="*/ 2147483646 h 196"/>
                <a:gd name="T82" fmla="*/ 2147483646 w 197"/>
                <a:gd name="T83" fmla="*/ 2147483646 h 196"/>
                <a:gd name="T84" fmla="*/ 2147483646 w 197"/>
                <a:gd name="T85" fmla="*/ 2147483646 h 196"/>
                <a:gd name="T86" fmla="*/ 2147483646 w 197"/>
                <a:gd name="T87" fmla="*/ 2147483646 h 196"/>
                <a:gd name="T88" fmla="*/ 2147483646 w 197"/>
                <a:gd name="T89" fmla="*/ 2147483646 h 196"/>
                <a:gd name="T90" fmla="*/ 2147483646 w 197"/>
                <a:gd name="T91" fmla="*/ 2147483646 h 196"/>
                <a:gd name="T92" fmla="*/ 2147483646 w 197"/>
                <a:gd name="T93" fmla="*/ 2147483646 h 196"/>
                <a:gd name="T94" fmla="*/ 2147483646 w 197"/>
                <a:gd name="T95" fmla="*/ 2147483646 h 196"/>
                <a:gd name="T96" fmla="*/ 2147483646 w 197"/>
                <a:gd name="T97" fmla="*/ 2147483646 h 196"/>
                <a:gd name="T98" fmla="*/ 2147483646 w 197"/>
                <a:gd name="T99" fmla="*/ 2147483646 h 19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97" h="196">
                  <a:moveTo>
                    <a:pt x="195" y="108"/>
                  </a:moveTo>
                  <a:cubicBezTo>
                    <a:pt x="189" y="107"/>
                    <a:pt x="189" y="107"/>
                    <a:pt x="189" y="107"/>
                  </a:cubicBezTo>
                  <a:cubicBezTo>
                    <a:pt x="190" y="102"/>
                    <a:pt x="190" y="97"/>
                    <a:pt x="189" y="92"/>
                  </a:cubicBezTo>
                  <a:cubicBezTo>
                    <a:pt x="195" y="91"/>
                    <a:pt x="195" y="91"/>
                    <a:pt x="195" y="91"/>
                  </a:cubicBezTo>
                  <a:cubicBezTo>
                    <a:pt x="197" y="90"/>
                    <a:pt x="197" y="89"/>
                    <a:pt x="197" y="88"/>
                  </a:cubicBezTo>
                  <a:cubicBezTo>
                    <a:pt x="197" y="85"/>
                    <a:pt x="197" y="83"/>
                    <a:pt x="196" y="80"/>
                  </a:cubicBezTo>
                  <a:cubicBezTo>
                    <a:pt x="196" y="79"/>
                    <a:pt x="195" y="78"/>
                    <a:pt x="194" y="78"/>
                  </a:cubicBezTo>
                  <a:cubicBezTo>
                    <a:pt x="194" y="78"/>
                    <a:pt x="194" y="78"/>
                    <a:pt x="194" y="78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6" y="74"/>
                    <a:pt x="185" y="69"/>
                    <a:pt x="183" y="64"/>
                  </a:cubicBezTo>
                  <a:cubicBezTo>
                    <a:pt x="188" y="61"/>
                    <a:pt x="188" y="61"/>
                    <a:pt x="188" y="61"/>
                  </a:cubicBezTo>
                  <a:cubicBezTo>
                    <a:pt x="189" y="61"/>
                    <a:pt x="190" y="59"/>
                    <a:pt x="189" y="58"/>
                  </a:cubicBezTo>
                  <a:cubicBezTo>
                    <a:pt x="188" y="56"/>
                    <a:pt x="187" y="53"/>
                    <a:pt x="186" y="51"/>
                  </a:cubicBezTo>
                  <a:cubicBezTo>
                    <a:pt x="185" y="50"/>
                    <a:pt x="184" y="49"/>
                    <a:pt x="184" y="49"/>
                  </a:cubicBezTo>
                  <a:cubicBezTo>
                    <a:pt x="183" y="49"/>
                    <a:pt x="183" y="50"/>
                    <a:pt x="183" y="50"/>
                  </a:cubicBezTo>
                  <a:cubicBezTo>
                    <a:pt x="177" y="52"/>
                    <a:pt x="177" y="52"/>
                    <a:pt x="177" y="52"/>
                  </a:cubicBezTo>
                  <a:cubicBezTo>
                    <a:pt x="174" y="48"/>
                    <a:pt x="171" y="44"/>
                    <a:pt x="168" y="40"/>
                  </a:cubicBezTo>
                  <a:cubicBezTo>
                    <a:pt x="172" y="35"/>
                    <a:pt x="172" y="35"/>
                    <a:pt x="172" y="35"/>
                  </a:cubicBezTo>
                  <a:cubicBezTo>
                    <a:pt x="173" y="35"/>
                    <a:pt x="173" y="33"/>
                    <a:pt x="173" y="32"/>
                  </a:cubicBezTo>
                  <a:cubicBezTo>
                    <a:pt x="171" y="30"/>
                    <a:pt x="169" y="28"/>
                    <a:pt x="167" y="26"/>
                  </a:cubicBezTo>
                  <a:cubicBezTo>
                    <a:pt x="166" y="26"/>
                    <a:pt x="166" y="26"/>
                    <a:pt x="165" y="26"/>
                  </a:cubicBezTo>
                  <a:cubicBezTo>
                    <a:pt x="164" y="26"/>
                    <a:pt x="164" y="26"/>
                    <a:pt x="163" y="26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5" y="27"/>
                    <a:pt x="151" y="24"/>
                    <a:pt x="147" y="21"/>
                  </a:cubicBezTo>
                  <a:cubicBezTo>
                    <a:pt x="150" y="16"/>
                    <a:pt x="150" y="16"/>
                    <a:pt x="150" y="16"/>
                  </a:cubicBezTo>
                  <a:cubicBezTo>
                    <a:pt x="150" y="15"/>
                    <a:pt x="150" y="13"/>
                    <a:pt x="149" y="13"/>
                  </a:cubicBezTo>
                  <a:cubicBezTo>
                    <a:pt x="146" y="12"/>
                    <a:pt x="144" y="10"/>
                    <a:pt x="141" y="9"/>
                  </a:cubicBezTo>
                  <a:cubicBezTo>
                    <a:pt x="141" y="9"/>
                    <a:pt x="140" y="9"/>
                    <a:pt x="140" y="9"/>
                  </a:cubicBezTo>
                  <a:cubicBezTo>
                    <a:pt x="139" y="9"/>
                    <a:pt x="139" y="9"/>
                    <a:pt x="138" y="10"/>
                  </a:cubicBezTo>
                  <a:cubicBezTo>
                    <a:pt x="135" y="15"/>
                    <a:pt x="135" y="15"/>
                    <a:pt x="135" y="15"/>
                  </a:cubicBezTo>
                  <a:cubicBezTo>
                    <a:pt x="133" y="14"/>
                    <a:pt x="130" y="13"/>
                    <a:pt x="128" y="13"/>
                  </a:cubicBezTo>
                  <a:cubicBezTo>
                    <a:pt x="126" y="12"/>
                    <a:pt x="123" y="11"/>
                    <a:pt x="121" y="10"/>
                  </a:cubicBezTo>
                  <a:cubicBezTo>
                    <a:pt x="122" y="4"/>
                    <a:pt x="122" y="4"/>
                    <a:pt x="122" y="4"/>
                  </a:cubicBezTo>
                  <a:cubicBezTo>
                    <a:pt x="122" y="3"/>
                    <a:pt x="121" y="2"/>
                    <a:pt x="120" y="2"/>
                  </a:cubicBezTo>
                  <a:cubicBezTo>
                    <a:pt x="117" y="1"/>
                    <a:pt x="114" y="1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9" y="1"/>
                    <a:pt x="109" y="2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5" y="8"/>
                    <a:pt x="102" y="8"/>
                    <a:pt x="98" y="8"/>
                  </a:cubicBezTo>
                  <a:cubicBezTo>
                    <a:pt x="98" y="9"/>
                    <a:pt x="98" y="9"/>
                    <a:pt x="98" y="9"/>
                  </a:cubicBezTo>
                  <a:cubicBezTo>
                    <a:pt x="98" y="9"/>
                    <a:pt x="98" y="9"/>
                    <a:pt x="98" y="9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6" y="8"/>
                    <a:pt x="95" y="8"/>
                    <a:pt x="93" y="8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1" y="1"/>
                    <a:pt x="90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6" y="0"/>
                    <a:pt x="83" y="0"/>
                    <a:pt x="81" y="1"/>
                  </a:cubicBezTo>
                  <a:cubicBezTo>
                    <a:pt x="79" y="1"/>
                    <a:pt x="79" y="2"/>
                    <a:pt x="79" y="3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75" y="11"/>
                    <a:pt x="70" y="12"/>
                    <a:pt x="65" y="14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1" y="7"/>
                    <a:pt x="60" y="7"/>
                  </a:cubicBezTo>
                  <a:cubicBezTo>
                    <a:pt x="60" y="7"/>
                    <a:pt x="59" y="7"/>
                    <a:pt x="59" y="7"/>
                  </a:cubicBezTo>
                  <a:cubicBezTo>
                    <a:pt x="57" y="8"/>
                    <a:pt x="54" y="10"/>
                    <a:pt x="52" y="11"/>
                  </a:cubicBezTo>
                  <a:cubicBezTo>
                    <a:pt x="50" y="12"/>
                    <a:pt x="50" y="13"/>
                    <a:pt x="51" y="14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49" y="22"/>
                    <a:pt x="45" y="25"/>
                    <a:pt x="41" y="28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4"/>
                    <a:pt x="35" y="23"/>
                    <a:pt x="35" y="23"/>
                  </a:cubicBezTo>
                  <a:cubicBezTo>
                    <a:pt x="34" y="23"/>
                    <a:pt x="33" y="24"/>
                    <a:pt x="33" y="24"/>
                  </a:cubicBezTo>
                  <a:cubicBezTo>
                    <a:pt x="31" y="26"/>
                    <a:pt x="29" y="28"/>
                    <a:pt x="27" y="30"/>
                  </a:cubicBezTo>
                  <a:cubicBezTo>
                    <a:pt x="26" y="31"/>
                    <a:pt x="26" y="32"/>
                    <a:pt x="27" y="33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28" y="41"/>
                    <a:pt x="25" y="45"/>
                    <a:pt x="22" y="50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47"/>
                    <a:pt x="16" y="47"/>
                    <a:pt x="15" y="47"/>
                  </a:cubicBezTo>
                  <a:cubicBezTo>
                    <a:pt x="14" y="47"/>
                    <a:pt x="14" y="47"/>
                    <a:pt x="13" y="48"/>
                  </a:cubicBezTo>
                  <a:cubicBezTo>
                    <a:pt x="12" y="50"/>
                    <a:pt x="11" y="53"/>
                    <a:pt x="9" y="55"/>
                  </a:cubicBezTo>
                  <a:cubicBezTo>
                    <a:pt x="9" y="56"/>
                    <a:pt x="9" y="58"/>
                    <a:pt x="10" y="5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64"/>
                    <a:pt x="14" y="66"/>
                    <a:pt x="13" y="69"/>
                  </a:cubicBezTo>
                  <a:cubicBezTo>
                    <a:pt x="12" y="71"/>
                    <a:pt x="11" y="73"/>
                    <a:pt x="11" y="76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3" y="75"/>
                    <a:pt x="2" y="76"/>
                    <a:pt x="2" y="77"/>
                  </a:cubicBezTo>
                  <a:cubicBezTo>
                    <a:pt x="1" y="80"/>
                    <a:pt x="1" y="82"/>
                    <a:pt x="0" y="85"/>
                  </a:cubicBezTo>
                  <a:cubicBezTo>
                    <a:pt x="0" y="86"/>
                    <a:pt x="1" y="87"/>
                    <a:pt x="2" y="88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8" y="94"/>
                    <a:pt x="8" y="99"/>
                    <a:pt x="8" y="104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1" y="105"/>
                    <a:pt x="0" y="106"/>
                    <a:pt x="0" y="108"/>
                  </a:cubicBezTo>
                  <a:cubicBezTo>
                    <a:pt x="1" y="110"/>
                    <a:pt x="1" y="113"/>
                    <a:pt x="1" y="116"/>
                  </a:cubicBezTo>
                  <a:cubicBezTo>
                    <a:pt x="2" y="117"/>
                    <a:pt x="3" y="118"/>
                    <a:pt x="4" y="118"/>
                  </a:cubicBezTo>
                  <a:cubicBezTo>
                    <a:pt x="4" y="118"/>
                    <a:pt x="4" y="118"/>
                    <a:pt x="4" y="118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1" y="122"/>
                    <a:pt x="13" y="127"/>
                    <a:pt x="15" y="132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8" y="135"/>
                    <a:pt x="8" y="136"/>
                    <a:pt x="8" y="138"/>
                  </a:cubicBezTo>
                  <a:cubicBezTo>
                    <a:pt x="9" y="140"/>
                    <a:pt x="11" y="143"/>
                    <a:pt x="12" y="145"/>
                  </a:cubicBezTo>
                  <a:cubicBezTo>
                    <a:pt x="12" y="146"/>
                    <a:pt x="13" y="146"/>
                    <a:pt x="14" y="146"/>
                  </a:cubicBezTo>
                  <a:cubicBezTo>
                    <a:pt x="14" y="146"/>
                    <a:pt x="15" y="146"/>
                    <a:pt x="15" y="146"/>
                  </a:cubicBezTo>
                  <a:cubicBezTo>
                    <a:pt x="21" y="144"/>
                    <a:pt x="21" y="144"/>
                    <a:pt x="21" y="144"/>
                  </a:cubicBezTo>
                  <a:cubicBezTo>
                    <a:pt x="23" y="148"/>
                    <a:pt x="26" y="152"/>
                    <a:pt x="29" y="156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4" y="161"/>
                    <a:pt x="24" y="163"/>
                    <a:pt x="25" y="163"/>
                  </a:cubicBezTo>
                  <a:cubicBezTo>
                    <a:pt x="27" y="166"/>
                    <a:pt x="29" y="168"/>
                    <a:pt x="31" y="170"/>
                  </a:cubicBezTo>
                  <a:cubicBezTo>
                    <a:pt x="31" y="170"/>
                    <a:pt x="32" y="170"/>
                    <a:pt x="33" y="170"/>
                  </a:cubicBezTo>
                  <a:cubicBezTo>
                    <a:pt x="33" y="170"/>
                    <a:pt x="34" y="170"/>
                    <a:pt x="34" y="170"/>
                  </a:cubicBezTo>
                  <a:cubicBezTo>
                    <a:pt x="39" y="165"/>
                    <a:pt x="39" y="165"/>
                    <a:pt x="39" y="165"/>
                  </a:cubicBezTo>
                  <a:cubicBezTo>
                    <a:pt x="42" y="169"/>
                    <a:pt x="47" y="172"/>
                    <a:pt x="51" y="174"/>
                  </a:cubicBezTo>
                  <a:cubicBezTo>
                    <a:pt x="48" y="180"/>
                    <a:pt x="48" y="180"/>
                    <a:pt x="48" y="180"/>
                  </a:cubicBezTo>
                  <a:cubicBezTo>
                    <a:pt x="48" y="181"/>
                    <a:pt x="48" y="182"/>
                    <a:pt x="49" y="183"/>
                  </a:cubicBezTo>
                  <a:cubicBezTo>
                    <a:pt x="51" y="184"/>
                    <a:pt x="54" y="186"/>
                    <a:pt x="57" y="187"/>
                  </a:cubicBezTo>
                  <a:cubicBezTo>
                    <a:pt x="57" y="187"/>
                    <a:pt x="57" y="187"/>
                    <a:pt x="58" y="187"/>
                  </a:cubicBezTo>
                  <a:cubicBezTo>
                    <a:pt x="58" y="187"/>
                    <a:pt x="59" y="187"/>
                    <a:pt x="59" y="186"/>
                  </a:cubicBezTo>
                  <a:cubicBezTo>
                    <a:pt x="63" y="181"/>
                    <a:pt x="63" y="181"/>
                    <a:pt x="63" y="181"/>
                  </a:cubicBezTo>
                  <a:cubicBezTo>
                    <a:pt x="65" y="182"/>
                    <a:pt x="67" y="182"/>
                    <a:pt x="70" y="183"/>
                  </a:cubicBezTo>
                  <a:cubicBezTo>
                    <a:pt x="72" y="184"/>
                    <a:pt x="74" y="185"/>
                    <a:pt x="77" y="185"/>
                  </a:cubicBezTo>
                  <a:cubicBezTo>
                    <a:pt x="76" y="192"/>
                    <a:pt x="76" y="192"/>
                    <a:pt x="76" y="192"/>
                  </a:cubicBezTo>
                  <a:cubicBezTo>
                    <a:pt x="76" y="193"/>
                    <a:pt x="76" y="194"/>
                    <a:pt x="78" y="194"/>
                  </a:cubicBezTo>
                  <a:cubicBezTo>
                    <a:pt x="81" y="195"/>
                    <a:pt x="83" y="195"/>
                    <a:pt x="86" y="196"/>
                  </a:cubicBezTo>
                  <a:cubicBezTo>
                    <a:pt x="86" y="196"/>
                    <a:pt x="86" y="196"/>
                    <a:pt x="86" y="196"/>
                  </a:cubicBezTo>
                  <a:cubicBezTo>
                    <a:pt x="87" y="196"/>
                    <a:pt x="88" y="195"/>
                    <a:pt x="89" y="194"/>
                  </a:cubicBezTo>
                  <a:cubicBezTo>
                    <a:pt x="90" y="188"/>
                    <a:pt x="90" y="188"/>
                    <a:pt x="90" y="188"/>
                  </a:cubicBezTo>
                  <a:cubicBezTo>
                    <a:pt x="93" y="188"/>
                    <a:pt x="96" y="188"/>
                    <a:pt x="99" y="188"/>
                  </a:cubicBezTo>
                  <a:cubicBezTo>
                    <a:pt x="101" y="188"/>
                    <a:pt x="103" y="188"/>
                    <a:pt x="105" y="188"/>
                  </a:cubicBezTo>
                  <a:cubicBezTo>
                    <a:pt x="106" y="194"/>
                    <a:pt x="106" y="194"/>
                    <a:pt x="106" y="194"/>
                  </a:cubicBezTo>
                  <a:cubicBezTo>
                    <a:pt x="106" y="195"/>
                    <a:pt x="107" y="196"/>
                    <a:pt x="108" y="196"/>
                  </a:cubicBezTo>
                  <a:cubicBezTo>
                    <a:pt x="108" y="196"/>
                    <a:pt x="108" y="196"/>
                    <a:pt x="108" y="196"/>
                  </a:cubicBezTo>
                  <a:cubicBezTo>
                    <a:pt x="111" y="196"/>
                    <a:pt x="114" y="195"/>
                    <a:pt x="117" y="195"/>
                  </a:cubicBezTo>
                  <a:cubicBezTo>
                    <a:pt x="118" y="195"/>
                    <a:pt x="119" y="194"/>
                    <a:pt x="119" y="192"/>
                  </a:cubicBezTo>
                  <a:cubicBezTo>
                    <a:pt x="118" y="186"/>
                    <a:pt x="118" y="186"/>
                    <a:pt x="118" y="186"/>
                  </a:cubicBezTo>
                  <a:cubicBezTo>
                    <a:pt x="123" y="185"/>
                    <a:pt x="128" y="184"/>
                    <a:pt x="133" y="182"/>
                  </a:cubicBezTo>
                  <a:cubicBezTo>
                    <a:pt x="135" y="187"/>
                    <a:pt x="135" y="187"/>
                    <a:pt x="135" y="187"/>
                  </a:cubicBezTo>
                  <a:cubicBezTo>
                    <a:pt x="136" y="188"/>
                    <a:pt x="137" y="189"/>
                    <a:pt x="137" y="189"/>
                  </a:cubicBezTo>
                  <a:cubicBezTo>
                    <a:pt x="138" y="189"/>
                    <a:pt x="138" y="189"/>
                    <a:pt x="138" y="188"/>
                  </a:cubicBezTo>
                  <a:cubicBezTo>
                    <a:pt x="141" y="187"/>
                    <a:pt x="143" y="186"/>
                    <a:pt x="146" y="185"/>
                  </a:cubicBezTo>
                  <a:cubicBezTo>
                    <a:pt x="147" y="184"/>
                    <a:pt x="148" y="183"/>
                    <a:pt x="147" y="182"/>
                  </a:cubicBezTo>
                  <a:cubicBezTo>
                    <a:pt x="144" y="176"/>
                    <a:pt x="144" y="176"/>
                    <a:pt x="144" y="176"/>
                  </a:cubicBezTo>
                  <a:cubicBezTo>
                    <a:pt x="149" y="174"/>
                    <a:pt x="153" y="171"/>
                    <a:pt x="157" y="167"/>
                  </a:cubicBezTo>
                  <a:cubicBezTo>
                    <a:pt x="161" y="172"/>
                    <a:pt x="161" y="172"/>
                    <a:pt x="161" y="172"/>
                  </a:cubicBezTo>
                  <a:cubicBezTo>
                    <a:pt x="162" y="172"/>
                    <a:pt x="162" y="172"/>
                    <a:pt x="163" y="172"/>
                  </a:cubicBezTo>
                  <a:cubicBezTo>
                    <a:pt x="164" y="172"/>
                    <a:pt x="164" y="172"/>
                    <a:pt x="165" y="172"/>
                  </a:cubicBezTo>
                  <a:cubicBezTo>
                    <a:pt x="167" y="170"/>
                    <a:pt x="169" y="168"/>
                    <a:pt x="171" y="166"/>
                  </a:cubicBezTo>
                  <a:cubicBezTo>
                    <a:pt x="172" y="165"/>
                    <a:pt x="172" y="164"/>
                    <a:pt x="171" y="163"/>
                  </a:cubicBezTo>
                  <a:cubicBezTo>
                    <a:pt x="166" y="158"/>
                    <a:pt x="166" y="158"/>
                    <a:pt x="166" y="158"/>
                  </a:cubicBezTo>
                  <a:cubicBezTo>
                    <a:pt x="170" y="155"/>
                    <a:pt x="173" y="150"/>
                    <a:pt x="176" y="146"/>
                  </a:cubicBezTo>
                  <a:cubicBezTo>
                    <a:pt x="181" y="149"/>
                    <a:pt x="181" y="149"/>
                    <a:pt x="181" y="149"/>
                  </a:cubicBezTo>
                  <a:cubicBezTo>
                    <a:pt x="182" y="149"/>
                    <a:pt x="182" y="149"/>
                    <a:pt x="182" y="149"/>
                  </a:cubicBezTo>
                  <a:cubicBezTo>
                    <a:pt x="183" y="149"/>
                    <a:pt x="184" y="149"/>
                    <a:pt x="184" y="148"/>
                  </a:cubicBezTo>
                  <a:cubicBezTo>
                    <a:pt x="186" y="146"/>
                    <a:pt x="187" y="143"/>
                    <a:pt x="188" y="140"/>
                  </a:cubicBezTo>
                  <a:cubicBezTo>
                    <a:pt x="189" y="139"/>
                    <a:pt x="188" y="138"/>
                    <a:pt x="187" y="138"/>
                  </a:cubicBezTo>
                  <a:cubicBezTo>
                    <a:pt x="182" y="134"/>
                    <a:pt x="182" y="134"/>
                    <a:pt x="182" y="134"/>
                  </a:cubicBezTo>
                  <a:cubicBezTo>
                    <a:pt x="183" y="132"/>
                    <a:pt x="184" y="130"/>
                    <a:pt x="185" y="127"/>
                  </a:cubicBezTo>
                  <a:cubicBezTo>
                    <a:pt x="186" y="125"/>
                    <a:pt x="186" y="122"/>
                    <a:pt x="187" y="120"/>
                  </a:cubicBezTo>
                  <a:cubicBezTo>
                    <a:pt x="193" y="121"/>
                    <a:pt x="193" y="121"/>
                    <a:pt x="193" y="121"/>
                  </a:cubicBezTo>
                  <a:cubicBezTo>
                    <a:pt x="193" y="121"/>
                    <a:pt x="193" y="121"/>
                    <a:pt x="193" y="121"/>
                  </a:cubicBezTo>
                  <a:cubicBezTo>
                    <a:pt x="194" y="121"/>
                    <a:pt x="195" y="120"/>
                    <a:pt x="196" y="119"/>
                  </a:cubicBezTo>
                  <a:cubicBezTo>
                    <a:pt x="196" y="116"/>
                    <a:pt x="197" y="113"/>
                    <a:pt x="197" y="111"/>
                  </a:cubicBezTo>
                  <a:cubicBezTo>
                    <a:pt x="197" y="110"/>
                    <a:pt x="196" y="108"/>
                    <a:pt x="195" y="1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/>
            <a:lstStyle/>
            <a:p>
              <a:pPr defTabSz="91281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79068" y="3712610"/>
              <a:ext cx="2027776" cy="2015909"/>
            </a:xfrm>
            <a:custGeom>
              <a:avLst/>
              <a:gdLst>
                <a:gd name="T0" fmla="*/ 2147483646 w 145"/>
                <a:gd name="T1" fmla="*/ 2147483646 h 144"/>
                <a:gd name="T2" fmla="*/ 2147483646 w 145"/>
                <a:gd name="T3" fmla="*/ 2147483646 h 144"/>
                <a:gd name="T4" fmla="*/ 2147483646 w 145"/>
                <a:gd name="T5" fmla="*/ 2147483646 h 144"/>
                <a:gd name="T6" fmla="*/ 2147483646 w 145"/>
                <a:gd name="T7" fmla="*/ 2147483646 h 144"/>
                <a:gd name="T8" fmla="*/ 2147483646 w 145"/>
                <a:gd name="T9" fmla="*/ 2147483646 h 144"/>
                <a:gd name="T10" fmla="*/ 2147483646 w 145"/>
                <a:gd name="T11" fmla="*/ 2147483646 h 144"/>
                <a:gd name="T12" fmla="*/ 2147483646 w 145"/>
                <a:gd name="T13" fmla="*/ 2147483646 h 144"/>
                <a:gd name="T14" fmla="*/ 2147483646 w 145"/>
                <a:gd name="T15" fmla="*/ 2147483646 h 144"/>
                <a:gd name="T16" fmla="*/ 2147483646 w 145"/>
                <a:gd name="T17" fmla="*/ 2147483646 h 144"/>
                <a:gd name="T18" fmla="*/ 2147483646 w 145"/>
                <a:gd name="T19" fmla="*/ 2147483646 h 144"/>
                <a:gd name="T20" fmla="*/ 2147483646 w 145"/>
                <a:gd name="T21" fmla="*/ 2147483646 h 144"/>
                <a:gd name="T22" fmla="*/ 2147483646 w 145"/>
                <a:gd name="T23" fmla="*/ 2147483646 h 144"/>
                <a:gd name="T24" fmla="*/ 2147483646 w 145"/>
                <a:gd name="T25" fmla="*/ 2147483646 h 144"/>
                <a:gd name="T26" fmla="*/ 2147483646 w 145"/>
                <a:gd name="T27" fmla="*/ 2147483646 h 144"/>
                <a:gd name="T28" fmla="*/ 2147483646 w 145"/>
                <a:gd name="T29" fmla="*/ 0 h 144"/>
                <a:gd name="T30" fmla="*/ 2147483646 w 145"/>
                <a:gd name="T31" fmla="*/ 2147483646 h 144"/>
                <a:gd name="T32" fmla="*/ 2147483646 w 145"/>
                <a:gd name="T33" fmla="*/ 2147483646 h 144"/>
                <a:gd name="T34" fmla="*/ 2147483646 w 145"/>
                <a:gd name="T35" fmla="*/ 2147483646 h 144"/>
                <a:gd name="T36" fmla="*/ 2147483646 w 145"/>
                <a:gd name="T37" fmla="*/ 0 h 144"/>
                <a:gd name="T38" fmla="*/ 2147483646 w 145"/>
                <a:gd name="T39" fmla="*/ 2147483646 h 144"/>
                <a:gd name="T40" fmla="*/ 2147483646 w 145"/>
                <a:gd name="T41" fmla="*/ 2147483646 h 144"/>
                <a:gd name="T42" fmla="*/ 2147483646 w 145"/>
                <a:gd name="T43" fmla="*/ 2147483646 h 144"/>
                <a:gd name="T44" fmla="*/ 2147483646 w 145"/>
                <a:gd name="T45" fmla="*/ 2147483646 h 144"/>
                <a:gd name="T46" fmla="*/ 2147483646 w 145"/>
                <a:gd name="T47" fmla="*/ 2147483646 h 144"/>
                <a:gd name="T48" fmla="*/ 2147483646 w 145"/>
                <a:gd name="T49" fmla="*/ 2147483646 h 144"/>
                <a:gd name="T50" fmla="*/ 2147483646 w 145"/>
                <a:gd name="T51" fmla="*/ 2147483646 h 144"/>
                <a:gd name="T52" fmla="*/ 2147483646 w 145"/>
                <a:gd name="T53" fmla="*/ 2147483646 h 144"/>
                <a:gd name="T54" fmla="*/ 2147483646 w 145"/>
                <a:gd name="T55" fmla="*/ 2147483646 h 144"/>
                <a:gd name="T56" fmla="*/ 2147483646 w 145"/>
                <a:gd name="T57" fmla="*/ 2147483646 h 144"/>
                <a:gd name="T58" fmla="*/ 2147483646 w 145"/>
                <a:gd name="T59" fmla="*/ 2147483646 h 144"/>
                <a:gd name="T60" fmla="*/ 2147483646 w 145"/>
                <a:gd name="T61" fmla="*/ 2147483646 h 144"/>
                <a:gd name="T62" fmla="*/ 2147483646 w 145"/>
                <a:gd name="T63" fmla="*/ 2147483646 h 144"/>
                <a:gd name="T64" fmla="*/ 0 w 145"/>
                <a:gd name="T65" fmla="*/ 2147483646 h 144"/>
                <a:gd name="T66" fmla="*/ 2147483646 w 145"/>
                <a:gd name="T67" fmla="*/ 2147483646 h 144"/>
                <a:gd name="T68" fmla="*/ 2147483646 w 145"/>
                <a:gd name="T69" fmla="*/ 2147483646 h 144"/>
                <a:gd name="T70" fmla="*/ 2147483646 w 145"/>
                <a:gd name="T71" fmla="*/ 2147483646 h 144"/>
                <a:gd name="T72" fmla="*/ 2147483646 w 145"/>
                <a:gd name="T73" fmla="*/ 2147483646 h 144"/>
                <a:gd name="T74" fmla="*/ 2147483646 w 145"/>
                <a:gd name="T75" fmla="*/ 2147483646 h 144"/>
                <a:gd name="T76" fmla="*/ 2147483646 w 145"/>
                <a:gd name="T77" fmla="*/ 2147483646 h 144"/>
                <a:gd name="T78" fmla="*/ 2147483646 w 145"/>
                <a:gd name="T79" fmla="*/ 2147483646 h 144"/>
                <a:gd name="T80" fmla="*/ 2147483646 w 145"/>
                <a:gd name="T81" fmla="*/ 2147483646 h 144"/>
                <a:gd name="T82" fmla="*/ 2147483646 w 145"/>
                <a:gd name="T83" fmla="*/ 2147483646 h 144"/>
                <a:gd name="T84" fmla="*/ 2147483646 w 145"/>
                <a:gd name="T85" fmla="*/ 2147483646 h 144"/>
                <a:gd name="T86" fmla="*/ 2147483646 w 145"/>
                <a:gd name="T87" fmla="*/ 2147483646 h 144"/>
                <a:gd name="T88" fmla="*/ 2147483646 w 145"/>
                <a:gd name="T89" fmla="*/ 2147483646 h 144"/>
                <a:gd name="T90" fmla="*/ 2147483646 w 145"/>
                <a:gd name="T91" fmla="*/ 2147483646 h 144"/>
                <a:gd name="T92" fmla="*/ 2147483646 w 145"/>
                <a:gd name="T93" fmla="*/ 2147483646 h 144"/>
                <a:gd name="T94" fmla="*/ 2147483646 w 145"/>
                <a:gd name="T95" fmla="*/ 2147483646 h 144"/>
                <a:gd name="T96" fmla="*/ 2147483646 w 145"/>
                <a:gd name="T97" fmla="*/ 2147483646 h 144"/>
                <a:gd name="T98" fmla="*/ 2147483646 w 145"/>
                <a:gd name="T99" fmla="*/ 2147483646 h 144"/>
                <a:gd name="T100" fmla="*/ 2147483646 w 145"/>
                <a:gd name="T101" fmla="*/ 2147483646 h 144"/>
                <a:gd name="T102" fmla="*/ 2147483646 w 145"/>
                <a:gd name="T103" fmla="*/ 2147483646 h 144"/>
                <a:gd name="T104" fmla="*/ 2147483646 w 145"/>
                <a:gd name="T105" fmla="*/ 2147483646 h 144"/>
                <a:gd name="T106" fmla="*/ 2147483646 w 145"/>
                <a:gd name="T107" fmla="*/ 2147483646 h 144"/>
                <a:gd name="T108" fmla="*/ 2147483646 w 145"/>
                <a:gd name="T109" fmla="*/ 2147483646 h 144"/>
                <a:gd name="T110" fmla="*/ 2147483646 w 145"/>
                <a:gd name="T111" fmla="*/ 2147483646 h 144"/>
                <a:gd name="T112" fmla="*/ 2147483646 w 145"/>
                <a:gd name="T113" fmla="*/ 2147483646 h 144"/>
                <a:gd name="T114" fmla="*/ 2147483646 w 145"/>
                <a:gd name="T115" fmla="*/ 2147483646 h 144"/>
                <a:gd name="T116" fmla="*/ 2147483646 w 145"/>
                <a:gd name="T117" fmla="*/ 2147483646 h 144"/>
                <a:gd name="T118" fmla="*/ 2147483646 w 145"/>
                <a:gd name="T119" fmla="*/ 2147483646 h 144"/>
                <a:gd name="T120" fmla="*/ 2147483646 w 145"/>
                <a:gd name="T121" fmla="*/ 2147483646 h 14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45" h="144">
                  <a:moveTo>
                    <a:pt x="143" y="79"/>
                  </a:moveTo>
                  <a:cubicBezTo>
                    <a:pt x="135" y="77"/>
                    <a:pt x="135" y="77"/>
                    <a:pt x="135" y="77"/>
                  </a:cubicBezTo>
                  <a:cubicBezTo>
                    <a:pt x="135" y="74"/>
                    <a:pt x="135" y="70"/>
                    <a:pt x="135" y="67"/>
                  </a:cubicBezTo>
                  <a:cubicBezTo>
                    <a:pt x="143" y="65"/>
                    <a:pt x="143" y="65"/>
                    <a:pt x="143" y="65"/>
                  </a:cubicBezTo>
                  <a:cubicBezTo>
                    <a:pt x="144" y="65"/>
                    <a:pt x="145" y="64"/>
                    <a:pt x="145" y="63"/>
                  </a:cubicBezTo>
                  <a:cubicBezTo>
                    <a:pt x="145" y="59"/>
                    <a:pt x="144" y="56"/>
                    <a:pt x="143" y="53"/>
                  </a:cubicBezTo>
                  <a:cubicBezTo>
                    <a:pt x="143" y="52"/>
                    <a:pt x="142" y="51"/>
                    <a:pt x="141" y="51"/>
                  </a:cubicBezTo>
                  <a:cubicBezTo>
                    <a:pt x="141" y="51"/>
                    <a:pt x="141" y="51"/>
                    <a:pt x="141" y="51"/>
                  </a:cubicBezTo>
                  <a:cubicBezTo>
                    <a:pt x="132" y="53"/>
                    <a:pt x="132" y="53"/>
                    <a:pt x="132" y="53"/>
                  </a:cubicBezTo>
                  <a:cubicBezTo>
                    <a:pt x="131" y="50"/>
                    <a:pt x="130" y="48"/>
                    <a:pt x="129" y="45"/>
                  </a:cubicBezTo>
                  <a:cubicBezTo>
                    <a:pt x="128" y="45"/>
                    <a:pt x="128" y="44"/>
                    <a:pt x="128" y="44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6" y="38"/>
                    <a:pt x="136" y="37"/>
                    <a:pt x="136" y="36"/>
                  </a:cubicBezTo>
                  <a:cubicBezTo>
                    <a:pt x="134" y="33"/>
                    <a:pt x="132" y="30"/>
                    <a:pt x="130" y="28"/>
                  </a:cubicBezTo>
                  <a:cubicBezTo>
                    <a:pt x="130" y="27"/>
                    <a:pt x="129" y="27"/>
                    <a:pt x="129" y="27"/>
                  </a:cubicBezTo>
                  <a:cubicBezTo>
                    <a:pt x="128" y="27"/>
                    <a:pt x="128" y="27"/>
                    <a:pt x="127" y="27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18" y="29"/>
                    <a:pt x="115" y="27"/>
                    <a:pt x="113" y="25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8" y="17"/>
                    <a:pt x="118" y="15"/>
                    <a:pt x="117" y="15"/>
                  </a:cubicBezTo>
                  <a:cubicBezTo>
                    <a:pt x="114" y="13"/>
                    <a:pt x="112" y="11"/>
                    <a:pt x="109" y="9"/>
                  </a:cubicBezTo>
                  <a:cubicBezTo>
                    <a:pt x="109" y="9"/>
                    <a:pt x="108" y="9"/>
                    <a:pt x="108" y="9"/>
                  </a:cubicBezTo>
                  <a:cubicBezTo>
                    <a:pt x="107" y="9"/>
                    <a:pt x="106" y="9"/>
                    <a:pt x="106" y="10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98" y="16"/>
                    <a:pt x="96" y="15"/>
                    <a:pt x="93" y="14"/>
                  </a:cubicBezTo>
                  <a:cubicBezTo>
                    <a:pt x="92" y="14"/>
                    <a:pt x="92" y="13"/>
                    <a:pt x="92" y="13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4" y="4"/>
                    <a:pt x="93" y="2"/>
                    <a:pt x="92" y="2"/>
                  </a:cubicBezTo>
                  <a:cubicBezTo>
                    <a:pt x="88" y="1"/>
                    <a:pt x="85" y="1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1" y="0"/>
                    <a:pt x="80" y="1"/>
                    <a:pt x="80" y="2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6" y="10"/>
                    <a:pt x="74" y="10"/>
                    <a:pt x="72" y="10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1" y="10"/>
                    <a:pt x="69" y="10"/>
                    <a:pt x="68" y="10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66" y="1"/>
                    <a:pt x="65" y="0"/>
                    <a:pt x="64" y="0"/>
                  </a:cubicBezTo>
                  <a:cubicBezTo>
                    <a:pt x="64" y="0"/>
                    <a:pt x="64" y="0"/>
                    <a:pt x="63" y="0"/>
                  </a:cubicBezTo>
                  <a:cubicBezTo>
                    <a:pt x="60" y="0"/>
                    <a:pt x="57" y="1"/>
                    <a:pt x="54" y="2"/>
                  </a:cubicBezTo>
                  <a:cubicBezTo>
                    <a:pt x="53" y="2"/>
                    <a:pt x="52" y="3"/>
                    <a:pt x="52" y="4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0" y="14"/>
                    <a:pt x="47" y="15"/>
                    <a:pt x="45" y="17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9"/>
                    <a:pt x="38" y="9"/>
                    <a:pt x="38" y="9"/>
                  </a:cubicBezTo>
                  <a:cubicBezTo>
                    <a:pt x="37" y="9"/>
                    <a:pt x="37" y="9"/>
                    <a:pt x="36" y="9"/>
                  </a:cubicBezTo>
                  <a:cubicBezTo>
                    <a:pt x="34" y="11"/>
                    <a:pt x="31" y="12"/>
                    <a:pt x="28" y="14"/>
                  </a:cubicBezTo>
                  <a:cubicBezTo>
                    <a:pt x="27" y="15"/>
                    <a:pt x="27" y="16"/>
                    <a:pt x="28" y="17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0" y="27"/>
                    <a:pt x="28" y="29"/>
                    <a:pt x="25" y="32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7" y="27"/>
                    <a:pt x="17" y="27"/>
                  </a:cubicBezTo>
                  <a:cubicBezTo>
                    <a:pt x="16" y="27"/>
                    <a:pt x="15" y="27"/>
                    <a:pt x="15" y="28"/>
                  </a:cubicBezTo>
                  <a:cubicBezTo>
                    <a:pt x="13" y="30"/>
                    <a:pt x="11" y="33"/>
                    <a:pt x="9" y="36"/>
                  </a:cubicBezTo>
                  <a:cubicBezTo>
                    <a:pt x="9" y="37"/>
                    <a:pt x="9" y="38"/>
                    <a:pt x="10" y="39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6" y="46"/>
                    <a:pt x="15" y="49"/>
                    <a:pt x="14" y="52"/>
                  </a:cubicBezTo>
                  <a:cubicBezTo>
                    <a:pt x="14" y="52"/>
                    <a:pt x="14" y="53"/>
                    <a:pt x="14" y="53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5" y="51"/>
                    <a:pt x="5" y="51"/>
                    <a:pt x="4" y="51"/>
                  </a:cubicBezTo>
                  <a:cubicBezTo>
                    <a:pt x="3" y="51"/>
                    <a:pt x="3" y="52"/>
                    <a:pt x="2" y="53"/>
                  </a:cubicBezTo>
                  <a:cubicBezTo>
                    <a:pt x="1" y="56"/>
                    <a:pt x="1" y="60"/>
                    <a:pt x="0" y="63"/>
                  </a:cubicBezTo>
                  <a:cubicBezTo>
                    <a:pt x="0" y="64"/>
                    <a:pt x="1" y="65"/>
                    <a:pt x="2" y="65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0" y="70"/>
                    <a:pt x="10" y="74"/>
                    <a:pt x="11" y="77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" y="79"/>
                    <a:pt x="0" y="80"/>
                    <a:pt x="0" y="82"/>
                  </a:cubicBezTo>
                  <a:cubicBezTo>
                    <a:pt x="1" y="85"/>
                    <a:pt x="2" y="88"/>
                    <a:pt x="2" y="91"/>
                  </a:cubicBezTo>
                  <a:cubicBezTo>
                    <a:pt x="3" y="92"/>
                    <a:pt x="4" y="93"/>
                    <a:pt x="5" y="93"/>
                  </a:cubicBezTo>
                  <a:cubicBezTo>
                    <a:pt x="5" y="93"/>
                    <a:pt x="5" y="93"/>
                    <a:pt x="5" y="93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15" y="94"/>
                    <a:pt x="16" y="97"/>
                    <a:pt x="17" y="99"/>
                  </a:cubicBezTo>
                  <a:cubicBezTo>
                    <a:pt x="17" y="100"/>
                    <a:pt x="17" y="100"/>
                    <a:pt x="17" y="100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9" y="106"/>
                    <a:pt x="9" y="107"/>
                    <a:pt x="10" y="108"/>
                  </a:cubicBezTo>
                  <a:cubicBezTo>
                    <a:pt x="11" y="111"/>
                    <a:pt x="13" y="114"/>
                    <a:pt x="15" y="117"/>
                  </a:cubicBezTo>
                  <a:cubicBezTo>
                    <a:pt x="16" y="117"/>
                    <a:pt x="16" y="117"/>
                    <a:pt x="17" y="117"/>
                  </a:cubicBezTo>
                  <a:cubicBezTo>
                    <a:pt x="17" y="117"/>
                    <a:pt x="18" y="117"/>
                    <a:pt x="18" y="117"/>
                  </a:cubicBezTo>
                  <a:cubicBezTo>
                    <a:pt x="26" y="112"/>
                    <a:pt x="26" y="112"/>
                    <a:pt x="26" y="112"/>
                  </a:cubicBezTo>
                  <a:cubicBezTo>
                    <a:pt x="28" y="115"/>
                    <a:pt x="30" y="117"/>
                    <a:pt x="33" y="119"/>
                  </a:cubicBezTo>
                  <a:cubicBezTo>
                    <a:pt x="28" y="127"/>
                    <a:pt x="28" y="127"/>
                    <a:pt x="28" y="127"/>
                  </a:cubicBezTo>
                  <a:cubicBezTo>
                    <a:pt x="27" y="128"/>
                    <a:pt x="27" y="129"/>
                    <a:pt x="28" y="130"/>
                  </a:cubicBezTo>
                  <a:cubicBezTo>
                    <a:pt x="31" y="132"/>
                    <a:pt x="34" y="133"/>
                    <a:pt x="37" y="135"/>
                  </a:cubicBezTo>
                  <a:cubicBezTo>
                    <a:pt x="37" y="135"/>
                    <a:pt x="37" y="135"/>
                    <a:pt x="38" y="135"/>
                  </a:cubicBezTo>
                  <a:cubicBezTo>
                    <a:pt x="38" y="135"/>
                    <a:pt x="39" y="135"/>
                    <a:pt x="40" y="134"/>
                  </a:cubicBezTo>
                  <a:cubicBezTo>
                    <a:pt x="45" y="127"/>
                    <a:pt x="45" y="127"/>
                    <a:pt x="45" y="127"/>
                  </a:cubicBezTo>
                  <a:cubicBezTo>
                    <a:pt x="47" y="129"/>
                    <a:pt x="50" y="130"/>
                    <a:pt x="53" y="131"/>
                  </a:cubicBezTo>
                  <a:cubicBezTo>
                    <a:pt x="53" y="131"/>
                    <a:pt x="53" y="131"/>
                    <a:pt x="54" y="131"/>
                  </a:cubicBezTo>
                  <a:cubicBezTo>
                    <a:pt x="52" y="140"/>
                    <a:pt x="52" y="140"/>
                    <a:pt x="52" y="140"/>
                  </a:cubicBezTo>
                  <a:cubicBezTo>
                    <a:pt x="52" y="141"/>
                    <a:pt x="53" y="142"/>
                    <a:pt x="54" y="142"/>
                  </a:cubicBezTo>
                  <a:cubicBezTo>
                    <a:pt x="57" y="143"/>
                    <a:pt x="60" y="144"/>
                    <a:pt x="63" y="144"/>
                  </a:cubicBezTo>
                  <a:cubicBezTo>
                    <a:pt x="64" y="144"/>
                    <a:pt x="64" y="144"/>
                    <a:pt x="64" y="144"/>
                  </a:cubicBezTo>
                  <a:cubicBezTo>
                    <a:pt x="65" y="144"/>
                    <a:pt x="66" y="143"/>
                    <a:pt x="66" y="142"/>
                  </a:cubicBezTo>
                  <a:cubicBezTo>
                    <a:pt x="68" y="134"/>
                    <a:pt x="68" y="134"/>
                    <a:pt x="68" y="134"/>
                  </a:cubicBezTo>
                  <a:cubicBezTo>
                    <a:pt x="70" y="134"/>
                    <a:pt x="71" y="134"/>
                    <a:pt x="73" y="134"/>
                  </a:cubicBezTo>
                  <a:cubicBezTo>
                    <a:pt x="75" y="134"/>
                    <a:pt x="76" y="134"/>
                    <a:pt x="78" y="13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3"/>
                    <a:pt x="81" y="144"/>
                    <a:pt x="82" y="144"/>
                  </a:cubicBezTo>
                  <a:cubicBezTo>
                    <a:pt x="82" y="144"/>
                    <a:pt x="82" y="144"/>
                    <a:pt x="82" y="144"/>
                  </a:cubicBezTo>
                  <a:cubicBezTo>
                    <a:pt x="85" y="144"/>
                    <a:pt x="89" y="143"/>
                    <a:pt x="92" y="142"/>
                  </a:cubicBezTo>
                  <a:cubicBezTo>
                    <a:pt x="93" y="142"/>
                    <a:pt x="94" y="141"/>
                    <a:pt x="93" y="140"/>
                  </a:cubicBezTo>
                  <a:cubicBezTo>
                    <a:pt x="92" y="131"/>
                    <a:pt x="92" y="131"/>
                    <a:pt x="92" y="131"/>
                  </a:cubicBezTo>
                  <a:cubicBezTo>
                    <a:pt x="95" y="130"/>
                    <a:pt x="98" y="129"/>
                    <a:pt x="101" y="127"/>
                  </a:cubicBezTo>
                  <a:cubicBezTo>
                    <a:pt x="106" y="135"/>
                    <a:pt x="106" y="135"/>
                    <a:pt x="106" y="135"/>
                  </a:cubicBezTo>
                  <a:cubicBezTo>
                    <a:pt x="106" y="135"/>
                    <a:pt x="107" y="136"/>
                    <a:pt x="108" y="136"/>
                  </a:cubicBezTo>
                  <a:cubicBezTo>
                    <a:pt x="108" y="136"/>
                    <a:pt x="109" y="135"/>
                    <a:pt x="109" y="135"/>
                  </a:cubicBezTo>
                  <a:cubicBezTo>
                    <a:pt x="112" y="134"/>
                    <a:pt x="115" y="132"/>
                    <a:pt x="117" y="130"/>
                  </a:cubicBezTo>
                  <a:cubicBezTo>
                    <a:pt x="118" y="129"/>
                    <a:pt x="118" y="128"/>
                    <a:pt x="118" y="127"/>
                  </a:cubicBezTo>
                  <a:cubicBezTo>
                    <a:pt x="113" y="119"/>
                    <a:pt x="113" y="119"/>
                    <a:pt x="113" y="119"/>
                  </a:cubicBezTo>
                  <a:cubicBezTo>
                    <a:pt x="116" y="117"/>
                    <a:pt x="118" y="115"/>
                    <a:pt x="120" y="112"/>
                  </a:cubicBezTo>
                  <a:cubicBezTo>
                    <a:pt x="128" y="117"/>
                    <a:pt x="128" y="117"/>
                    <a:pt x="128" y="117"/>
                  </a:cubicBezTo>
                  <a:cubicBezTo>
                    <a:pt x="128" y="117"/>
                    <a:pt x="128" y="118"/>
                    <a:pt x="129" y="118"/>
                  </a:cubicBezTo>
                  <a:cubicBezTo>
                    <a:pt x="129" y="118"/>
                    <a:pt x="130" y="117"/>
                    <a:pt x="131" y="117"/>
                  </a:cubicBezTo>
                  <a:cubicBezTo>
                    <a:pt x="133" y="114"/>
                    <a:pt x="134" y="111"/>
                    <a:pt x="136" y="109"/>
                  </a:cubicBezTo>
                  <a:cubicBezTo>
                    <a:pt x="137" y="108"/>
                    <a:pt x="136" y="106"/>
                    <a:pt x="135" y="106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29" y="98"/>
                    <a:pt x="131" y="95"/>
                    <a:pt x="132" y="92"/>
                  </a:cubicBezTo>
                  <a:cubicBezTo>
                    <a:pt x="132" y="92"/>
                    <a:pt x="132" y="92"/>
                    <a:pt x="132" y="91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42" y="93"/>
                    <a:pt x="143" y="92"/>
                    <a:pt x="143" y="91"/>
                  </a:cubicBezTo>
                  <a:cubicBezTo>
                    <a:pt x="144" y="88"/>
                    <a:pt x="145" y="85"/>
                    <a:pt x="145" y="82"/>
                  </a:cubicBezTo>
                  <a:cubicBezTo>
                    <a:pt x="145" y="80"/>
                    <a:pt x="145" y="79"/>
                    <a:pt x="143" y="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/>
            <a:lstStyle/>
            <a:p>
              <a:pPr defTabSz="91281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629812" y="3371433"/>
              <a:ext cx="2042609" cy="2015909"/>
            </a:xfrm>
            <a:custGeom>
              <a:avLst/>
              <a:gdLst>
                <a:gd name="T0" fmla="*/ 2147483646 w 146"/>
                <a:gd name="T1" fmla="*/ 2147483646 h 144"/>
                <a:gd name="T2" fmla="*/ 2147483646 w 146"/>
                <a:gd name="T3" fmla="*/ 2147483646 h 144"/>
                <a:gd name="T4" fmla="*/ 2147483646 w 146"/>
                <a:gd name="T5" fmla="*/ 2147483646 h 144"/>
                <a:gd name="T6" fmla="*/ 2147483646 w 146"/>
                <a:gd name="T7" fmla="*/ 2147483646 h 144"/>
                <a:gd name="T8" fmla="*/ 2147483646 w 146"/>
                <a:gd name="T9" fmla="*/ 2147483646 h 144"/>
                <a:gd name="T10" fmla="*/ 2147483646 w 146"/>
                <a:gd name="T11" fmla="*/ 2147483646 h 144"/>
                <a:gd name="T12" fmla="*/ 2147483646 w 146"/>
                <a:gd name="T13" fmla="*/ 2147483646 h 144"/>
                <a:gd name="T14" fmla="*/ 2147483646 w 146"/>
                <a:gd name="T15" fmla="*/ 2147483646 h 144"/>
                <a:gd name="T16" fmla="*/ 2147483646 w 146"/>
                <a:gd name="T17" fmla="*/ 2147483646 h 144"/>
                <a:gd name="T18" fmla="*/ 2147483646 w 146"/>
                <a:gd name="T19" fmla="*/ 2147483646 h 144"/>
                <a:gd name="T20" fmla="*/ 2147483646 w 146"/>
                <a:gd name="T21" fmla="*/ 2147483646 h 144"/>
                <a:gd name="T22" fmla="*/ 2147483646 w 146"/>
                <a:gd name="T23" fmla="*/ 2147483646 h 144"/>
                <a:gd name="T24" fmla="*/ 2147483646 w 146"/>
                <a:gd name="T25" fmla="*/ 2147483646 h 144"/>
                <a:gd name="T26" fmla="*/ 2147483646 w 146"/>
                <a:gd name="T27" fmla="*/ 2147483646 h 144"/>
                <a:gd name="T28" fmla="*/ 2147483646 w 146"/>
                <a:gd name="T29" fmla="*/ 0 h 144"/>
                <a:gd name="T30" fmla="*/ 2147483646 w 146"/>
                <a:gd name="T31" fmla="*/ 2147483646 h 144"/>
                <a:gd name="T32" fmla="*/ 2147483646 w 146"/>
                <a:gd name="T33" fmla="*/ 2147483646 h 144"/>
                <a:gd name="T34" fmla="*/ 2147483646 w 146"/>
                <a:gd name="T35" fmla="*/ 2147483646 h 144"/>
                <a:gd name="T36" fmla="*/ 2147483646 w 146"/>
                <a:gd name="T37" fmla="*/ 0 h 144"/>
                <a:gd name="T38" fmla="*/ 2147483646 w 146"/>
                <a:gd name="T39" fmla="*/ 2147483646 h 144"/>
                <a:gd name="T40" fmla="*/ 2147483646 w 146"/>
                <a:gd name="T41" fmla="*/ 2147483646 h 144"/>
                <a:gd name="T42" fmla="*/ 2147483646 w 146"/>
                <a:gd name="T43" fmla="*/ 2147483646 h 144"/>
                <a:gd name="T44" fmla="*/ 2147483646 w 146"/>
                <a:gd name="T45" fmla="*/ 2147483646 h 144"/>
                <a:gd name="T46" fmla="*/ 2147483646 w 146"/>
                <a:gd name="T47" fmla="*/ 2147483646 h 144"/>
                <a:gd name="T48" fmla="*/ 2147483646 w 146"/>
                <a:gd name="T49" fmla="*/ 2147483646 h 144"/>
                <a:gd name="T50" fmla="*/ 2147483646 w 146"/>
                <a:gd name="T51" fmla="*/ 2147483646 h 144"/>
                <a:gd name="T52" fmla="*/ 2147483646 w 146"/>
                <a:gd name="T53" fmla="*/ 2147483646 h 144"/>
                <a:gd name="T54" fmla="*/ 2147483646 w 146"/>
                <a:gd name="T55" fmla="*/ 2147483646 h 144"/>
                <a:gd name="T56" fmla="*/ 2147483646 w 146"/>
                <a:gd name="T57" fmla="*/ 2147483646 h 144"/>
                <a:gd name="T58" fmla="*/ 2147483646 w 146"/>
                <a:gd name="T59" fmla="*/ 2147483646 h 144"/>
                <a:gd name="T60" fmla="*/ 2147483646 w 146"/>
                <a:gd name="T61" fmla="*/ 2147483646 h 144"/>
                <a:gd name="T62" fmla="*/ 2147483646 w 146"/>
                <a:gd name="T63" fmla="*/ 2147483646 h 144"/>
                <a:gd name="T64" fmla="*/ 2147483646 w 146"/>
                <a:gd name="T65" fmla="*/ 2147483646 h 144"/>
                <a:gd name="T66" fmla="*/ 2147483646 w 146"/>
                <a:gd name="T67" fmla="*/ 2147483646 h 144"/>
                <a:gd name="T68" fmla="*/ 2147483646 w 146"/>
                <a:gd name="T69" fmla="*/ 2147483646 h 144"/>
                <a:gd name="T70" fmla="*/ 2147483646 w 146"/>
                <a:gd name="T71" fmla="*/ 2147483646 h 144"/>
                <a:gd name="T72" fmla="*/ 2147483646 w 146"/>
                <a:gd name="T73" fmla="*/ 2147483646 h 144"/>
                <a:gd name="T74" fmla="*/ 2147483646 w 146"/>
                <a:gd name="T75" fmla="*/ 2147483646 h 144"/>
                <a:gd name="T76" fmla="*/ 2147483646 w 146"/>
                <a:gd name="T77" fmla="*/ 2147483646 h 144"/>
                <a:gd name="T78" fmla="*/ 2147483646 w 146"/>
                <a:gd name="T79" fmla="*/ 2147483646 h 144"/>
                <a:gd name="T80" fmla="*/ 2147483646 w 146"/>
                <a:gd name="T81" fmla="*/ 2147483646 h 144"/>
                <a:gd name="T82" fmla="*/ 2147483646 w 146"/>
                <a:gd name="T83" fmla="*/ 2147483646 h 144"/>
                <a:gd name="T84" fmla="*/ 2147483646 w 146"/>
                <a:gd name="T85" fmla="*/ 2147483646 h 144"/>
                <a:gd name="T86" fmla="*/ 2147483646 w 146"/>
                <a:gd name="T87" fmla="*/ 2147483646 h 144"/>
                <a:gd name="T88" fmla="*/ 2147483646 w 146"/>
                <a:gd name="T89" fmla="*/ 2147483646 h 144"/>
                <a:gd name="T90" fmla="*/ 2147483646 w 146"/>
                <a:gd name="T91" fmla="*/ 2147483646 h 144"/>
                <a:gd name="T92" fmla="*/ 2147483646 w 146"/>
                <a:gd name="T93" fmla="*/ 2147483646 h 144"/>
                <a:gd name="T94" fmla="*/ 2147483646 w 146"/>
                <a:gd name="T95" fmla="*/ 2147483646 h 144"/>
                <a:gd name="T96" fmla="*/ 2147483646 w 146"/>
                <a:gd name="T97" fmla="*/ 2147483646 h 144"/>
                <a:gd name="T98" fmla="*/ 2147483646 w 146"/>
                <a:gd name="T99" fmla="*/ 2147483646 h 144"/>
                <a:gd name="T100" fmla="*/ 2147483646 w 146"/>
                <a:gd name="T101" fmla="*/ 2147483646 h 144"/>
                <a:gd name="T102" fmla="*/ 2147483646 w 146"/>
                <a:gd name="T103" fmla="*/ 2147483646 h 144"/>
                <a:gd name="T104" fmla="*/ 2147483646 w 146"/>
                <a:gd name="T105" fmla="*/ 2147483646 h 144"/>
                <a:gd name="T106" fmla="*/ 2147483646 w 146"/>
                <a:gd name="T107" fmla="*/ 2147483646 h 144"/>
                <a:gd name="T108" fmla="*/ 2147483646 w 146"/>
                <a:gd name="T109" fmla="*/ 2147483646 h 144"/>
                <a:gd name="T110" fmla="*/ 2147483646 w 146"/>
                <a:gd name="T111" fmla="*/ 2147483646 h 144"/>
                <a:gd name="T112" fmla="*/ 2147483646 w 146"/>
                <a:gd name="T113" fmla="*/ 2147483646 h 144"/>
                <a:gd name="T114" fmla="*/ 2147483646 w 146"/>
                <a:gd name="T115" fmla="*/ 2147483646 h 144"/>
                <a:gd name="T116" fmla="*/ 2147483646 w 146"/>
                <a:gd name="T117" fmla="*/ 2147483646 h 144"/>
                <a:gd name="T118" fmla="*/ 2147483646 w 146"/>
                <a:gd name="T119" fmla="*/ 2147483646 h 144"/>
                <a:gd name="T120" fmla="*/ 2147483646 w 146"/>
                <a:gd name="T121" fmla="*/ 2147483646 h 14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46" h="144">
                  <a:moveTo>
                    <a:pt x="144" y="79"/>
                  </a:moveTo>
                  <a:cubicBezTo>
                    <a:pt x="135" y="77"/>
                    <a:pt x="135" y="77"/>
                    <a:pt x="135" y="77"/>
                  </a:cubicBezTo>
                  <a:cubicBezTo>
                    <a:pt x="135" y="73"/>
                    <a:pt x="135" y="70"/>
                    <a:pt x="135" y="67"/>
                  </a:cubicBezTo>
                  <a:cubicBezTo>
                    <a:pt x="144" y="65"/>
                    <a:pt x="144" y="65"/>
                    <a:pt x="144" y="65"/>
                  </a:cubicBezTo>
                  <a:cubicBezTo>
                    <a:pt x="145" y="65"/>
                    <a:pt x="146" y="64"/>
                    <a:pt x="145" y="62"/>
                  </a:cubicBezTo>
                  <a:cubicBezTo>
                    <a:pt x="145" y="59"/>
                    <a:pt x="144" y="56"/>
                    <a:pt x="143" y="53"/>
                  </a:cubicBezTo>
                  <a:cubicBezTo>
                    <a:pt x="143" y="52"/>
                    <a:pt x="142" y="51"/>
                    <a:pt x="141" y="51"/>
                  </a:cubicBezTo>
                  <a:cubicBezTo>
                    <a:pt x="141" y="51"/>
                    <a:pt x="141" y="51"/>
                    <a:pt x="141" y="51"/>
                  </a:cubicBezTo>
                  <a:cubicBezTo>
                    <a:pt x="132" y="53"/>
                    <a:pt x="132" y="53"/>
                    <a:pt x="132" y="53"/>
                  </a:cubicBezTo>
                  <a:cubicBezTo>
                    <a:pt x="131" y="50"/>
                    <a:pt x="130" y="47"/>
                    <a:pt x="129" y="45"/>
                  </a:cubicBezTo>
                  <a:cubicBezTo>
                    <a:pt x="129" y="44"/>
                    <a:pt x="128" y="44"/>
                    <a:pt x="128" y="44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6" y="38"/>
                    <a:pt x="137" y="37"/>
                    <a:pt x="136" y="36"/>
                  </a:cubicBezTo>
                  <a:cubicBezTo>
                    <a:pt x="134" y="33"/>
                    <a:pt x="133" y="30"/>
                    <a:pt x="131" y="27"/>
                  </a:cubicBezTo>
                  <a:cubicBezTo>
                    <a:pt x="130" y="27"/>
                    <a:pt x="130" y="27"/>
                    <a:pt x="129" y="27"/>
                  </a:cubicBezTo>
                  <a:cubicBezTo>
                    <a:pt x="128" y="27"/>
                    <a:pt x="128" y="27"/>
                    <a:pt x="128" y="27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18" y="29"/>
                    <a:pt x="116" y="27"/>
                    <a:pt x="113" y="25"/>
                  </a:cubicBezTo>
                  <a:cubicBezTo>
                    <a:pt x="118" y="17"/>
                    <a:pt x="118" y="17"/>
                    <a:pt x="118" y="17"/>
                  </a:cubicBezTo>
                  <a:cubicBezTo>
                    <a:pt x="119" y="16"/>
                    <a:pt x="118" y="15"/>
                    <a:pt x="117" y="14"/>
                  </a:cubicBezTo>
                  <a:cubicBezTo>
                    <a:pt x="115" y="12"/>
                    <a:pt x="112" y="10"/>
                    <a:pt x="109" y="9"/>
                  </a:cubicBezTo>
                  <a:cubicBezTo>
                    <a:pt x="109" y="9"/>
                    <a:pt x="108" y="9"/>
                    <a:pt x="108" y="9"/>
                  </a:cubicBezTo>
                  <a:cubicBezTo>
                    <a:pt x="107" y="9"/>
                    <a:pt x="107" y="9"/>
                    <a:pt x="106" y="10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99" y="15"/>
                    <a:pt x="96" y="14"/>
                    <a:pt x="93" y="13"/>
                  </a:cubicBezTo>
                  <a:cubicBezTo>
                    <a:pt x="93" y="13"/>
                    <a:pt x="92" y="13"/>
                    <a:pt x="92" y="13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4" y="3"/>
                    <a:pt x="93" y="2"/>
                    <a:pt x="92" y="2"/>
                  </a:cubicBezTo>
                  <a:cubicBezTo>
                    <a:pt x="89" y="1"/>
                    <a:pt x="86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1" y="0"/>
                    <a:pt x="80" y="0"/>
                    <a:pt x="80" y="2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6" y="10"/>
                    <a:pt x="75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1" y="10"/>
                    <a:pt x="70" y="10"/>
                    <a:pt x="68" y="10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0"/>
                    <a:pt x="65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0" y="0"/>
                    <a:pt x="57" y="1"/>
                    <a:pt x="54" y="2"/>
                  </a:cubicBezTo>
                  <a:cubicBezTo>
                    <a:pt x="53" y="2"/>
                    <a:pt x="52" y="3"/>
                    <a:pt x="52" y="4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1" y="14"/>
                    <a:pt x="48" y="15"/>
                    <a:pt x="45" y="17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39" y="9"/>
                    <a:pt x="39" y="8"/>
                    <a:pt x="38" y="8"/>
                  </a:cubicBezTo>
                  <a:cubicBezTo>
                    <a:pt x="38" y="8"/>
                    <a:pt x="37" y="8"/>
                    <a:pt x="37" y="9"/>
                  </a:cubicBezTo>
                  <a:cubicBezTo>
                    <a:pt x="34" y="10"/>
                    <a:pt x="31" y="12"/>
                    <a:pt x="29" y="14"/>
                  </a:cubicBezTo>
                  <a:cubicBezTo>
                    <a:pt x="28" y="15"/>
                    <a:pt x="27" y="16"/>
                    <a:pt x="28" y="17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0" y="27"/>
                    <a:pt x="28" y="29"/>
                    <a:pt x="26" y="31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6"/>
                    <a:pt x="17" y="26"/>
                    <a:pt x="17" y="26"/>
                  </a:cubicBezTo>
                  <a:cubicBezTo>
                    <a:pt x="16" y="26"/>
                    <a:pt x="16" y="27"/>
                    <a:pt x="15" y="27"/>
                  </a:cubicBezTo>
                  <a:cubicBezTo>
                    <a:pt x="13" y="30"/>
                    <a:pt x="11" y="33"/>
                    <a:pt x="10" y="35"/>
                  </a:cubicBezTo>
                  <a:cubicBezTo>
                    <a:pt x="9" y="36"/>
                    <a:pt x="9" y="38"/>
                    <a:pt x="10" y="38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6" y="46"/>
                    <a:pt x="15" y="49"/>
                    <a:pt x="14" y="52"/>
                  </a:cubicBezTo>
                  <a:cubicBezTo>
                    <a:pt x="14" y="52"/>
                    <a:pt x="14" y="52"/>
                    <a:pt x="14" y="53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4" y="51"/>
                    <a:pt x="3" y="52"/>
                    <a:pt x="3" y="53"/>
                  </a:cubicBezTo>
                  <a:cubicBezTo>
                    <a:pt x="2" y="56"/>
                    <a:pt x="1" y="59"/>
                    <a:pt x="1" y="62"/>
                  </a:cubicBezTo>
                  <a:cubicBezTo>
                    <a:pt x="0" y="64"/>
                    <a:pt x="1" y="65"/>
                    <a:pt x="2" y="65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1" y="70"/>
                    <a:pt x="11" y="73"/>
                    <a:pt x="11" y="77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" y="79"/>
                    <a:pt x="1" y="80"/>
                    <a:pt x="1" y="81"/>
                  </a:cubicBezTo>
                  <a:cubicBezTo>
                    <a:pt x="1" y="84"/>
                    <a:pt x="2" y="88"/>
                    <a:pt x="3" y="91"/>
                  </a:cubicBezTo>
                  <a:cubicBezTo>
                    <a:pt x="3" y="92"/>
                    <a:pt x="4" y="92"/>
                    <a:pt x="5" y="92"/>
                  </a:cubicBezTo>
                  <a:cubicBezTo>
                    <a:pt x="5" y="92"/>
                    <a:pt x="5" y="92"/>
                    <a:pt x="5" y="92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15" y="94"/>
                    <a:pt x="16" y="96"/>
                    <a:pt x="17" y="99"/>
                  </a:cubicBezTo>
                  <a:cubicBezTo>
                    <a:pt x="17" y="99"/>
                    <a:pt x="18" y="100"/>
                    <a:pt x="18" y="100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10" y="106"/>
                    <a:pt x="9" y="107"/>
                    <a:pt x="10" y="108"/>
                  </a:cubicBezTo>
                  <a:cubicBezTo>
                    <a:pt x="12" y="111"/>
                    <a:pt x="13" y="114"/>
                    <a:pt x="15" y="116"/>
                  </a:cubicBezTo>
                  <a:cubicBezTo>
                    <a:pt x="16" y="117"/>
                    <a:pt x="17" y="117"/>
                    <a:pt x="17" y="117"/>
                  </a:cubicBezTo>
                  <a:cubicBezTo>
                    <a:pt x="18" y="117"/>
                    <a:pt x="18" y="117"/>
                    <a:pt x="18" y="117"/>
                  </a:cubicBezTo>
                  <a:cubicBezTo>
                    <a:pt x="26" y="112"/>
                    <a:pt x="26" y="112"/>
                    <a:pt x="26" y="112"/>
                  </a:cubicBezTo>
                  <a:cubicBezTo>
                    <a:pt x="28" y="114"/>
                    <a:pt x="30" y="117"/>
                    <a:pt x="33" y="119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8" y="127"/>
                    <a:pt x="28" y="129"/>
                    <a:pt x="29" y="129"/>
                  </a:cubicBezTo>
                  <a:cubicBezTo>
                    <a:pt x="31" y="131"/>
                    <a:pt x="34" y="133"/>
                    <a:pt x="37" y="135"/>
                  </a:cubicBezTo>
                  <a:cubicBezTo>
                    <a:pt x="37" y="135"/>
                    <a:pt x="38" y="135"/>
                    <a:pt x="38" y="135"/>
                  </a:cubicBezTo>
                  <a:cubicBezTo>
                    <a:pt x="39" y="135"/>
                    <a:pt x="39" y="135"/>
                    <a:pt x="40" y="134"/>
                  </a:cubicBezTo>
                  <a:cubicBezTo>
                    <a:pt x="45" y="127"/>
                    <a:pt x="45" y="127"/>
                    <a:pt x="45" y="127"/>
                  </a:cubicBezTo>
                  <a:cubicBezTo>
                    <a:pt x="48" y="128"/>
                    <a:pt x="50" y="129"/>
                    <a:pt x="53" y="130"/>
                  </a:cubicBezTo>
                  <a:cubicBezTo>
                    <a:pt x="53" y="130"/>
                    <a:pt x="54" y="130"/>
                    <a:pt x="54" y="131"/>
                  </a:cubicBezTo>
                  <a:cubicBezTo>
                    <a:pt x="52" y="139"/>
                    <a:pt x="52" y="139"/>
                    <a:pt x="52" y="139"/>
                  </a:cubicBezTo>
                  <a:cubicBezTo>
                    <a:pt x="52" y="140"/>
                    <a:pt x="53" y="142"/>
                    <a:pt x="54" y="142"/>
                  </a:cubicBezTo>
                  <a:cubicBezTo>
                    <a:pt x="57" y="143"/>
                    <a:pt x="61" y="143"/>
                    <a:pt x="64" y="144"/>
                  </a:cubicBezTo>
                  <a:cubicBezTo>
                    <a:pt x="64" y="144"/>
                    <a:pt x="64" y="144"/>
                    <a:pt x="64" y="144"/>
                  </a:cubicBezTo>
                  <a:cubicBezTo>
                    <a:pt x="65" y="144"/>
                    <a:pt x="66" y="143"/>
                    <a:pt x="66" y="142"/>
                  </a:cubicBezTo>
                  <a:cubicBezTo>
                    <a:pt x="68" y="133"/>
                    <a:pt x="68" y="133"/>
                    <a:pt x="68" y="133"/>
                  </a:cubicBezTo>
                  <a:cubicBezTo>
                    <a:pt x="70" y="134"/>
                    <a:pt x="72" y="134"/>
                    <a:pt x="73" y="134"/>
                  </a:cubicBezTo>
                  <a:cubicBezTo>
                    <a:pt x="75" y="134"/>
                    <a:pt x="76" y="134"/>
                    <a:pt x="78" y="133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3"/>
                    <a:pt x="81" y="144"/>
                    <a:pt x="82" y="144"/>
                  </a:cubicBezTo>
                  <a:cubicBezTo>
                    <a:pt x="82" y="144"/>
                    <a:pt x="82" y="144"/>
                    <a:pt x="82" y="144"/>
                  </a:cubicBezTo>
                  <a:cubicBezTo>
                    <a:pt x="86" y="143"/>
                    <a:pt x="89" y="143"/>
                    <a:pt x="92" y="142"/>
                  </a:cubicBezTo>
                  <a:cubicBezTo>
                    <a:pt x="93" y="142"/>
                    <a:pt x="94" y="141"/>
                    <a:pt x="94" y="139"/>
                  </a:cubicBezTo>
                  <a:cubicBezTo>
                    <a:pt x="92" y="131"/>
                    <a:pt x="92" y="131"/>
                    <a:pt x="92" y="131"/>
                  </a:cubicBezTo>
                  <a:cubicBezTo>
                    <a:pt x="95" y="130"/>
                    <a:pt x="98" y="129"/>
                    <a:pt x="101" y="127"/>
                  </a:cubicBezTo>
                  <a:cubicBezTo>
                    <a:pt x="106" y="134"/>
                    <a:pt x="106" y="134"/>
                    <a:pt x="106" y="134"/>
                  </a:cubicBezTo>
                  <a:cubicBezTo>
                    <a:pt x="107" y="135"/>
                    <a:pt x="107" y="135"/>
                    <a:pt x="108" y="135"/>
                  </a:cubicBezTo>
                  <a:cubicBezTo>
                    <a:pt x="109" y="135"/>
                    <a:pt x="109" y="135"/>
                    <a:pt x="109" y="135"/>
                  </a:cubicBezTo>
                  <a:cubicBezTo>
                    <a:pt x="112" y="133"/>
                    <a:pt x="115" y="131"/>
                    <a:pt x="118" y="130"/>
                  </a:cubicBezTo>
                  <a:cubicBezTo>
                    <a:pt x="118" y="129"/>
                    <a:pt x="119" y="128"/>
                    <a:pt x="118" y="127"/>
                  </a:cubicBezTo>
                  <a:cubicBezTo>
                    <a:pt x="113" y="119"/>
                    <a:pt x="113" y="119"/>
                    <a:pt x="113" y="119"/>
                  </a:cubicBezTo>
                  <a:cubicBezTo>
                    <a:pt x="116" y="117"/>
                    <a:pt x="118" y="115"/>
                    <a:pt x="120" y="112"/>
                  </a:cubicBezTo>
                  <a:cubicBezTo>
                    <a:pt x="128" y="117"/>
                    <a:pt x="128" y="117"/>
                    <a:pt x="128" y="117"/>
                  </a:cubicBezTo>
                  <a:cubicBezTo>
                    <a:pt x="128" y="117"/>
                    <a:pt x="129" y="117"/>
                    <a:pt x="129" y="117"/>
                  </a:cubicBezTo>
                  <a:cubicBezTo>
                    <a:pt x="130" y="117"/>
                    <a:pt x="130" y="117"/>
                    <a:pt x="131" y="116"/>
                  </a:cubicBezTo>
                  <a:cubicBezTo>
                    <a:pt x="133" y="114"/>
                    <a:pt x="135" y="111"/>
                    <a:pt x="136" y="108"/>
                  </a:cubicBezTo>
                  <a:cubicBezTo>
                    <a:pt x="137" y="107"/>
                    <a:pt x="137" y="106"/>
                    <a:pt x="136" y="105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30" y="97"/>
                    <a:pt x="131" y="95"/>
                    <a:pt x="132" y="92"/>
                  </a:cubicBezTo>
                  <a:cubicBezTo>
                    <a:pt x="132" y="92"/>
                    <a:pt x="132" y="91"/>
                    <a:pt x="132" y="91"/>
                  </a:cubicBezTo>
                  <a:cubicBezTo>
                    <a:pt x="141" y="92"/>
                    <a:pt x="141" y="92"/>
                    <a:pt x="141" y="92"/>
                  </a:cubicBezTo>
                  <a:cubicBezTo>
                    <a:pt x="141" y="92"/>
                    <a:pt x="141" y="92"/>
                    <a:pt x="141" y="92"/>
                  </a:cubicBezTo>
                  <a:cubicBezTo>
                    <a:pt x="142" y="92"/>
                    <a:pt x="143" y="92"/>
                    <a:pt x="144" y="91"/>
                  </a:cubicBezTo>
                  <a:cubicBezTo>
                    <a:pt x="144" y="88"/>
                    <a:pt x="145" y="84"/>
                    <a:pt x="145" y="81"/>
                  </a:cubicBezTo>
                  <a:cubicBezTo>
                    <a:pt x="146" y="80"/>
                    <a:pt x="145" y="79"/>
                    <a:pt x="144" y="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/>
            <a:lstStyle/>
            <a:p>
              <a:pPr defTabSz="91281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881780" y="1859872"/>
              <a:ext cx="2041126" cy="2015908"/>
            </a:xfrm>
            <a:custGeom>
              <a:avLst/>
              <a:gdLst>
                <a:gd name="T0" fmla="*/ 2147483646 w 146"/>
                <a:gd name="T1" fmla="*/ 2147483646 h 144"/>
                <a:gd name="T2" fmla="*/ 2147483646 w 146"/>
                <a:gd name="T3" fmla="*/ 2147483646 h 144"/>
                <a:gd name="T4" fmla="*/ 2147483646 w 146"/>
                <a:gd name="T5" fmla="*/ 2147483646 h 144"/>
                <a:gd name="T6" fmla="*/ 2147483646 w 146"/>
                <a:gd name="T7" fmla="*/ 2147483646 h 144"/>
                <a:gd name="T8" fmla="*/ 2147483646 w 146"/>
                <a:gd name="T9" fmla="*/ 2147483646 h 144"/>
                <a:gd name="T10" fmla="*/ 2147483646 w 146"/>
                <a:gd name="T11" fmla="*/ 2147483646 h 144"/>
                <a:gd name="T12" fmla="*/ 2147483646 w 146"/>
                <a:gd name="T13" fmla="*/ 2147483646 h 144"/>
                <a:gd name="T14" fmla="*/ 2147483646 w 146"/>
                <a:gd name="T15" fmla="*/ 2147483646 h 144"/>
                <a:gd name="T16" fmla="*/ 2147483646 w 146"/>
                <a:gd name="T17" fmla="*/ 2147483646 h 144"/>
                <a:gd name="T18" fmla="*/ 2147483646 w 146"/>
                <a:gd name="T19" fmla="*/ 2147483646 h 144"/>
                <a:gd name="T20" fmla="*/ 2147483646 w 146"/>
                <a:gd name="T21" fmla="*/ 2147483646 h 144"/>
                <a:gd name="T22" fmla="*/ 2147483646 w 146"/>
                <a:gd name="T23" fmla="*/ 2147483646 h 144"/>
                <a:gd name="T24" fmla="*/ 2147483646 w 146"/>
                <a:gd name="T25" fmla="*/ 2147483646 h 144"/>
                <a:gd name="T26" fmla="*/ 2147483646 w 146"/>
                <a:gd name="T27" fmla="*/ 2147483646 h 144"/>
                <a:gd name="T28" fmla="*/ 2147483646 w 146"/>
                <a:gd name="T29" fmla="*/ 0 h 144"/>
                <a:gd name="T30" fmla="*/ 2147483646 w 146"/>
                <a:gd name="T31" fmla="*/ 2147483646 h 144"/>
                <a:gd name="T32" fmla="*/ 2147483646 w 146"/>
                <a:gd name="T33" fmla="*/ 2147483646 h 144"/>
                <a:gd name="T34" fmla="*/ 2147483646 w 146"/>
                <a:gd name="T35" fmla="*/ 2147483646 h 144"/>
                <a:gd name="T36" fmla="*/ 2147483646 w 146"/>
                <a:gd name="T37" fmla="*/ 0 h 144"/>
                <a:gd name="T38" fmla="*/ 2147483646 w 146"/>
                <a:gd name="T39" fmla="*/ 2147483646 h 144"/>
                <a:gd name="T40" fmla="*/ 2147483646 w 146"/>
                <a:gd name="T41" fmla="*/ 2147483646 h 144"/>
                <a:gd name="T42" fmla="*/ 2147483646 w 146"/>
                <a:gd name="T43" fmla="*/ 2147483646 h 144"/>
                <a:gd name="T44" fmla="*/ 2147483646 w 146"/>
                <a:gd name="T45" fmla="*/ 2147483646 h 144"/>
                <a:gd name="T46" fmla="*/ 2147483646 w 146"/>
                <a:gd name="T47" fmla="*/ 2147483646 h 144"/>
                <a:gd name="T48" fmla="*/ 2147483646 w 146"/>
                <a:gd name="T49" fmla="*/ 2147483646 h 144"/>
                <a:gd name="T50" fmla="*/ 2147483646 w 146"/>
                <a:gd name="T51" fmla="*/ 2147483646 h 144"/>
                <a:gd name="T52" fmla="*/ 2147483646 w 146"/>
                <a:gd name="T53" fmla="*/ 2147483646 h 144"/>
                <a:gd name="T54" fmla="*/ 2147483646 w 146"/>
                <a:gd name="T55" fmla="*/ 2147483646 h 144"/>
                <a:gd name="T56" fmla="*/ 2147483646 w 146"/>
                <a:gd name="T57" fmla="*/ 2147483646 h 144"/>
                <a:gd name="T58" fmla="*/ 2147483646 w 146"/>
                <a:gd name="T59" fmla="*/ 2147483646 h 144"/>
                <a:gd name="T60" fmla="*/ 2147483646 w 146"/>
                <a:gd name="T61" fmla="*/ 2147483646 h 144"/>
                <a:gd name="T62" fmla="*/ 2147483646 w 146"/>
                <a:gd name="T63" fmla="*/ 2147483646 h 144"/>
                <a:gd name="T64" fmla="*/ 2147483646 w 146"/>
                <a:gd name="T65" fmla="*/ 2147483646 h 144"/>
                <a:gd name="T66" fmla="*/ 2147483646 w 146"/>
                <a:gd name="T67" fmla="*/ 2147483646 h 144"/>
                <a:gd name="T68" fmla="*/ 2147483646 w 146"/>
                <a:gd name="T69" fmla="*/ 2147483646 h 144"/>
                <a:gd name="T70" fmla="*/ 2147483646 w 146"/>
                <a:gd name="T71" fmla="*/ 2147483646 h 144"/>
                <a:gd name="T72" fmla="*/ 2147483646 w 146"/>
                <a:gd name="T73" fmla="*/ 2147483646 h 144"/>
                <a:gd name="T74" fmla="*/ 2147483646 w 146"/>
                <a:gd name="T75" fmla="*/ 2147483646 h 144"/>
                <a:gd name="T76" fmla="*/ 2147483646 w 146"/>
                <a:gd name="T77" fmla="*/ 2147483646 h 144"/>
                <a:gd name="T78" fmla="*/ 2147483646 w 146"/>
                <a:gd name="T79" fmla="*/ 2147483646 h 144"/>
                <a:gd name="T80" fmla="*/ 2147483646 w 146"/>
                <a:gd name="T81" fmla="*/ 2147483646 h 144"/>
                <a:gd name="T82" fmla="*/ 2147483646 w 146"/>
                <a:gd name="T83" fmla="*/ 2147483646 h 144"/>
                <a:gd name="T84" fmla="*/ 2147483646 w 146"/>
                <a:gd name="T85" fmla="*/ 2147483646 h 144"/>
                <a:gd name="T86" fmla="*/ 2147483646 w 146"/>
                <a:gd name="T87" fmla="*/ 2147483646 h 144"/>
                <a:gd name="T88" fmla="*/ 2147483646 w 146"/>
                <a:gd name="T89" fmla="*/ 2147483646 h 144"/>
                <a:gd name="T90" fmla="*/ 2147483646 w 146"/>
                <a:gd name="T91" fmla="*/ 2147483646 h 144"/>
                <a:gd name="T92" fmla="*/ 2147483646 w 146"/>
                <a:gd name="T93" fmla="*/ 2147483646 h 144"/>
                <a:gd name="T94" fmla="*/ 2147483646 w 146"/>
                <a:gd name="T95" fmla="*/ 2147483646 h 144"/>
                <a:gd name="T96" fmla="*/ 2147483646 w 146"/>
                <a:gd name="T97" fmla="*/ 2147483646 h 144"/>
                <a:gd name="T98" fmla="*/ 2147483646 w 146"/>
                <a:gd name="T99" fmla="*/ 2147483646 h 144"/>
                <a:gd name="T100" fmla="*/ 2147483646 w 146"/>
                <a:gd name="T101" fmla="*/ 2147483646 h 144"/>
                <a:gd name="T102" fmla="*/ 2147483646 w 146"/>
                <a:gd name="T103" fmla="*/ 2147483646 h 144"/>
                <a:gd name="T104" fmla="*/ 2147483646 w 146"/>
                <a:gd name="T105" fmla="*/ 2147483646 h 144"/>
                <a:gd name="T106" fmla="*/ 2147483646 w 146"/>
                <a:gd name="T107" fmla="*/ 2147483646 h 144"/>
                <a:gd name="T108" fmla="*/ 2147483646 w 146"/>
                <a:gd name="T109" fmla="*/ 2147483646 h 144"/>
                <a:gd name="T110" fmla="*/ 2147483646 w 146"/>
                <a:gd name="T111" fmla="*/ 2147483646 h 144"/>
                <a:gd name="T112" fmla="*/ 2147483646 w 146"/>
                <a:gd name="T113" fmla="*/ 2147483646 h 144"/>
                <a:gd name="T114" fmla="*/ 2147483646 w 146"/>
                <a:gd name="T115" fmla="*/ 2147483646 h 144"/>
                <a:gd name="T116" fmla="*/ 2147483646 w 146"/>
                <a:gd name="T117" fmla="*/ 2147483646 h 144"/>
                <a:gd name="T118" fmla="*/ 2147483646 w 146"/>
                <a:gd name="T119" fmla="*/ 2147483646 h 144"/>
                <a:gd name="T120" fmla="*/ 2147483646 w 146"/>
                <a:gd name="T121" fmla="*/ 2147483646 h 14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46" h="144">
                  <a:moveTo>
                    <a:pt x="144" y="79"/>
                  </a:moveTo>
                  <a:cubicBezTo>
                    <a:pt x="135" y="77"/>
                    <a:pt x="135" y="77"/>
                    <a:pt x="135" y="77"/>
                  </a:cubicBezTo>
                  <a:cubicBezTo>
                    <a:pt x="135" y="73"/>
                    <a:pt x="135" y="70"/>
                    <a:pt x="135" y="67"/>
                  </a:cubicBezTo>
                  <a:cubicBezTo>
                    <a:pt x="144" y="65"/>
                    <a:pt x="144" y="65"/>
                    <a:pt x="144" y="65"/>
                  </a:cubicBezTo>
                  <a:cubicBezTo>
                    <a:pt x="145" y="65"/>
                    <a:pt x="146" y="64"/>
                    <a:pt x="145" y="62"/>
                  </a:cubicBezTo>
                  <a:cubicBezTo>
                    <a:pt x="145" y="59"/>
                    <a:pt x="144" y="56"/>
                    <a:pt x="143" y="53"/>
                  </a:cubicBezTo>
                  <a:cubicBezTo>
                    <a:pt x="143" y="52"/>
                    <a:pt x="142" y="51"/>
                    <a:pt x="141" y="51"/>
                  </a:cubicBezTo>
                  <a:cubicBezTo>
                    <a:pt x="141" y="51"/>
                    <a:pt x="141" y="51"/>
                    <a:pt x="141" y="51"/>
                  </a:cubicBezTo>
                  <a:cubicBezTo>
                    <a:pt x="132" y="53"/>
                    <a:pt x="132" y="53"/>
                    <a:pt x="132" y="53"/>
                  </a:cubicBezTo>
                  <a:cubicBezTo>
                    <a:pt x="131" y="50"/>
                    <a:pt x="130" y="47"/>
                    <a:pt x="129" y="45"/>
                  </a:cubicBezTo>
                  <a:cubicBezTo>
                    <a:pt x="129" y="44"/>
                    <a:pt x="128" y="44"/>
                    <a:pt x="128" y="44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6" y="38"/>
                    <a:pt x="137" y="37"/>
                    <a:pt x="136" y="36"/>
                  </a:cubicBezTo>
                  <a:cubicBezTo>
                    <a:pt x="134" y="33"/>
                    <a:pt x="133" y="30"/>
                    <a:pt x="131" y="27"/>
                  </a:cubicBezTo>
                  <a:cubicBezTo>
                    <a:pt x="130" y="27"/>
                    <a:pt x="130" y="27"/>
                    <a:pt x="129" y="27"/>
                  </a:cubicBezTo>
                  <a:cubicBezTo>
                    <a:pt x="128" y="27"/>
                    <a:pt x="128" y="27"/>
                    <a:pt x="128" y="27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18" y="29"/>
                    <a:pt x="116" y="27"/>
                    <a:pt x="113" y="25"/>
                  </a:cubicBezTo>
                  <a:cubicBezTo>
                    <a:pt x="118" y="17"/>
                    <a:pt x="118" y="17"/>
                    <a:pt x="118" y="17"/>
                  </a:cubicBezTo>
                  <a:cubicBezTo>
                    <a:pt x="119" y="16"/>
                    <a:pt x="118" y="15"/>
                    <a:pt x="117" y="14"/>
                  </a:cubicBezTo>
                  <a:cubicBezTo>
                    <a:pt x="115" y="12"/>
                    <a:pt x="112" y="10"/>
                    <a:pt x="109" y="9"/>
                  </a:cubicBezTo>
                  <a:cubicBezTo>
                    <a:pt x="109" y="9"/>
                    <a:pt x="108" y="9"/>
                    <a:pt x="108" y="9"/>
                  </a:cubicBezTo>
                  <a:cubicBezTo>
                    <a:pt x="107" y="9"/>
                    <a:pt x="107" y="9"/>
                    <a:pt x="106" y="10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99" y="15"/>
                    <a:pt x="96" y="14"/>
                    <a:pt x="93" y="13"/>
                  </a:cubicBezTo>
                  <a:cubicBezTo>
                    <a:pt x="93" y="13"/>
                    <a:pt x="92" y="13"/>
                    <a:pt x="92" y="13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4" y="3"/>
                    <a:pt x="93" y="2"/>
                    <a:pt x="92" y="2"/>
                  </a:cubicBezTo>
                  <a:cubicBezTo>
                    <a:pt x="89" y="1"/>
                    <a:pt x="86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1" y="0"/>
                    <a:pt x="80" y="0"/>
                    <a:pt x="80" y="2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6" y="10"/>
                    <a:pt x="75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1" y="10"/>
                    <a:pt x="70" y="10"/>
                    <a:pt x="68" y="10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0"/>
                    <a:pt x="65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0" y="0"/>
                    <a:pt x="57" y="1"/>
                    <a:pt x="54" y="2"/>
                  </a:cubicBezTo>
                  <a:cubicBezTo>
                    <a:pt x="53" y="2"/>
                    <a:pt x="52" y="3"/>
                    <a:pt x="52" y="4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1" y="14"/>
                    <a:pt x="48" y="15"/>
                    <a:pt x="45" y="17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39" y="9"/>
                    <a:pt x="39" y="8"/>
                    <a:pt x="38" y="8"/>
                  </a:cubicBezTo>
                  <a:cubicBezTo>
                    <a:pt x="38" y="8"/>
                    <a:pt x="37" y="8"/>
                    <a:pt x="37" y="9"/>
                  </a:cubicBezTo>
                  <a:cubicBezTo>
                    <a:pt x="34" y="10"/>
                    <a:pt x="31" y="12"/>
                    <a:pt x="29" y="14"/>
                  </a:cubicBezTo>
                  <a:cubicBezTo>
                    <a:pt x="28" y="15"/>
                    <a:pt x="27" y="16"/>
                    <a:pt x="28" y="17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0" y="27"/>
                    <a:pt x="28" y="29"/>
                    <a:pt x="26" y="31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6"/>
                    <a:pt x="17" y="26"/>
                    <a:pt x="17" y="26"/>
                  </a:cubicBezTo>
                  <a:cubicBezTo>
                    <a:pt x="16" y="26"/>
                    <a:pt x="16" y="27"/>
                    <a:pt x="15" y="27"/>
                  </a:cubicBezTo>
                  <a:cubicBezTo>
                    <a:pt x="13" y="30"/>
                    <a:pt x="11" y="33"/>
                    <a:pt x="10" y="35"/>
                  </a:cubicBezTo>
                  <a:cubicBezTo>
                    <a:pt x="9" y="36"/>
                    <a:pt x="9" y="38"/>
                    <a:pt x="10" y="38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6" y="46"/>
                    <a:pt x="15" y="49"/>
                    <a:pt x="14" y="52"/>
                  </a:cubicBezTo>
                  <a:cubicBezTo>
                    <a:pt x="14" y="52"/>
                    <a:pt x="14" y="52"/>
                    <a:pt x="14" y="53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4" y="51"/>
                    <a:pt x="3" y="52"/>
                    <a:pt x="3" y="53"/>
                  </a:cubicBezTo>
                  <a:cubicBezTo>
                    <a:pt x="2" y="56"/>
                    <a:pt x="1" y="59"/>
                    <a:pt x="1" y="62"/>
                  </a:cubicBezTo>
                  <a:cubicBezTo>
                    <a:pt x="0" y="64"/>
                    <a:pt x="1" y="65"/>
                    <a:pt x="2" y="65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1" y="70"/>
                    <a:pt x="11" y="73"/>
                    <a:pt x="11" y="77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" y="79"/>
                    <a:pt x="1" y="80"/>
                    <a:pt x="1" y="81"/>
                  </a:cubicBezTo>
                  <a:cubicBezTo>
                    <a:pt x="1" y="84"/>
                    <a:pt x="2" y="88"/>
                    <a:pt x="3" y="91"/>
                  </a:cubicBezTo>
                  <a:cubicBezTo>
                    <a:pt x="3" y="92"/>
                    <a:pt x="4" y="92"/>
                    <a:pt x="5" y="92"/>
                  </a:cubicBezTo>
                  <a:cubicBezTo>
                    <a:pt x="5" y="92"/>
                    <a:pt x="5" y="92"/>
                    <a:pt x="5" y="92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15" y="94"/>
                    <a:pt x="16" y="96"/>
                    <a:pt x="17" y="99"/>
                  </a:cubicBezTo>
                  <a:cubicBezTo>
                    <a:pt x="17" y="99"/>
                    <a:pt x="18" y="100"/>
                    <a:pt x="18" y="100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10" y="106"/>
                    <a:pt x="9" y="107"/>
                    <a:pt x="10" y="108"/>
                  </a:cubicBezTo>
                  <a:cubicBezTo>
                    <a:pt x="12" y="111"/>
                    <a:pt x="13" y="114"/>
                    <a:pt x="15" y="116"/>
                  </a:cubicBezTo>
                  <a:cubicBezTo>
                    <a:pt x="16" y="117"/>
                    <a:pt x="17" y="117"/>
                    <a:pt x="17" y="117"/>
                  </a:cubicBezTo>
                  <a:cubicBezTo>
                    <a:pt x="18" y="117"/>
                    <a:pt x="18" y="117"/>
                    <a:pt x="18" y="117"/>
                  </a:cubicBezTo>
                  <a:cubicBezTo>
                    <a:pt x="26" y="112"/>
                    <a:pt x="26" y="112"/>
                    <a:pt x="26" y="112"/>
                  </a:cubicBezTo>
                  <a:cubicBezTo>
                    <a:pt x="28" y="114"/>
                    <a:pt x="30" y="117"/>
                    <a:pt x="33" y="119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8" y="127"/>
                    <a:pt x="28" y="129"/>
                    <a:pt x="29" y="129"/>
                  </a:cubicBezTo>
                  <a:cubicBezTo>
                    <a:pt x="31" y="131"/>
                    <a:pt x="34" y="133"/>
                    <a:pt x="37" y="135"/>
                  </a:cubicBezTo>
                  <a:cubicBezTo>
                    <a:pt x="37" y="135"/>
                    <a:pt x="38" y="135"/>
                    <a:pt x="38" y="135"/>
                  </a:cubicBezTo>
                  <a:cubicBezTo>
                    <a:pt x="39" y="135"/>
                    <a:pt x="39" y="135"/>
                    <a:pt x="40" y="134"/>
                  </a:cubicBezTo>
                  <a:cubicBezTo>
                    <a:pt x="45" y="127"/>
                    <a:pt x="45" y="127"/>
                    <a:pt x="45" y="127"/>
                  </a:cubicBezTo>
                  <a:cubicBezTo>
                    <a:pt x="48" y="128"/>
                    <a:pt x="50" y="129"/>
                    <a:pt x="53" y="130"/>
                  </a:cubicBezTo>
                  <a:cubicBezTo>
                    <a:pt x="53" y="130"/>
                    <a:pt x="54" y="130"/>
                    <a:pt x="54" y="131"/>
                  </a:cubicBezTo>
                  <a:cubicBezTo>
                    <a:pt x="52" y="139"/>
                    <a:pt x="52" y="139"/>
                    <a:pt x="52" y="139"/>
                  </a:cubicBezTo>
                  <a:cubicBezTo>
                    <a:pt x="52" y="140"/>
                    <a:pt x="53" y="142"/>
                    <a:pt x="54" y="142"/>
                  </a:cubicBezTo>
                  <a:cubicBezTo>
                    <a:pt x="57" y="143"/>
                    <a:pt x="61" y="143"/>
                    <a:pt x="64" y="144"/>
                  </a:cubicBezTo>
                  <a:cubicBezTo>
                    <a:pt x="64" y="144"/>
                    <a:pt x="64" y="144"/>
                    <a:pt x="64" y="144"/>
                  </a:cubicBezTo>
                  <a:cubicBezTo>
                    <a:pt x="65" y="144"/>
                    <a:pt x="66" y="143"/>
                    <a:pt x="66" y="142"/>
                  </a:cubicBezTo>
                  <a:cubicBezTo>
                    <a:pt x="68" y="133"/>
                    <a:pt x="68" y="133"/>
                    <a:pt x="68" y="133"/>
                  </a:cubicBezTo>
                  <a:cubicBezTo>
                    <a:pt x="70" y="134"/>
                    <a:pt x="72" y="134"/>
                    <a:pt x="73" y="134"/>
                  </a:cubicBezTo>
                  <a:cubicBezTo>
                    <a:pt x="75" y="134"/>
                    <a:pt x="76" y="134"/>
                    <a:pt x="78" y="133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3"/>
                    <a:pt x="81" y="144"/>
                    <a:pt x="82" y="144"/>
                  </a:cubicBezTo>
                  <a:cubicBezTo>
                    <a:pt x="82" y="144"/>
                    <a:pt x="82" y="144"/>
                    <a:pt x="82" y="144"/>
                  </a:cubicBezTo>
                  <a:cubicBezTo>
                    <a:pt x="86" y="143"/>
                    <a:pt x="89" y="143"/>
                    <a:pt x="92" y="142"/>
                  </a:cubicBezTo>
                  <a:cubicBezTo>
                    <a:pt x="93" y="142"/>
                    <a:pt x="94" y="141"/>
                    <a:pt x="94" y="139"/>
                  </a:cubicBezTo>
                  <a:cubicBezTo>
                    <a:pt x="92" y="131"/>
                    <a:pt x="92" y="131"/>
                    <a:pt x="92" y="131"/>
                  </a:cubicBezTo>
                  <a:cubicBezTo>
                    <a:pt x="95" y="130"/>
                    <a:pt x="98" y="129"/>
                    <a:pt x="101" y="127"/>
                  </a:cubicBezTo>
                  <a:cubicBezTo>
                    <a:pt x="106" y="134"/>
                    <a:pt x="106" y="134"/>
                    <a:pt x="106" y="134"/>
                  </a:cubicBezTo>
                  <a:cubicBezTo>
                    <a:pt x="107" y="135"/>
                    <a:pt x="107" y="135"/>
                    <a:pt x="108" y="135"/>
                  </a:cubicBezTo>
                  <a:cubicBezTo>
                    <a:pt x="109" y="135"/>
                    <a:pt x="109" y="135"/>
                    <a:pt x="109" y="135"/>
                  </a:cubicBezTo>
                  <a:cubicBezTo>
                    <a:pt x="112" y="133"/>
                    <a:pt x="115" y="131"/>
                    <a:pt x="118" y="130"/>
                  </a:cubicBezTo>
                  <a:cubicBezTo>
                    <a:pt x="118" y="129"/>
                    <a:pt x="119" y="128"/>
                    <a:pt x="118" y="127"/>
                  </a:cubicBezTo>
                  <a:cubicBezTo>
                    <a:pt x="113" y="119"/>
                    <a:pt x="113" y="119"/>
                    <a:pt x="113" y="119"/>
                  </a:cubicBezTo>
                  <a:cubicBezTo>
                    <a:pt x="116" y="117"/>
                    <a:pt x="118" y="115"/>
                    <a:pt x="120" y="112"/>
                  </a:cubicBezTo>
                  <a:cubicBezTo>
                    <a:pt x="128" y="117"/>
                    <a:pt x="128" y="117"/>
                    <a:pt x="128" y="117"/>
                  </a:cubicBezTo>
                  <a:cubicBezTo>
                    <a:pt x="128" y="117"/>
                    <a:pt x="129" y="117"/>
                    <a:pt x="129" y="117"/>
                  </a:cubicBezTo>
                  <a:cubicBezTo>
                    <a:pt x="130" y="117"/>
                    <a:pt x="130" y="117"/>
                    <a:pt x="131" y="116"/>
                  </a:cubicBezTo>
                  <a:cubicBezTo>
                    <a:pt x="133" y="114"/>
                    <a:pt x="135" y="111"/>
                    <a:pt x="136" y="108"/>
                  </a:cubicBezTo>
                  <a:cubicBezTo>
                    <a:pt x="137" y="107"/>
                    <a:pt x="137" y="106"/>
                    <a:pt x="136" y="105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30" y="97"/>
                    <a:pt x="131" y="95"/>
                    <a:pt x="132" y="92"/>
                  </a:cubicBezTo>
                  <a:cubicBezTo>
                    <a:pt x="132" y="92"/>
                    <a:pt x="132" y="91"/>
                    <a:pt x="132" y="91"/>
                  </a:cubicBezTo>
                  <a:cubicBezTo>
                    <a:pt x="141" y="92"/>
                    <a:pt x="141" y="92"/>
                    <a:pt x="141" y="92"/>
                  </a:cubicBezTo>
                  <a:cubicBezTo>
                    <a:pt x="141" y="92"/>
                    <a:pt x="141" y="92"/>
                    <a:pt x="141" y="92"/>
                  </a:cubicBezTo>
                  <a:cubicBezTo>
                    <a:pt x="142" y="92"/>
                    <a:pt x="143" y="92"/>
                    <a:pt x="144" y="91"/>
                  </a:cubicBezTo>
                  <a:cubicBezTo>
                    <a:pt x="144" y="88"/>
                    <a:pt x="145" y="84"/>
                    <a:pt x="145" y="81"/>
                  </a:cubicBezTo>
                  <a:cubicBezTo>
                    <a:pt x="146" y="80"/>
                    <a:pt x="145" y="79"/>
                    <a:pt x="144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/>
            <a:lstStyle/>
            <a:p>
              <a:pPr defTabSz="91281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059323" y="4227342"/>
              <a:ext cx="470231" cy="404961"/>
            </a:xfrm>
            <a:custGeom>
              <a:avLst/>
              <a:gdLst>
                <a:gd name="T0" fmla="*/ 2147483646 w 64"/>
                <a:gd name="T1" fmla="*/ 2147483646 h 55"/>
                <a:gd name="T2" fmla="*/ 0 w 64"/>
                <a:gd name="T3" fmla="*/ 2147483646 h 55"/>
                <a:gd name="T4" fmla="*/ 0 w 64"/>
                <a:gd name="T5" fmla="*/ 2147483646 h 55"/>
                <a:gd name="T6" fmla="*/ 2147483646 w 64"/>
                <a:gd name="T7" fmla="*/ 2147483646 h 55"/>
                <a:gd name="T8" fmla="*/ 2147483646 w 64"/>
                <a:gd name="T9" fmla="*/ 2147483646 h 55"/>
                <a:gd name="T10" fmla="*/ 2147483646 w 64"/>
                <a:gd name="T11" fmla="*/ 2147483646 h 55"/>
                <a:gd name="T12" fmla="*/ 2147483646 w 64"/>
                <a:gd name="T13" fmla="*/ 0 h 55"/>
                <a:gd name="T14" fmla="*/ 2147483646 w 64"/>
                <a:gd name="T15" fmla="*/ 0 h 55"/>
                <a:gd name="T16" fmla="*/ 2147483646 w 64"/>
                <a:gd name="T17" fmla="*/ 2147483646 h 55"/>
                <a:gd name="T18" fmla="*/ 2147483646 w 64"/>
                <a:gd name="T19" fmla="*/ 2147483646 h 55"/>
                <a:gd name="T20" fmla="*/ 2147483646 w 64"/>
                <a:gd name="T21" fmla="*/ 2147483646 h 55"/>
                <a:gd name="T22" fmla="*/ 2147483646 w 64"/>
                <a:gd name="T23" fmla="*/ 2147483646 h 55"/>
                <a:gd name="T24" fmla="*/ 2147483646 w 64"/>
                <a:gd name="T25" fmla="*/ 2147483646 h 55"/>
                <a:gd name="T26" fmla="*/ 2147483646 w 64"/>
                <a:gd name="T27" fmla="*/ 2147483646 h 55"/>
                <a:gd name="T28" fmla="*/ 2147483646 w 64"/>
                <a:gd name="T29" fmla="*/ 2147483646 h 55"/>
                <a:gd name="T30" fmla="*/ 2147483646 w 64"/>
                <a:gd name="T31" fmla="*/ 2147483646 h 55"/>
                <a:gd name="T32" fmla="*/ 0 w 64"/>
                <a:gd name="T33" fmla="*/ 2147483646 h 55"/>
                <a:gd name="T34" fmla="*/ 0 w 64"/>
                <a:gd name="T35" fmla="*/ 2147483646 h 55"/>
                <a:gd name="T36" fmla="*/ 2147483646 w 64"/>
                <a:gd name="T37" fmla="*/ 2147483646 h 55"/>
                <a:gd name="T38" fmla="*/ 2147483646 w 64"/>
                <a:gd name="T39" fmla="*/ 2147483646 h 55"/>
                <a:gd name="T40" fmla="*/ 2147483646 w 64"/>
                <a:gd name="T41" fmla="*/ 2147483646 h 55"/>
                <a:gd name="T42" fmla="*/ 2147483646 w 64"/>
                <a:gd name="T43" fmla="*/ 2147483646 h 55"/>
                <a:gd name="T44" fmla="*/ 2147483646 w 64"/>
                <a:gd name="T45" fmla="*/ 2147483646 h 55"/>
                <a:gd name="T46" fmla="*/ 2147483646 w 64"/>
                <a:gd name="T47" fmla="*/ 2147483646 h 55"/>
                <a:gd name="T48" fmla="*/ 2147483646 w 64"/>
                <a:gd name="T49" fmla="*/ 2147483646 h 55"/>
                <a:gd name="T50" fmla="*/ 2147483646 w 64"/>
                <a:gd name="T51" fmla="*/ 2147483646 h 55"/>
                <a:gd name="T52" fmla="*/ 2147483646 w 64"/>
                <a:gd name="T53" fmla="*/ 2147483646 h 55"/>
                <a:gd name="T54" fmla="*/ 2147483646 w 64"/>
                <a:gd name="T55" fmla="*/ 2147483646 h 55"/>
                <a:gd name="T56" fmla="*/ 2147483646 w 64"/>
                <a:gd name="T57" fmla="*/ 2147483646 h 55"/>
                <a:gd name="T58" fmla="*/ 2147483646 w 64"/>
                <a:gd name="T59" fmla="*/ 2147483646 h 55"/>
                <a:gd name="T60" fmla="*/ 2147483646 w 64"/>
                <a:gd name="T61" fmla="*/ 2147483646 h 55"/>
                <a:gd name="T62" fmla="*/ 2147483646 w 64"/>
                <a:gd name="T63" fmla="*/ 2147483646 h 55"/>
                <a:gd name="T64" fmla="*/ 2147483646 w 64"/>
                <a:gd name="T65" fmla="*/ 2147483646 h 55"/>
                <a:gd name="T66" fmla="*/ 2147483646 w 64"/>
                <a:gd name="T67" fmla="*/ 2147483646 h 55"/>
                <a:gd name="T68" fmla="*/ 2147483646 w 64"/>
                <a:gd name="T69" fmla="*/ 2147483646 h 55"/>
                <a:gd name="T70" fmla="*/ 2147483646 w 64"/>
                <a:gd name="T71" fmla="*/ 2147483646 h 5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64" h="55">
                  <a:moveTo>
                    <a:pt x="64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1"/>
                    <a:pt x="2" y="9"/>
                    <a:pt x="5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1"/>
                    <a:pt x="20" y="0"/>
                    <a:pt x="2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5" y="1"/>
                    <a:pt x="45" y="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61" y="9"/>
                    <a:pt x="64" y="11"/>
                    <a:pt x="64" y="15"/>
                  </a:cubicBezTo>
                  <a:lnTo>
                    <a:pt x="64" y="28"/>
                  </a:lnTo>
                  <a:close/>
                  <a:moveTo>
                    <a:pt x="64" y="49"/>
                  </a:moveTo>
                  <a:cubicBezTo>
                    <a:pt x="64" y="52"/>
                    <a:pt x="61" y="55"/>
                    <a:pt x="58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2"/>
                    <a:pt x="0" y="4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9"/>
                    <a:pt x="25" y="40"/>
                    <a:pt x="26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9" y="40"/>
                    <a:pt x="40" y="39"/>
                    <a:pt x="40" y="37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64" y="32"/>
                    <a:pt x="64" y="32"/>
                    <a:pt x="64" y="32"/>
                  </a:cubicBezTo>
                  <a:lnTo>
                    <a:pt x="64" y="49"/>
                  </a:lnTo>
                  <a:close/>
                  <a:moveTo>
                    <a:pt x="41" y="9"/>
                  </a:moveTo>
                  <a:cubicBezTo>
                    <a:pt x="41" y="4"/>
                    <a:pt x="41" y="4"/>
                    <a:pt x="41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9"/>
                    <a:pt x="23" y="9"/>
                    <a:pt x="23" y="9"/>
                  </a:cubicBezTo>
                  <a:lnTo>
                    <a:pt x="41" y="9"/>
                  </a:lnTo>
                  <a:close/>
                  <a:moveTo>
                    <a:pt x="36" y="36"/>
                  </a:moveTo>
                  <a:cubicBezTo>
                    <a:pt x="27" y="36"/>
                    <a:pt x="27" y="36"/>
                    <a:pt x="27" y="36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36" y="32"/>
                    <a:pt x="36" y="32"/>
                    <a:pt x="36" y="32"/>
                  </a:cubicBezTo>
                  <a:lnTo>
                    <a:pt x="36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281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602701" y="2336037"/>
              <a:ext cx="593351" cy="407929"/>
            </a:xfrm>
            <a:custGeom>
              <a:avLst/>
              <a:gdLst>
                <a:gd name="T0" fmla="*/ 2147483646 w 73"/>
                <a:gd name="T1" fmla="*/ 2147483646 h 50"/>
                <a:gd name="T2" fmla="*/ 2147483646 w 73"/>
                <a:gd name="T3" fmla="*/ 2147483646 h 50"/>
                <a:gd name="T4" fmla="*/ 2147483646 w 73"/>
                <a:gd name="T5" fmla="*/ 2147483646 h 50"/>
                <a:gd name="T6" fmla="*/ 2147483646 w 73"/>
                <a:gd name="T7" fmla="*/ 2147483646 h 50"/>
                <a:gd name="T8" fmla="*/ 2147483646 w 73"/>
                <a:gd name="T9" fmla="*/ 2147483646 h 50"/>
                <a:gd name="T10" fmla="*/ 2147483646 w 73"/>
                <a:gd name="T11" fmla="*/ 2147483646 h 50"/>
                <a:gd name="T12" fmla="*/ 2147483646 w 73"/>
                <a:gd name="T13" fmla="*/ 2147483646 h 50"/>
                <a:gd name="T14" fmla="*/ 0 w 73"/>
                <a:gd name="T15" fmla="*/ 2147483646 h 50"/>
                <a:gd name="T16" fmla="*/ 2147483646 w 73"/>
                <a:gd name="T17" fmla="*/ 2147483646 h 50"/>
                <a:gd name="T18" fmla="*/ 2147483646 w 73"/>
                <a:gd name="T19" fmla="*/ 2147483646 h 50"/>
                <a:gd name="T20" fmla="*/ 2147483646 w 73"/>
                <a:gd name="T21" fmla="*/ 2147483646 h 50"/>
                <a:gd name="T22" fmla="*/ 2147483646 w 73"/>
                <a:gd name="T23" fmla="*/ 2147483646 h 50"/>
                <a:gd name="T24" fmla="*/ 2147483646 w 73"/>
                <a:gd name="T25" fmla="*/ 0 h 50"/>
                <a:gd name="T26" fmla="*/ 2147483646 w 73"/>
                <a:gd name="T27" fmla="*/ 2147483646 h 50"/>
                <a:gd name="T28" fmla="*/ 2147483646 w 73"/>
                <a:gd name="T29" fmla="*/ 2147483646 h 50"/>
                <a:gd name="T30" fmla="*/ 2147483646 w 73"/>
                <a:gd name="T31" fmla="*/ 2147483646 h 50"/>
                <a:gd name="T32" fmla="*/ 2147483646 w 73"/>
                <a:gd name="T33" fmla="*/ 2147483646 h 50"/>
                <a:gd name="T34" fmla="*/ 2147483646 w 73"/>
                <a:gd name="T35" fmla="*/ 2147483646 h 50"/>
                <a:gd name="T36" fmla="*/ 2147483646 w 73"/>
                <a:gd name="T37" fmla="*/ 2147483646 h 50"/>
                <a:gd name="T38" fmla="*/ 2147483646 w 73"/>
                <a:gd name="T39" fmla="*/ 2147483646 h 50"/>
                <a:gd name="T40" fmla="*/ 2147483646 w 73"/>
                <a:gd name="T41" fmla="*/ 2147483646 h 50"/>
                <a:gd name="T42" fmla="*/ 2147483646 w 73"/>
                <a:gd name="T43" fmla="*/ 2147483646 h 50"/>
                <a:gd name="T44" fmla="*/ 2147483646 w 73"/>
                <a:gd name="T45" fmla="*/ 2147483646 h 50"/>
                <a:gd name="T46" fmla="*/ 2147483646 w 73"/>
                <a:gd name="T47" fmla="*/ 2147483646 h 50"/>
                <a:gd name="T48" fmla="*/ 2147483646 w 73"/>
                <a:gd name="T49" fmla="*/ 2147483646 h 50"/>
                <a:gd name="T50" fmla="*/ 2147483646 w 73"/>
                <a:gd name="T51" fmla="*/ 2147483646 h 50"/>
                <a:gd name="T52" fmla="*/ 2147483646 w 73"/>
                <a:gd name="T53" fmla="*/ 2147483646 h 50"/>
                <a:gd name="T54" fmla="*/ 2147483646 w 73"/>
                <a:gd name="T55" fmla="*/ 2147483646 h 50"/>
                <a:gd name="T56" fmla="*/ 2147483646 w 73"/>
                <a:gd name="T57" fmla="*/ 2147483646 h 50"/>
                <a:gd name="T58" fmla="*/ 2147483646 w 73"/>
                <a:gd name="T59" fmla="*/ 2147483646 h 50"/>
                <a:gd name="T60" fmla="*/ 2147483646 w 73"/>
                <a:gd name="T61" fmla="*/ 2147483646 h 50"/>
                <a:gd name="T62" fmla="*/ 2147483646 w 73"/>
                <a:gd name="T63" fmla="*/ 2147483646 h 50"/>
                <a:gd name="T64" fmla="*/ 2147483646 w 73"/>
                <a:gd name="T65" fmla="*/ 2147483646 h 5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73" h="50">
                  <a:moveTo>
                    <a:pt x="73" y="36"/>
                  </a:moveTo>
                  <a:cubicBezTo>
                    <a:pt x="73" y="44"/>
                    <a:pt x="66" y="50"/>
                    <a:pt x="58" y="50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6" y="50"/>
                    <a:pt x="0" y="43"/>
                    <a:pt x="0" y="35"/>
                  </a:cubicBezTo>
                  <a:cubicBezTo>
                    <a:pt x="0" y="30"/>
                    <a:pt x="3" y="26"/>
                    <a:pt x="7" y="23"/>
                  </a:cubicBezTo>
                  <a:cubicBezTo>
                    <a:pt x="7" y="22"/>
                    <a:pt x="7" y="21"/>
                    <a:pt x="7" y="20"/>
                  </a:cubicBezTo>
                  <a:cubicBezTo>
                    <a:pt x="7" y="15"/>
                    <a:pt x="11" y="10"/>
                    <a:pt x="17" y="10"/>
                  </a:cubicBezTo>
                  <a:cubicBezTo>
                    <a:pt x="19" y="10"/>
                    <a:pt x="21" y="11"/>
                    <a:pt x="23" y="12"/>
                  </a:cubicBezTo>
                  <a:cubicBezTo>
                    <a:pt x="26" y="5"/>
                    <a:pt x="34" y="0"/>
                    <a:pt x="42" y="0"/>
                  </a:cubicBezTo>
                  <a:cubicBezTo>
                    <a:pt x="54" y="0"/>
                    <a:pt x="64" y="10"/>
                    <a:pt x="64" y="21"/>
                  </a:cubicBezTo>
                  <a:cubicBezTo>
                    <a:pt x="64" y="22"/>
                    <a:pt x="64" y="22"/>
                    <a:pt x="64" y="23"/>
                  </a:cubicBezTo>
                  <a:cubicBezTo>
                    <a:pt x="69" y="25"/>
                    <a:pt x="73" y="30"/>
                    <a:pt x="73" y="36"/>
                  </a:cubicBezTo>
                  <a:close/>
                  <a:moveTo>
                    <a:pt x="27" y="42"/>
                  </a:moveTo>
                  <a:cubicBezTo>
                    <a:pt x="30" y="42"/>
                    <a:pt x="33" y="41"/>
                    <a:pt x="35" y="38"/>
                  </a:cubicBezTo>
                  <a:cubicBezTo>
                    <a:pt x="34" y="37"/>
                    <a:pt x="33" y="36"/>
                    <a:pt x="32" y="34"/>
                  </a:cubicBezTo>
                  <a:cubicBezTo>
                    <a:pt x="31" y="36"/>
                    <a:pt x="29" y="37"/>
                    <a:pt x="27" y="37"/>
                  </a:cubicBezTo>
                  <a:cubicBezTo>
                    <a:pt x="25" y="37"/>
                    <a:pt x="22" y="35"/>
                    <a:pt x="22" y="32"/>
                  </a:cubicBezTo>
                  <a:cubicBezTo>
                    <a:pt x="22" y="30"/>
                    <a:pt x="25" y="28"/>
                    <a:pt x="27" y="28"/>
                  </a:cubicBezTo>
                  <a:cubicBezTo>
                    <a:pt x="35" y="28"/>
                    <a:pt x="37" y="42"/>
                    <a:pt x="48" y="42"/>
                  </a:cubicBezTo>
                  <a:cubicBezTo>
                    <a:pt x="54" y="42"/>
                    <a:pt x="58" y="38"/>
                    <a:pt x="58" y="32"/>
                  </a:cubicBezTo>
                  <a:cubicBezTo>
                    <a:pt x="58" y="26"/>
                    <a:pt x="53" y="23"/>
                    <a:pt x="48" y="23"/>
                  </a:cubicBezTo>
                  <a:cubicBezTo>
                    <a:pt x="44" y="23"/>
                    <a:pt x="42" y="24"/>
                    <a:pt x="39" y="26"/>
                  </a:cubicBezTo>
                  <a:cubicBezTo>
                    <a:pt x="40" y="28"/>
                    <a:pt x="41" y="29"/>
                    <a:pt x="43" y="30"/>
                  </a:cubicBezTo>
                  <a:cubicBezTo>
                    <a:pt x="44" y="29"/>
                    <a:pt x="46" y="28"/>
                    <a:pt x="48" y="28"/>
                  </a:cubicBezTo>
                  <a:cubicBezTo>
                    <a:pt x="50" y="28"/>
                    <a:pt x="52" y="30"/>
                    <a:pt x="52" y="32"/>
                  </a:cubicBezTo>
                  <a:cubicBezTo>
                    <a:pt x="52" y="35"/>
                    <a:pt x="50" y="37"/>
                    <a:pt x="48" y="37"/>
                  </a:cubicBezTo>
                  <a:cubicBezTo>
                    <a:pt x="40" y="37"/>
                    <a:pt x="38" y="23"/>
                    <a:pt x="27" y="23"/>
                  </a:cubicBezTo>
                  <a:cubicBezTo>
                    <a:pt x="21" y="23"/>
                    <a:pt x="16" y="26"/>
                    <a:pt x="16" y="32"/>
                  </a:cubicBezTo>
                  <a:cubicBezTo>
                    <a:pt x="16" y="38"/>
                    <a:pt x="21" y="42"/>
                    <a:pt x="27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281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408327" y="2471024"/>
              <a:ext cx="488030" cy="603734"/>
            </a:xfrm>
            <a:custGeom>
              <a:avLst/>
              <a:gdLst>
                <a:gd name="T0" fmla="*/ 2147483646 w 41"/>
                <a:gd name="T1" fmla="*/ 2147483646 h 51"/>
                <a:gd name="T2" fmla="*/ 2147483646 w 41"/>
                <a:gd name="T3" fmla="*/ 2147483646 h 51"/>
                <a:gd name="T4" fmla="*/ 2147483646 w 41"/>
                <a:gd name="T5" fmla="*/ 2147483646 h 51"/>
                <a:gd name="T6" fmla="*/ 0 w 41"/>
                <a:gd name="T7" fmla="*/ 2147483646 h 51"/>
                <a:gd name="T8" fmla="*/ 0 w 41"/>
                <a:gd name="T9" fmla="*/ 2147483646 h 51"/>
                <a:gd name="T10" fmla="*/ 2147483646 w 41"/>
                <a:gd name="T11" fmla="*/ 2147483646 h 51"/>
                <a:gd name="T12" fmla="*/ 2147483646 w 41"/>
                <a:gd name="T13" fmla="*/ 2147483646 h 51"/>
                <a:gd name="T14" fmla="*/ 2147483646 w 41"/>
                <a:gd name="T15" fmla="*/ 2147483646 h 51"/>
                <a:gd name="T16" fmla="*/ 2147483646 w 41"/>
                <a:gd name="T17" fmla="*/ 0 h 51"/>
                <a:gd name="T18" fmla="*/ 2147483646 w 41"/>
                <a:gd name="T19" fmla="*/ 2147483646 h 51"/>
                <a:gd name="T20" fmla="*/ 2147483646 w 41"/>
                <a:gd name="T21" fmla="*/ 2147483646 h 51"/>
                <a:gd name="T22" fmla="*/ 2147483646 w 41"/>
                <a:gd name="T23" fmla="*/ 2147483646 h 51"/>
                <a:gd name="T24" fmla="*/ 2147483646 w 41"/>
                <a:gd name="T25" fmla="*/ 2147483646 h 51"/>
                <a:gd name="T26" fmla="*/ 2147483646 w 41"/>
                <a:gd name="T27" fmla="*/ 2147483646 h 51"/>
                <a:gd name="T28" fmla="*/ 2147483646 w 41"/>
                <a:gd name="T29" fmla="*/ 2147483646 h 51"/>
                <a:gd name="T30" fmla="*/ 2147483646 w 41"/>
                <a:gd name="T31" fmla="*/ 2147483646 h 51"/>
                <a:gd name="T32" fmla="*/ 2147483646 w 41"/>
                <a:gd name="T33" fmla="*/ 2147483646 h 51"/>
                <a:gd name="T34" fmla="*/ 2147483646 w 41"/>
                <a:gd name="T35" fmla="*/ 2147483646 h 51"/>
                <a:gd name="T36" fmla="*/ 2147483646 w 41"/>
                <a:gd name="T37" fmla="*/ 2147483646 h 51"/>
                <a:gd name="T38" fmla="*/ 2147483646 w 41"/>
                <a:gd name="T39" fmla="*/ 2147483646 h 5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1" h="51">
                  <a:moveTo>
                    <a:pt x="41" y="47"/>
                  </a:moveTo>
                  <a:cubicBezTo>
                    <a:pt x="41" y="49"/>
                    <a:pt x="39" y="51"/>
                    <a:pt x="37" y="51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1" y="51"/>
                    <a:pt x="0" y="49"/>
                    <a:pt x="0" y="4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5"/>
                    <a:pt x="1" y="23"/>
                    <a:pt x="3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8"/>
                    <a:pt x="12" y="0"/>
                    <a:pt x="20" y="0"/>
                  </a:cubicBezTo>
                  <a:cubicBezTo>
                    <a:pt x="29" y="0"/>
                    <a:pt x="36" y="8"/>
                    <a:pt x="36" y="16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9" y="23"/>
                    <a:pt x="41" y="25"/>
                    <a:pt x="41" y="27"/>
                  </a:cubicBezTo>
                  <a:lnTo>
                    <a:pt x="41" y="47"/>
                  </a:lnTo>
                  <a:close/>
                  <a:moveTo>
                    <a:pt x="29" y="23"/>
                  </a:moveTo>
                  <a:cubicBezTo>
                    <a:pt x="29" y="16"/>
                    <a:pt x="29" y="16"/>
                    <a:pt x="29" y="16"/>
                  </a:cubicBezTo>
                  <a:cubicBezTo>
                    <a:pt x="29" y="11"/>
                    <a:pt x="25" y="7"/>
                    <a:pt x="20" y="7"/>
                  </a:cubicBezTo>
                  <a:cubicBezTo>
                    <a:pt x="15" y="7"/>
                    <a:pt x="11" y="11"/>
                    <a:pt x="11" y="16"/>
                  </a:cubicBezTo>
                  <a:cubicBezTo>
                    <a:pt x="11" y="23"/>
                    <a:pt x="11" y="23"/>
                    <a:pt x="11" y="23"/>
                  </a:cubicBezTo>
                  <a:lnTo>
                    <a:pt x="29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281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983263" y="3134092"/>
              <a:ext cx="806957" cy="652686"/>
            </a:xfrm>
            <a:custGeom>
              <a:avLst/>
              <a:gdLst>
                <a:gd name="T0" fmla="*/ 2147483646 w 68"/>
                <a:gd name="T1" fmla="*/ 2147483646 h 55"/>
                <a:gd name="T2" fmla="*/ 2147483646 w 68"/>
                <a:gd name="T3" fmla="*/ 2147483646 h 55"/>
                <a:gd name="T4" fmla="*/ 2147483646 w 68"/>
                <a:gd name="T5" fmla="*/ 2147483646 h 55"/>
                <a:gd name="T6" fmla="*/ 0 w 68"/>
                <a:gd name="T7" fmla="*/ 2147483646 h 55"/>
                <a:gd name="T8" fmla="*/ 0 w 68"/>
                <a:gd name="T9" fmla="*/ 2147483646 h 55"/>
                <a:gd name="T10" fmla="*/ 2147483646 w 68"/>
                <a:gd name="T11" fmla="*/ 0 h 55"/>
                <a:gd name="T12" fmla="*/ 2147483646 w 68"/>
                <a:gd name="T13" fmla="*/ 0 h 55"/>
                <a:gd name="T14" fmla="*/ 2147483646 w 68"/>
                <a:gd name="T15" fmla="*/ 2147483646 h 55"/>
                <a:gd name="T16" fmla="*/ 2147483646 w 68"/>
                <a:gd name="T17" fmla="*/ 2147483646 h 55"/>
                <a:gd name="T18" fmla="*/ 2147483646 w 68"/>
                <a:gd name="T19" fmla="*/ 2147483646 h 55"/>
                <a:gd name="T20" fmla="*/ 2147483646 w 68"/>
                <a:gd name="T21" fmla="*/ 2147483646 h 55"/>
                <a:gd name="T22" fmla="*/ 2147483646 w 68"/>
                <a:gd name="T23" fmla="*/ 2147483646 h 55"/>
                <a:gd name="T24" fmla="*/ 2147483646 w 68"/>
                <a:gd name="T25" fmla="*/ 2147483646 h 55"/>
                <a:gd name="T26" fmla="*/ 2147483646 w 68"/>
                <a:gd name="T27" fmla="*/ 2147483646 h 55"/>
                <a:gd name="T28" fmla="*/ 2147483646 w 68"/>
                <a:gd name="T29" fmla="*/ 2147483646 h 55"/>
                <a:gd name="T30" fmla="*/ 2147483646 w 68"/>
                <a:gd name="T31" fmla="*/ 2147483646 h 55"/>
                <a:gd name="T32" fmla="*/ 2147483646 w 68"/>
                <a:gd name="T33" fmla="*/ 2147483646 h 55"/>
                <a:gd name="T34" fmla="*/ 2147483646 w 68"/>
                <a:gd name="T35" fmla="*/ 2147483646 h 55"/>
                <a:gd name="T36" fmla="*/ 2147483646 w 68"/>
                <a:gd name="T37" fmla="*/ 2147483646 h 55"/>
                <a:gd name="T38" fmla="*/ 2147483646 w 68"/>
                <a:gd name="T39" fmla="*/ 2147483646 h 55"/>
                <a:gd name="T40" fmla="*/ 2147483646 w 68"/>
                <a:gd name="T41" fmla="*/ 2147483646 h 55"/>
                <a:gd name="T42" fmla="*/ 2147483646 w 68"/>
                <a:gd name="T43" fmla="*/ 2147483646 h 55"/>
                <a:gd name="T44" fmla="*/ 2147483646 w 68"/>
                <a:gd name="T45" fmla="*/ 2147483646 h 55"/>
                <a:gd name="T46" fmla="*/ 2147483646 w 68"/>
                <a:gd name="T47" fmla="*/ 2147483646 h 55"/>
                <a:gd name="T48" fmla="*/ 2147483646 w 68"/>
                <a:gd name="T49" fmla="*/ 2147483646 h 55"/>
                <a:gd name="T50" fmla="*/ 2147483646 w 68"/>
                <a:gd name="T51" fmla="*/ 2147483646 h 55"/>
                <a:gd name="T52" fmla="*/ 2147483646 w 68"/>
                <a:gd name="T53" fmla="*/ 2147483646 h 55"/>
                <a:gd name="T54" fmla="*/ 2147483646 w 68"/>
                <a:gd name="T55" fmla="*/ 2147483646 h 55"/>
                <a:gd name="T56" fmla="*/ 2147483646 w 68"/>
                <a:gd name="T57" fmla="*/ 2147483646 h 55"/>
                <a:gd name="T58" fmla="*/ 2147483646 w 68"/>
                <a:gd name="T59" fmla="*/ 2147483646 h 55"/>
                <a:gd name="T60" fmla="*/ 2147483646 w 68"/>
                <a:gd name="T61" fmla="*/ 2147483646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281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372982" y="3826830"/>
              <a:ext cx="517699" cy="400512"/>
            </a:xfrm>
            <a:custGeom>
              <a:avLst/>
              <a:gdLst>
                <a:gd name="T0" fmla="*/ 2147483646 w 72"/>
                <a:gd name="T1" fmla="*/ 2147483646 h 56"/>
                <a:gd name="T2" fmla="*/ 2147483646 w 72"/>
                <a:gd name="T3" fmla="*/ 2147483646 h 56"/>
                <a:gd name="T4" fmla="*/ 2147483646 w 72"/>
                <a:gd name="T5" fmla="*/ 2147483646 h 56"/>
                <a:gd name="T6" fmla="*/ 2147483646 w 72"/>
                <a:gd name="T7" fmla="*/ 2147483646 h 56"/>
                <a:gd name="T8" fmla="*/ 0 w 72"/>
                <a:gd name="T9" fmla="*/ 2147483646 h 56"/>
                <a:gd name="T10" fmla="*/ 2147483646 w 72"/>
                <a:gd name="T11" fmla="*/ 0 h 56"/>
                <a:gd name="T12" fmla="*/ 2147483646 w 72"/>
                <a:gd name="T13" fmla="*/ 2147483646 h 56"/>
                <a:gd name="T14" fmla="*/ 2147483646 w 72"/>
                <a:gd name="T15" fmla="*/ 2147483646 h 56"/>
                <a:gd name="T16" fmla="*/ 2147483646 w 72"/>
                <a:gd name="T17" fmla="*/ 2147483646 h 56"/>
                <a:gd name="T18" fmla="*/ 2147483646 w 72"/>
                <a:gd name="T19" fmla="*/ 2147483646 h 56"/>
                <a:gd name="T20" fmla="*/ 2147483646 w 72"/>
                <a:gd name="T21" fmla="*/ 2147483646 h 56"/>
                <a:gd name="T22" fmla="*/ 2147483646 w 72"/>
                <a:gd name="T23" fmla="*/ 2147483646 h 56"/>
                <a:gd name="T24" fmla="*/ 2147483646 w 72"/>
                <a:gd name="T25" fmla="*/ 2147483646 h 56"/>
                <a:gd name="T26" fmla="*/ 2147483646 w 72"/>
                <a:gd name="T27" fmla="*/ 2147483646 h 56"/>
                <a:gd name="T28" fmla="*/ 2147483646 w 72"/>
                <a:gd name="T29" fmla="*/ 2147483646 h 56"/>
                <a:gd name="T30" fmla="*/ 2147483646 w 72"/>
                <a:gd name="T31" fmla="*/ 2147483646 h 56"/>
                <a:gd name="T32" fmla="*/ 2147483646 w 72"/>
                <a:gd name="T33" fmla="*/ 2147483646 h 56"/>
                <a:gd name="T34" fmla="*/ 2147483646 w 72"/>
                <a:gd name="T35" fmla="*/ 2147483646 h 56"/>
                <a:gd name="T36" fmla="*/ 2147483646 w 72"/>
                <a:gd name="T37" fmla="*/ 2147483646 h 56"/>
                <a:gd name="T38" fmla="*/ 2147483646 w 72"/>
                <a:gd name="T39" fmla="*/ 2147483646 h 56"/>
                <a:gd name="T40" fmla="*/ 2147483646 w 72"/>
                <a:gd name="T41" fmla="*/ 2147483646 h 56"/>
                <a:gd name="T42" fmla="*/ 2147483646 w 72"/>
                <a:gd name="T43" fmla="*/ 2147483646 h 56"/>
                <a:gd name="T44" fmla="*/ 2147483646 w 72"/>
                <a:gd name="T45" fmla="*/ 2147483646 h 56"/>
                <a:gd name="T46" fmla="*/ 2147483646 w 72"/>
                <a:gd name="T47" fmla="*/ 2147483646 h 56"/>
                <a:gd name="T48" fmla="*/ 2147483646 w 72"/>
                <a:gd name="T49" fmla="*/ 2147483646 h 56"/>
                <a:gd name="T50" fmla="*/ 2147483646 w 72"/>
                <a:gd name="T51" fmla="*/ 2147483646 h 56"/>
                <a:gd name="T52" fmla="*/ 2147483646 w 72"/>
                <a:gd name="T53" fmla="*/ 2147483646 h 56"/>
                <a:gd name="T54" fmla="*/ 2147483646 w 72"/>
                <a:gd name="T55" fmla="*/ 2147483646 h 56"/>
                <a:gd name="T56" fmla="*/ 2147483646 w 72"/>
                <a:gd name="T57" fmla="*/ 2147483646 h 56"/>
                <a:gd name="T58" fmla="*/ 2147483646 w 72"/>
                <a:gd name="T59" fmla="*/ 2147483646 h 56"/>
                <a:gd name="T60" fmla="*/ 2147483646 w 72"/>
                <a:gd name="T61" fmla="*/ 2147483646 h 56"/>
                <a:gd name="T62" fmla="*/ 2147483646 w 72"/>
                <a:gd name="T63" fmla="*/ 2147483646 h 56"/>
                <a:gd name="T64" fmla="*/ 2147483646 w 72"/>
                <a:gd name="T65" fmla="*/ 2147483646 h 56"/>
                <a:gd name="T66" fmla="*/ 2147483646 w 72"/>
                <a:gd name="T67" fmla="*/ 2147483646 h 56"/>
                <a:gd name="T68" fmla="*/ 2147483646 w 72"/>
                <a:gd name="T69" fmla="*/ 2147483646 h 56"/>
                <a:gd name="T70" fmla="*/ 2147483646 w 72"/>
                <a:gd name="T71" fmla="*/ 2147483646 h 56"/>
                <a:gd name="T72" fmla="*/ 2147483646 w 72"/>
                <a:gd name="T73" fmla="*/ 2147483646 h 56"/>
                <a:gd name="T74" fmla="*/ 2147483646 w 72"/>
                <a:gd name="T75" fmla="*/ 2147483646 h 56"/>
                <a:gd name="T76" fmla="*/ 2147483646 w 72"/>
                <a:gd name="T77" fmla="*/ 2147483646 h 56"/>
                <a:gd name="T78" fmla="*/ 2147483646 w 72"/>
                <a:gd name="T79" fmla="*/ 2147483646 h 56"/>
                <a:gd name="T80" fmla="*/ 2147483646 w 72"/>
                <a:gd name="T81" fmla="*/ 2147483646 h 56"/>
                <a:gd name="T82" fmla="*/ 2147483646 w 72"/>
                <a:gd name="T83" fmla="*/ 2147483646 h 5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72" h="56">
                  <a:moveTo>
                    <a:pt x="67" y="55"/>
                  </a:moveTo>
                  <a:cubicBezTo>
                    <a:pt x="66" y="56"/>
                    <a:pt x="66" y="56"/>
                    <a:pt x="65" y="56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7" y="56"/>
                    <a:pt x="7" y="56"/>
                    <a:pt x="6" y="55"/>
                  </a:cubicBezTo>
                  <a:cubicBezTo>
                    <a:pt x="2" y="49"/>
                    <a:pt x="0" y="42"/>
                    <a:pt x="0" y="36"/>
                  </a:cubicBezTo>
                  <a:cubicBezTo>
                    <a:pt x="0" y="16"/>
                    <a:pt x="17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42"/>
                    <a:pt x="70" y="49"/>
                    <a:pt x="67" y="55"/>
                  </a:cubicBezTo>
                  <a:close/>
                  <a:moveTo>
                    <a:pt x="11" y="30"/>
                  </a:moveTo>
                  <a:cubicBezTo>
                    <a:pt x="8" y="30"/>
                    <a:pt x="6" y="33"/>
                    <a:pt x="6" y="36"/>
                  </a:cubicBezTo>
                  <a:cubicBezTo>
                    <a:pt x="6" y="38"/>
                    <a:pt x="8" y="41"/>
                    <a:pt x="11" y="41"/>
                  </a:cubicBezTo>
                  <a:cubicBezTo>
                    <a:pt x="14" y="41"/>
                    <a:pt x="16" y="38"/>
                    <a:pt x="16" y="36"/>
                  </a:cubicBezTo>
                  <a:cubicBezTo>
                    <a:pt x="16" y="33"/>
                    <a:pt x="14" y="30"/>
                    <a:pt x="11" y="30"/>
                  </a:cubicBezTo>
                  <a:close/>
                  <a:moveTo>
                    <a:pt x="18" y="12"/>
                  </a:moveTo>
                  <a:cubicBezTo>
                    <a:pt x="16" y="12"/>
                    <a:pt x="13" y="15"/>
                    <a:pt x="13" y="18"/>
                  </a:cubicBezTo>
                  <a:cubicBezTo>
                    <a:pt x="13" y="20"/>
                    <a:pt x="16" y="23"/>
                    <a:pt x="18" y="23"/>
                  </a:cubicBezTo>
                  <a:cubicBezTo>
                    <a:pt x="21" y="23"/>
                    <a:pt x="24" y="20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  <a:moveTo>
                    <a:pt x="45" y="22"/>
                  </a:moveTo>
                  <a:cubicBezTo>
                    <a:pt x="45" y="20"/>
                    <a:pt x="44" y="19"/>
                    <a:pt x="43" y="18"/>
                  </a:cubicBezTo>
                  <a:cubicBezTo>
                    <a:pt x="42" y="18"/>
                    <a:pt x="40" y="19"/>
                    <a:pt x="40" y="20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3" y="36"/>
                    <a:pt x="30" y="38"/>
                    <a:pt x="29" y="41"/>
                  </a:cubicBezTo>
                  <a:cubicBezTo>
                    <a:pt x="28" y="45"/>
                    <a:pt x="30" y="50"/>
                    <a:pt x="34" y="51"/>
                  </a:cubicBezTo>
                  <a:cubicBezTo>
                    <a:pt x="39" y="52"/>
                    <a:pt x="43" y="49"/>
                    <a:pt x="44" y="45"/>
                  </a:cubicBezTo>
                  <a:cubicBezTo>
                    <a:pt x="45" y="42"/>
                    <a:pt x="43" y="39"/>
                    <a:pt x="41" y="37"/>
                  </a:cubicBezTo>
                  <a:lnTo>
                    <a:pt x="45" y="22"/>
                  </a:lnTo>
                  <a:close/>
                  <a:moveTo>
                    <a:pt x="36" y="5"/>
                  </a:moveTo>
                  <a:cubicBezTo>
                    <a:pt x="34" y="5"/>
                    <a:pt x="31" y="7"/>
                    <a:pt x="31" y="10"/>
                  </a:cubicBezTo>
                  <a:cubicBezTo>
                    <a:pt x="31" y="13"/>
                    <a:pt x="34" y="15"/>
                    <a:pt x="36" y="15"/>
                  </a:cubicBezTo>
                  <a:cubicBezTo>
                    <a:pt x="39" y="15"/>
                    <a:pt x="42" y="13"/>
                    <a:pt x="42" y="10"/>
                  </a:cubicBezTo>
                  <a:cubicBezTo>
                    <a:pt x="42" y="7"/>
                    <a:pt x="39" y="5"/>
                    <a:pt x="36" y="5"/>
                  </a:cubicBezTo>
                  <a:close/>
                  <a:moveTo>
                    <a:pt x="54" y="12"/>
                  </a:moveTo>
                  <a:cubicBezTo>
                    <a:pt x="52" y="12"/>
                    <a:pt x="49" y="15"/>
                    <a:pt x="49" y="18"/>
                  </a:cubicBezTo>
                  <a:cubicBezTo>
                    <a:pt x="49" y="20"/>
                    <a:pt x="52" y="23"/>
                    <a:pt x="54" y="23"/>
                  </a:cubicBezTo>
                  <a:cubicBezTo>
                    <a:pt x="57" y="23"/>
                    <a:pt x="60" y="20"/>
                    <a:pt x="60" y="18"/>
                  </a:cubicBezTo>
                  <a:cubicBezTo>
                    <a:pt x="60" y="15"/>
                    <a:pt x="57" y="12"/>
                    <a:pt x="54" y="12"/>
                  </a:cubicBezTo>
                  <a:close/>
                  <a:moveTo>
                    <a:pt x="62" y="30"/>
                  </a:moveTo>
                  <a:cubicBezTo>
                    <a:pt x="59" y="30"/>
                    <a:pt x="57" y="33"/>
                    <a:pt x="57" y="36"/>
                  </a:cubicBezTo>
                  <a:cubicBezTo>
                    <a:pt x="57" y="38"/>
                    <a:pt x="59" y="41"/>
                    <a:pt x="62" y="41"/>
                  </a:cubicBezTo>
                  <a:cubicBezTo>
                    <a:pt x="65" y="41"/>
                    <a:pt x="67" y="38"/>
                    <a:pt x="67" y="36"/>
                  </a:cubicBezTo>
                  <a:cubicBezTo>
                    <a:pt x="67" y="33"/>
                    <a:pt x="65" y="30"/>
                    <a:pt x="62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281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12" name="出自【趣你的PPT】(微信:qunideppt)：最优质的PPT资源库"/>
            <p:cNvSpPr txBox="1">
              <a:spLocks/>
            </p:cNvSpPr>
            <p:nvPr/>
          </p:nvSpPr>
          <p:spPr bwMode="auto">
            <a:xfrm>
              <a:off x="1798658" y="3141511"/>
              <a:ext cx="1763735" cy="338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2" tIns="45711" rIns="91422" bIns="45711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algn="ctr" defTabSz="91281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单击添加标题</a:t>
              </a:r>
            </a:p>
          </p:txBody>
        </p:sp>
        <p:sp>
          <p:nvSpPr>
            <p:cNvPr id="13" name="出自【趣你的PPT】(微信:qunideppt)：最优质的PPT资源库"/>
            <p:cNvSpPr txBox="1">
              <a:spLocks/>
            </p:cNvSpPr>
            <p:nvPr/>
          </p:nvSpPr>
          <p:spPr bwMode="auto">
            <a:xfrm>
              <a:off x="3393289" y="4731690"/>
              <a:ext cx="1794885" cy="338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2" tIns="45711" rIns="91422" bIns="45711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algn="ctr" defTabSz="91281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单击添加标题</a:t>
              </a:r>
            </a:p>
          </p:txBody>
        </p:sp>
        <p:sp>
          <p:nvSpPr>
            <p:cNvPr id="14" name="出自【趣你的PPT】(微信:qunideppt)：最优质的PPT资源库"/>
            <p:cNvSpPr txBox="1">
              <a:spLocks/>
            </p:cNvSpPr>
            <p:nvPr/>
          </p:nvSpPr>
          <p:spPr bwMode="auto">
            <a:xfrm>
              <a:off x="9185873" y="2868569"/>
              <a:ext cx="1427008" cy="338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2" tIns="45711" rIns="91422" bIns="45711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algn="ctr" defTabSz="91281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单击添加标题</a:t>
              </a:r>
            </a:p>
          </p:txBody>
        </p:sp>
        <p:sp>
          <p:nvSpPr>
            <p:cNvPr id="15" name="出自【趣你的PPT】(微信:qunideppt)：最优质的PPT资源库"/>
            <p:cNvSpPr txBox="1">
              <a:spLocks/>
            </p:cNvSpPr>
            <p:nvPr/>
          </p:nvSpPr>
          <p:spPr bwMode="auto">
            <a:xfrm>
              <a:off x="5501165" y="3899515"/>
              <a:ext cx="1763735" cy="338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2" tIns="45711" rIns="91422" bIns="45711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algn="ctr" defTabSz="91281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单击添加标题</a:t>
              </a:r>
            </a:p>
          </p:txBody>
        </p:sp>
        <p:sp>
          <p:nvSpPr>
            <p:cNvPr id="16" name="出自【趣你的PPT】(微信:qunideppt)：最优质的PPT资源库"/>
            <p:cNvSpPr txBox="1">
              <a:spLocks/>
            </p:cNvSpPr>
            <p:nvPr/>
          </p:nvSpPr>
          <p:spPr bwMode="auto">
            <a:xfrm>
              <a:off x="7920552" y="4335627"/>
              <a:ext cx="1428491" cy="338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2" tIns="45711" rIns="91422" bIns="45711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algn="ctr" defTabSz="91281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单击添加标题</a:t>
              </a:r>
            </a:p>
          </p:txBody>
        </p:sp>
      </p:grpSp>
      <p:cxnSp>
        <p:nvCxnSpPr>
          <p:cNvPr id="18" name="出自【趣你的PPT】(微信:qunideppt)：最优质的PPT资源库"/>
          <p:cNvCxnSpPr/>
          <p:nvPr/>
        </p:nvCxnSpPr>
        <p:spPr>
          <a:xfrm flipV="1">
            <a:off x="278433" y="746103"/>
            <a:ext cx="2784731" cy="1"/>
          </a:xfrm>
          <a:prstGeom prst="line">
            <a:avLst/>
          </a:prstGeom>
          <a:ln w="12700">
            <a:solidFill>
              <a:srgbClr val="BE1E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出自【趣你的PPT】(微信:qunideppt)：最优质的PPT资源库"/>
          <p:cNvSpPr/>
          <p:nvPr/>
        </p:nvSpPr>
        <p:spPr>
          <a:xfrm rot="16200000">
            <a:off x="434784" y="233933"/>
            <a:ext cx="324647" cy="595689"/>
          </a:xfrm>
          <a:prstGeom prst="rect">
            <a:avLst/>
          </a:prstGeom>
          <a:solidFill>
            <a:srgbClr val="BE1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BE1E2E"/>
              </a:solidFill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856040" y="33606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BE1E2E"/>
                </a:solidFill>
              </a:rPr>
              <a:t>单击此处输入标题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3050862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1428750" y="2503325"/>
            <a:ext cx="9334501" cy="2479676"/>
            <a:chOff x="1428750" y="2503325"/>
            <a:chExt cx="9334501" cy="2479676"/>
          </a:xfrm>
        </p:grpSpPr>
        <p:sp>
          <p:nvSpPr>
            <p:cNvPr id="3" name="出自【趣你的PPT】(微信:qunideppt)：最优质的PPT资源库"/>
            <p:cNvSpPr>
              <a:spLocks noChangeAspect="1"/>
            </p:cNvSpPr>
            <p:nvPr/>
          </p:nvSpPr>
          <p:spPr>
            <a:xfrm>
              <a:off x="1574800" y="2503325"/>
              <a:ext cx="1497012" cy="14970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217">
                <a:defRPr/>
              </a:pPr>
              <a:endParaRPr lang="en-US" sz="900">
                <a:solidFill>
                  <a:prstClr val="white"/>
                </a:solidFill>
                <a:sym typeface="Century Gothic" panose="020B0502020202020204" pitchFamily="34" charset="0"/>
              </a:endParaRPr>
            </a:p>
          </p:txBody>
        </p:sp>
        <p:sp>
          <p:nvSpPr>
            <p:cNvPr id="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097087" y="3078001"/>
              <a:ext cx="471488" cy="433387"/>
            </a:xfrm>
            <a:custGeom>
              <a:avLst/>
              <a:gdLst>
                <a:gd name="T0" fmla="*/ 2147483646 w 609"/>
                <a:gd name="T1" fmla="*/ 2147483646 h 559"/>
                <a:gd name="T2" fmla="*/ 2147483646 w 609"/>
                <a:gd name="T3" fmla="*/ 2147483646 h 559"/>
                <a:gd name="T4" fmla="*/ 2147483646 w 609"/>
                <a:gd name="T5" fmla="*/ 2147483646 h 559"/>
                <a:gd name="T6" fmla="*/ 2147483646 w 609"/>
                <a:gd name="T7" fmla="*/ 2147483646 h 559"/>
                <a:gd name="T8" fmla="*/ 2147483646 w 609"/>
                <a:gd name="T9" fmla="*/ 2147483646 h 559"/>
                <a:gd name="T10" fmla="*/ 0 w 609"/>
                <a:gd name="T11" fmla="*/ 2147483646 h 559"/>
                <a:gd name="T12" fmla="*/ 2147483646 w 609"/>
                <a:gd name="T13" fmla="*/ 0 h 559"/>
                <a:gd name="T14" fmla="*/ 2147483646 w 609"/>
                <a:gd name="T15" fmla="*/ 2147483646 h 559"/>
                <a:gd name="T16" fmla="*/ 2147483646 w 609"/>
                <a:gd name="T17" fmla="*/ 2147483646 h 559"/>
                <a:gd name="T18" fmla="*/ 2147483646 w 609"/>
                <a:gd name="T19" fmla="*/ 2147483646 h 559"/>
                <a:gd name="T20" fmla="*/ 2147483646 w 609"/>
                <a:gd name="T21" fmla="*/ 2147483646 h 559"/>
                <a:gd name="T22" fmla="*/ 2147483646 w 609"/>
                <a:gd name="T23" fmla="*/ 2147483646 h 559"/>
                <a:gd name="T24" fmla="*/ 2147483646 w 609"/>
                <a:gd name="T25" fmla="*/ 2147483646 h 559"/>
                <a:gd name="T26" fmla="*/ 2147483646 w 609"/>
                <a:gd name="T27" fmla="*/ 2147483646 h 559"/>
                <a:gd name="T28" fmla="*/ 2147483646 w 609"/>
                <a:gd name="T29" fmla="*/ 2147483646 h 559"/>
                <a:gd name="T30" fmla="*/ 2147483646 w 609"/>
                <a:gd name="T31" fmla="*/ 2147483646 h 559"/>
                <a:gd name="T32" fmla="*/ 2147483646 w 609"/>
                <a:gd name="T33" fmla="*/ 2147483646 h 559"/>
                <a:gd name="T34" fmla="*/ 2147483646 w 609"/>
                <a:gd name="T35" fmla="*/ 2147483646 h 559"/>
                <a:gd name="T36" fmla="*/ 2147483646 w 609"/>
                <a:gd name="T37" fmla="*/ 2147483646 h 559"/>
                <a:gd name="T38" fmla="*/ 2147483646 w 609"/>
                <a:gd name="T39" fmla="*/ 2147483646 h 559"/>
                <a:gd name="T40" fmla="*/ 2147483646 w 609"/>
                <a:gd name="T41" fmla="*/ 2147483646 h 559"/>
                <a:gd name="T42" fmla="*/ 2147483646 w 609"/>
                <a:gd name="T43" fmla="*/ 2147483646 h 559"/>
                <a:gd name="T44" fmla="*/ 2147483646 w 609"/>
                <a:gd name="T45" fmla="*/ 2147483646 h 559"/>
                <a:gd name="T46" fmla="*/ 2147483646 w 609"/>
                <a:gd name="T47" fmla="*/ 2147483646 h 559"/>
                <a:gd name="T48" fmla="*/ 2147483646 w 609"/>
                <a:gd name="T49" fmla="*/ 2147483646 h 559"/>
                <a:gd name="T50" fmla="*/ 2147483646 w 609"/>
                <a:gd name="T51" fmla="*/ 2147483646 h 559"/>
                <a:gd name="T52" fmla="*/ 2147483646 w 609"/>
                <a:gd name="T53" fmla="*/ 2147483646 h 55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609" h="559">
                  <a:moveTo>
                    <a:pt x="318" y="459"/>
                  </a:moveTo>
                  <a:lnTo>
                    <a:pt x="318" y="459"/>
                  </a:lnTo>
                  <a:cubicBezTo>
                    <a:pt x="297" y="459"/>
                    <a:pt x="276" y="452"/>
                    <a:pt x="254" y="452"/>
                  </a:cubicBezTo>
                  <a:cubicBezTo>
                    <a:pt x="177" y="558"/>
                    <a:pt x="43" y="537"/>
                    <a:pt x="43" y="537"/>
                  </a:cubicBezTo>
                  <a:cubicBezTo>
                    <a:pt x="134" y="494"/>
                    <a:pt x="134" y="417"/>
                    <a:pt x="120" y="410"/>
                  </a:cubicBezTo>
                  <a:cubicBezTo>
                    <a:pt x="43" y="367"/>
                    <a:pt x="0" y="303"/>
                    <a:pt x="0" y="233"/>
                  </a:cubicBezTo>
                  <a:cubicBezTo>
                    <a:pt x="0" y="106"/>
                    <a:pt x="141" y="0"/>
                    <a:pt x="318" y="0"/>
                  </a:cubicBezTo>
                  <a:cubicBezTo>
                    <a:pt x="495" y="0"/>
                    <a:pt x="608" y="106"/>
                    <a:pt x="608" y="233"/>
                  </a:cubicBezTo>
                  <a:cubicBezTo>
                    <a:pt x="608" y="360"/>
                    <a:pt x="495" y="459"/>
                    <a:pt x="318" y="459"/>
                  </a:cubicBezTo>
                  <a:close/>
                  <a:moveTo>
                    <a:pt x="163" y="176"/>
                  </a:moveTo>
                  <a:lnTo>
                    <a:pt x="163" y="176"/>
                  </a:lnTo>
                  <a:cubicBezTo>
                    <a:pt x="134" y="176"/>
                    <a:pt x="106" y="204"/>
                    <a:pt x="106" y="233"/>
                  </a:cubicBezTo>
                  <a:cubicBezTo>
                    <a:pt x="106" y="268"/>
                    <a:pt x="134" y="289"/>
                    <a:pt x="163" y="289"/>
                  </a:cubicBezTo>
                  <a:cubicBezTo>
                    <a:pt x="191" y="289"/>
                    <a:pt x="219" y="268"/>
                    <a:pt x="219" y="233"/>
                  </a:cubicBezTo>
                  <a:cubicBezTo>
                    <a:pt x="219" y="204"/>
                    <a:pt x="191" y="176"/>
                    <a:pt x="163" y="176"/>
                  </a:cubicBezTo>
                  <a:close/>
                  <a:moveTo>
                    <a:pt x="304" y="176"/>
                  </a:moveTo>
                  <a:lnTo>
                    <a:pt x="304" y="176"/>
                  </a:lnTo>
                  <a:cubicBezTo>
                    <a:pt x="276" y="176"/>
                    <a:pt x="247" y="204"/>
                    <a:pt x="247" y="233"/>
                  </a:cubicBezTo>
                  <a:cubicBezTo>
                    <a:pt x="247" y="268"/>
                    <a:pt x="276" y="289"/>
                    <a:pt x="304" y="289"/>
                  </a:cubicBezTo>
                  <a:cubicBezTo>
                    <a:pt x="332" y="289"/>
                    <a:pt x="361" y="268"/>
                    <a:pt x="361" y="233"/>
                  </a:cubicBezTo>
                  <a:cubicBezTo>
                    <a:pt x="361" y="204"/>
                    <a:pt x="332" y="176"/>
                    <a:pt x="304" y="176"/>
                  </a:cubicBezTo>
                  <a:close/>
                  <a:moveTo>
                    <a:pt x="445" y="176"/>
                  </a:moveTo>
                  <a:lnTo>
                    <a:pt x="445" y="176"/>
                  </a:lnTo>
                  <a:cubicBezTo>
                    <a:pt x="417" y="176"/>
                    <a:pt x="389" y="204"/>
                    <a:pt x="389" y="233"/>
                  </a:cubicBezTo>
                  <a:cubicBezTo>
                    <a:pt x="389" y="268"/>
                    <a:pt x="417" y="289"/>
                    <a:pt x="445" y="289"/>
                  </a:cubicBezTo>
                  <a:cubicBezTo>
                    <a:pt x="474" y="289"/>
                    <a:pt x="502" y="268"/>
                    <a:pt x="502" y="233"/>
                  </a:cubicBezTo>
                  <a:cubicBezTo>
                    <a:pt x="502" y="204"/>
                    <a:pt x="474" y="176"/>
                    <a:pt x="445" y="17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91281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5" name="出自【趣你的PPT】(微信:qunideppt)：最优质的PPT资源库"/>
            <p:cNvSpPr txBox="1">
              <a:spLocks/>
            </p:cNvSpPr>
            <p:nvPr/>
          </p:nvSpPr>
          <p:spPr bwMode="auto">
            <a:xfrm>
              <a:off x="1428750" y="4084476"/>
              <a:ext cx="1789112" cy="898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00" tIns="60949" rIns="121900" bIns="60949"/>
            <a:lstStyle>
              <a:lvl1pPr defTabSz="4572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sysClr val="windowText" lastClr="000000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该原创</a:t>
              </a:r>
              <a:r>
                <a:rPr lang="en-US" altLang="zh-CN" sz="1400" dirty="0">
                  <a:solidFill>
                    <a:sysClr val="windowText" lastClr="000000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400" dirty="0">
                  <a:solidFill>
                    <a:sysClr val="windowText" lastClr="000000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sysClr val="windowText" lastClr="000000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400" dirty="0">
                  <a:solidFill>
                    <a:sysClr val="windowText" lastClr="000000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。</a:t>
              </a:r>
              <a:endParaRPr lang="en-US" altLang="zh-CN" sz="1400" dirty="0">
                <a:solidFill>
                  <a:sysClr val="windowText" lastClr="000000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6" name="出自【趣你的PPT】(微信:qunideppt)：最优质的PPT资源库"/>
            <p:cNvSpPr>
              <a:spLocks noChangeAspect="1"/>
            </p:cNvSpPr>
            <p:nvPr/>
          </p:nvSpPr>
          <p:spPr>
            <a:xfrm>
              <a:off x="4094162" y="2503325"/>
              <a:ext cx="1498600" cy="14970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217">
                <a:defRPr/>
              </a:pPr>
              <a:endParaRPr lang="en-US" sz="900">
                <a:solidFill>
                  <a:prstClr val="white"/>
                </a:solidFill>
                <a:sym typeface="Century Gothic" panose="020B0502020202020204" pitchFamily="34" charset="0"/>
              </a:endParaRPr>
            </a:p>
          </p:txBody>
        </p:sp>
        <p:sp>
          <p:nvSpPr>
            <p:cNvPr id="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606925" y="3012912"/>
              <a:ext cx="463550" cy="425450"/>
            </a:xfrm>
            <a:custGeom>
              <a:avLst/>
              <a:gdLst>
                <a:gd name="T0" fmla="*/ 2147483646 w 601"/>
                <a:gd name="T1" fmla="*/ 2147483646 h 552"/>
                <a:gd name="T2" fmla="*/ 2147483646 w 601"/>
                <a:gd name="T3" fmla="*/ 2147483646 h 552"/>
                <a:gd name="T4" fmla="*/ 2147483646 w 601"/>
                <a:gd name="T5" fmla="*/ 2147483646 h 552"/>
                <a:gd name="T6" fmla="*/ 2147483646 w 601"/>
                <a:gd name="T7" fmla="*/ 2147483646 h 552"/>
                <a:gd name="T8" fmla="*/ 2147483646 w 601"/>
                <a:gd name="T9" fmla="*/ 2147483646 h 552"/>
                <a:gd name="T10" fmla="*/ 2147483646 w 601"/>
                <a:gd name="T11" fmla="*/ 2147483646 h 552"/>
                <a:gd name="T12" fmla="*/ 2147483646 w 601"/>
                <a:gd name="T13" fmla="*/ 2147483646 h 552"/>
                <a:gd name="T14" fmla="*/ 2147483646 w 601"/>
                <a:gd name="T15" fmla="*/ 2147483646 h 552"/>
                <a:gd name="T16" fmla="*/ 2147483646 w 601"/>
                <a:gd name="T17" fmla="*/ 2147483646 h 552"/>
                <a:gd name="T18" fmla="*/ 2147483646 w 601"/>
                <a:gd name="T19" fmla="*/ 2147483646 h 552"/>
                <a:gd name="T20" fmla="*/ 2147483646 w 601"/>
                <a:gd name="T21" fmla="*/ 2147483646 h 552"/>
                <a:gd name="T22" fmla="*/ 2147483646 w 601"/>
                <a:gd name="T23" fmla="*/ 2147483646 h 552"/>
                <a:gd name="T24" fmla="*/ 2147483646 w 601"/>
                <a:gd name="T25" fmla="*/ 2147483646 h 552"/>
                <a:gd name="T26" fmla="*/ 2147483646 w 601"/>
                <a:gd name="T27" fmla="*/ 2147483646 h 552"/>
                <a:gd name="T28" fmla="*/ 2147483646 w 601"/>
                <a:gd name="T29" fmla="*/ 2147483646 h 552"/>
                <a:gd name="T30" fmla="*/ 2147483646 w 601"/>
                <a:gd name="T31" fmla="*/ 2147483646 h 552"/>
                <a:gd name="T32" fmla="*/ 2147483646 w 601"/>
                <a:gd name="T33" fmla="*/ 2147483646 h 552"/>
                <a:gd name="T34" fmla="*/ 2147483646 w 601"/>
                <a:gd name="T35" fmla="*/ 2147483646 h 552"/>
                <a:gd name="T36" fmla="*/ 2147483646 w 601"/>
                <a:gd name="T37" fmla="*/ 2147483646 h 552"/>
                <a:gd name="T38" fmla="*/ 2147483646 w 601"/>
                <a:gd name="T39" fmla="*/ 2147483646 h 552"/>
                <a:gd name="T40" fmla="*/ 0 w 601"/>
                <a:gd name="T41" fmla="*/ 2147483646 h 552"/>
                <a:gd name="T42" fmla="*/ 0 w 601"/>
                <a:gd name="T43" fmla="*/ 2147483646 h 552"/>
                <a:gd name="T44" fmla="*/ 0 w 601"/>
                <a:gd name="T45" fmla="*/ 2147483646 h 552"/>
                <a:gd name="T46" fmla="*/ 0 w 601"/>
                <a:gd name="T47" fmla="*/ 2147483646 h 552"/>
                <a:gd name="T48" fmla="*/ 2147483646 w 601"/>
                <a:gd name="T49" fmla="*/ 2147483646 h 552"/>
                <a:gd name="T50" fmla="*/ 2147483646 w 601"/>
                <a:gd name="T51" fmla="*/ 2147483646 h 552"/>
                <a:gd name="T52" fmla="*/ 2147483646 w 601"/>
                <a:gd name="T53" fmla="*/ 2147483646 h 552"/>
                <a:gd name="T54" fmla="*/ 2147483646 w 601"/>
                <a:gd name="T55" fmla="*/ 2147483646 h 552"/>
                <a:gd name="T56" fmla="*/ 2147483646 w 601"/>
                <a:gd name="T57" fmla="*/ 2147483646 h 552"/>
                <a:gd name="T58" fmla="*/ 2147483646 w 601"/>
                <a:gd name="T59" fmla="*/ 2147483646 h 552"/>
                <a:gd name="T60" fmla="*/ 2147483646 w 601"/>
                <a:gd name="T61" fmla="*/ 2147483646 h 552"/>
                <a:gd name="T62" fmla="*/ 2147483646 w 601"/>
                <a:gd name="T63" fmla="*/ 0 h 552"/>
                <a:gd name="T64" fmla="*/ 2147483646 w 601"/>
                <a:gd name="T65" fmla="*/ 0 h 552"/>
                <a:gd name="T66" fmla="*/ 2147483646 w 601"/>
                <a:gd name="T67" fmla="*/ 2147483646 h 552"/>
                <a:gd name="T68" fmla="*/ 2147483646 w 601"/>
                <a:gd name="T69" fmla="*/ 2147483646 h 552"/>
                <a:gd name="T70" fmla="*/ 2147483646 w 601"/>
                <a:gd name="T71" fmla="*/ 2147483646 h 552"/>
                <a:gd name="T72" fmla="*/ 2147483646 w 601"/>
                <a:gd name="T73" fmla="*/ 2147483646 h 552"/>
                <a:gd name="T74" fmla="*/ 2147483646 w 601"/>
                <a:gd name="T75" fmla="*/ 2147483646 h 552"/>
                <a:gd name="T76" fmla="*/ 2147483646 w 601"/>
                <a:gd name="T77" fmla="*/ 2147483646 h 552"/>
                <a:gd name="T78" fmla="*/ 2147483646 w 601"/>
                <a:gd name="T79" fmla="*/ 2147483646 h 552"/>
                <a:gd name="T80" fmla="*/ 2147483646 w 601"/>
                <a:gd name="T81" fmla="*/ 2147483646 h 552"/>
                <a:gd name="T82" fmla="*/ 2147483646 w 601"/>
                <a:gd name="T83" fmla="*/ 2147483646 h 552"/>
                <a:gd name="T84" fmla="*/ 2147483646 w 601"/>
                <a:gd name="T85" fmla="*/ 2147483646 h 552"/>
                <a:gd name="T86" fmla="*/ 2147483646 w 601"/>
                <a:gd name="T87" fmla="*/ 2147483646 h 552"/>
                <a:gd name="T88" fmla="*/ 2147483646 w 601"/>
                <a:gd name="T89" fmla="*/ 2147483646 h 552"/>
                <a:gd name="T90" fmla="*/ 2147483646 w 601"/>
                <a:gd name="T91" fmla="*/ 2147483646 h 552"/>
                <a:gd name="T92" fmla="*/ 2147483646 w 601"/>
                <a:gd name="T93" fmla="*/ 2147483646 h 552"/>
                <a:gd name="T94" fmla="*/ 2147483646 w 601"/>
                <a:gd name="T95" fmla="*/ 2147483646 h 552"/>
                <a:gd name="T96" fmla="*/ 2147483646 w 601"/>
                <a:gd name="T97" fmla="*/ 2147483646 h 552"/>
                <a:gd name="T98" fmla="*/ 2147483646 w 601"/>
                <a:gd name="T99" fmla="*/ 2147483646 h 552"/>
                <a:gd name="T100" fmla="*/ 2147483646 w 601"/>
                <a:gd name="T101" fmla="*/ 2147483646 h 552"/>
                <a:gd name="T102" fmla="*/ 2147483646 w 601"/>
                <a:gd name="T103" fmla="*/ 2147483646 h 552"/>
                <a:gd name="T104" fmla="*/ 2147483646 w 601"/>
                <a:gd name="T105" fmla="*/ 2147483646 h 552"/>
                <a:gd name="T106" fmla="*/ 2147483646 w 601"/>
                <a:gd name="T107" fmla="*/ 2147483646 h 552"/>
                <a:gd name="T108" fmla="*/ 2147483646 w 601"/>
                <a:gd name="T109" fmla="*/ 2147483646 h 552"/>
                <a:gd name="T110" fmla="*/ 2147483646 w 601"/>
                <a:gd name="T111" fmla="*/ 2147483646 h 552"/>
                <a:gd name="T112" fmla="*/ 2147483646 w 601"/>
                <a:gd name="T113" fmla="*/ 2147483646 h 552"/>
                <a:gd name="T114" fmla="*/ 2147483646 w 601"/>
                <a:gd name="T115" fmla="*/ 2147483646 h 552"/>
                <a:gd name="T116" fmla="*/ 2147483646 w 601"/>
                <a:gd name="T117" fmla="*/ 2147483646 h 552"/>
                <a:gd name="T118" fmla="*/ 2147483646 w 601"/>
                <a:gd name="T119" fmla="*/ 2147483646 h 552"/>
                <a:gd name="T120" fmla="*/ 2147483646 w 601"/>
                <a:gd name="T121" fmla="*/ 2147483646 h 552"/>
                <a:gd name="T122" fmla="*/ 2147483646 w 601"/>
                <a:gd name="T123" fmla="*/ 2147483646 h 552"/>
                <a:gd name="T124" fmla="*/ 2147483646 w 601"/>
                <a:gd name="T125" fmla="*/ 2147483646 h 55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01" h="552">
                  <a:moveTo>
                    <a:pt x="600" y="226"/>
                  </a:moveTo>
                  <a:lnTo>
                    <a:pt x="600" y="226"/>
                  </a:lnTo>
                  <a:cubicBezTo>
                    <a:pt x="600" y="268"/>
                    <a:pt x="565" y="304"/>
                    <a:pt x="522" y="304"/>
                  </a:cubicBezTo>
                  <a:cubicBezTo>
                    <a:pt x="480" y="304"/>
                    <a:pt x="452" y="268"/>
                    <a:pt x="452" y="226"/>
                  </a:cubicBezTo>
                  <a:cubicBezTo>
                    <a:pt x="452" y="268"/>
                    <a:pt x="417" y="304"/>
                    <a:pt x="374" y="304"/>
                  </a:cubicBezTo>
                  <a:cubicBezTo>
                    <a:pt x="332" y="304"/>
                    <a:pt x="296" y="268"/>
                    <a:pt x="296" y="226"/>
                  </a:cubicBezTo>
                  <a:cubicBezTo>
                    <a:pt x="296" y="268"/>
                    <a:pt x="268" y="304"/>
                    <a:pt x="226" y="304"/>
                  </a:cubicBezTo>
                  <a:cubicBezTo>
                    <a:pt x="183" y="304"/>
                    <a:pt x="148" y="268"/>
                    <a:pt x="148" y="226"/>
                  </a:cubicBezTo>
                  <a:cubicBezTo>
                    <a:pt x="148" y="268"/>
                    <a:pt x="113" y="304"/>
                    <a:pt x="70" y="304"/>
                  </a:cubicBezTo>
                  <a:cubicBezTo>
                    <a:pt x="28" y="304"/>
                    <a:pt x="0" y="268"/>
                    <a:pt x="0" y="226"/>
                  </a:cubicBezTo>
                  <a:cubicBezTo>
                    <a:pt x="49" y="84"/>
                    <a:pt x="49" y="84"/>
                    <a:pt x="49" y="84"/>
                  </a:cubicBezTo>
                  <a:cubicBezTo>
                    <a:pt x="551" y="84"/>
                    <a:pt x="551" y="84"/>
                    <a:pt x="551" y="84"/>
                  </a:cubicBezTo>
                  <a:cubicBezTo>
                    <a:pt x="600" y="226"/>
                    <a:pt x="600" y="226"/>
                    <a:pt x="600" y="226"/>
                  </a:cubicBezTo>
                  <a:close/>
                  <a:moveTo>
                    <a:pt x="508" y="56"/>
                  </a:moveTo>
                  <a:lnTo>
                    <a:pt x="508" y="56"/>
                  </a:lnTo>
                  <a:cubicBezTo>
                    <a:pt x="91" y="56"/>
                    <a:pt x="91" y="56"/>
                    <a:pt x="91" y="56"/>
                  </a:cubicBezTo>
                  <a:cubicBezTo>
                    <a:pt x="77" y="56"/>
                    <a:pt x="63" y="49"/>
                    <a:pt x="63" y="28"/>
                  </a:cubicBezTo>
                  <a:cubicBezTo>
                    <a:pt x="63" y="14"/>
                    <a:pt x="77" y="0"/>
                    <a:pt x="91" y="0"/>
                  </a:cubicBezTo>
                  <a:cubicBezTo>
                    <a:pt x="508" y="0"/>
                    <a:pt x="508" y="0"/>
                    <a:pt x="508" y="0"/>
                  </a:cubicBezTo>
                  <a:cubicBezTo>
                    <a:pt x="522" y="0"/>
                    <a:pt x="537" y="14"/>
                    <a:pt x="537" y="28"/>
                  </a:cubicBezTo>
                  <a:cubicBezTo>
                    <a:pt x="537" y="49"/>
                    <a:pt x="522" y="56"/>
                    <a:pt x="508" y="56"/>
                  </a:cubicBezTo>
                  <a:close/>
                  <a:moveTo>
                    <a:pt x="84" y="332"/>
                  </a:moveTo>
                  <a:lnTo>
                    <a:pt x="84" y="332"/>
                  </a:lnTo>
                  <a:cubicBezTo>
                    <a:pt x="84" y="332"/>
                    <a:pt x="84" y="332"/>
                    <a:pt x="91" y="332"/>
                  </a:cubicBezTo>
                  <a:cubicBezTo>
                    <a:pt x="91" y="332"/>
                    <a:pt x="91" y="332"/>
                    <a:pt x="98" y="332"/>
                  </a:cubicBezTo>
                  <a:cubicBezTo>
                    <a:pt x="98" y="325"/>
                    <a:pt x="106" y="325"/>
                    <a:pt x="113" y="325"/>
                  </a:cubicBezTo>
                  <a:cubicBezTo>
                    <a:pt x="113" y="466"/>
                    <a:pt x="113" y="466"/>
                    <a:pt x="113" y="466"/>
                  </a:cubicBezTo>
                  <a:cubicBezTo>
                    <a:pt x="487" y="466"/>
                    <a:pt x="487" y="466"/>
                    <a:pt x="487" y="466"/>
                  </a:cubicBezTo>
                  <a:cubicBezTo>
                    <a:pt x="487" y="325"/>
                    <a:pt x="487" y="325"/>
                    <a:pt x="487" y="325"/>
                  </a:cubicBezTo>
                  <a:cubicBezTo>
                    <a:pt x="494" y="325"/>
                    <a:pt x="494" y="325"/>
                    <a:pt x="501" y="332"/>
                  </a:cubicBezTo>
                  <a:cubicBezTo>
                    <a:pt x="501" y="332"/>
                    <a:pt x="501" y="332"/>
                    <a:pt x="508" y="332"/>
                  </a:cubicBezTo>
                  <a:lnTo>
                    <a:pt x="515" y="332"/>
                  </a:lnTo>
                  <a:lnTo>
                    <a:pt x="522" y="332"/>
                  </a:lnTo>
                  <a:cubicBezTo>
                    <a:pt x="530" y="332"/>
                    <a:pt x="537" y="332"/>
                    <a:pt x="544" y="332"/>
                  </a:cubicBezTo>
                  <a:cubicBezTo>
                    <a:pt x="544" y="523"/>
                    <a:pt x="544" y="523"/>
                    <a:pt x="544" y="523"/>
                  </a:cubicBezTo>
                  <a:cubicBezTo>
                    <a:pt x="544" y="537"/>
                    <a:pt x="530" y="551"/>
                    <a:pt x="515" y="551"/>
                  </a:cubicBezTo>
                  <a:cubicBezTo>
                    <a:pt x="84" y="551"/>
                    <a:pt x="84" y="551"/>
                    <a:pt x="84" y="551"/>
                  </a:cubicBezTo>
                  <a:cubicBezTo>
                    <a:pt x="63" y="551"/>
                    <a:pt x="56" y="537"/>
                    <a:pt x="56" y="523"/>
                  </a:cubicBezTo>
                  <a:cubicBezTo>
                    <a:pt x="56" y="332"/>
                    <a:pt x="56" y="332"/>
                    <a:pt x="56" y="332"/>
                  </a:cubicBezTo>
                  <a:cubicBezTo>
                    <a:pt x="63" y="332"/>
                    <a:pt x="63" y="332"/>
                    <a:pt x="70" y="332"/>
                  </a:cubicBezTo>
                  <a:cubicBezTo>
                    <a:pt x="77" y="332"/>
                    <a:pt x="77" y="332"/>
                    <a:pt x="84" y="3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91281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 noChangeAspect="1"/>
            </p:cNvSpPr>
            <p:nvPr/>
          </p:nvSpPr>
          <p:spPr>
            <a:xfrm>
              <a:off x="6494463" y="2503325"/>
              <a:ext cx="1497013" cy="14970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217">
                <a:defRPr/>
              </a:pPr>
              <a:endParaRPr lang="en-US" sz="900">
                <a:solidFill>
                  <a:prstClr val="white"/>
                </a:solidFill>
                <a:sym typeface="Century Gothic" panose="020B0502020202020204" pitchFamily="34" charset="0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073900" y="2995450"/>
              <a:ext cx="379412" cy="463550"/>
            </a:xfrm>
            <a:custGeom>
              <a:avLst/>
              <a:gdLst>
                <a:gd name="T0" fmla="*/ 2147483646 w 488"/>
                <a:gd name="T1" fmla="*/ 2147483646 h 601"/>
                <a:gd name="T2" fmla="*/ 2147483646 w 488"/>
                <a:gd name="T3" fmla="*/ 2147483646 h 601"/>
                <a:gd name="T4" fmla="*/ 2147483646 w 488"/>
                <a:gd name="T5" fmla="*/ 2147483646 h 601"/>
                <a:gd name="T6" fmla="*/ 0 w 488"/>
                <a:gd name="T7" fmla="*/ 2147483646 h 601"/>
                <a:gd name="T8" fmla="*/ 0 w 488"/>
                <a:gd name="T9" fmla="*/ 2147483646 h 601"/>
                <a:gd name="T10" fmla="*/ 2147483646 w 488"/>
                <a:gd name="T11" fmla="*/ 2147483646 h 601"/>
                <a:gd name="T12" fmla="*/ 2147483646 w 488"/>
                <a:gd name="T13" fmla="*/ 2147483646 h 601"/>
                <a:gd name="T14" fmla="*/ 2147483646 w 488"/>
                <a:gd name="T15" fmla="*/ 2147483646 h 601"/>
                <a:gd name="T16" fmla="*/ 2147483646 w 488"/>
                <a:gd name="T17" fmla="*/ 0 h 601"/>
                <a:gd name="T18" fmla="*/ 2147483646 w 488"/>
                <a:gd name="T19" fmla="*/ 2147483646 h 601"/>
                <a:gd name="T20" fmla="*/ 2147483646 w 488"/>
                <a:gd name="T21" fmla="*/ 2147483646 h 601"/>
                <a:gd name="T22" fmla="*/ 2147483646 w 488"/>
                <a:gd name="T23" fmla="*/ 2147483646 h 601"/>
                <a:gd name="T24" fmla="*/ 2147483646 w 488"/>
                <a:gd name="T25" fmla="*/ 2147483646 h 601"/>
                <a:gd name="T26" fmla="*/ 2147483646 w 488"/>
                <a:gd name="T27" fmla="*/ 2147483646 h 601"/>
                <a:gd name="T28" fmla="*/ 2147483646 w 488"/>
                <a:gd name="T29" fmla="*/ 2147483646 h 601"/>
                <a:gd name="T30" fmla="*/ 2147483646 w 488"/>
                <a:gd name="T31" fmla="*/ 2147483646 h 601"/>
                <a:gd name="T32" fmla="*/ 2147483646 w 488"/>
                <a:gd name="T33" fmla="*/ 2147483646 h 601"/>
                <a:gd name="T34" fmla="*/ 2147483646 w 488"/>
                <a:gd name="T35" fmla="*/ 2147483646 h 601"/>
                <a:gd name="T36" fmla="*/ 2147483646 w 488"/>
                <a:gd name="T37" fmla="*/ 2147483646 h 601"/>
                <a:gd name="T38" fmla="*/ 2147483646 w 488"/>
                <a:gd name="T39" fmla="*/ 2147483646 h 601"/>
                <a:gd name="T40" fmla="*/ 2147483646 w 488"/>
                <a:gd name="T41" fmla="*/ 2147483646 h 601"/>
                <a:gd name="T42" fmla="*/ 2147483646 w 488"/>
                <a:gd name="T43" fmla="*/ 2147483646 h 601"/>
                <a:gd name="T44" fmla="*/ 2147483646 w 488"/>
                <a:gd name="T45" fmla="*/ 2147483646 h 601"/>
                <a:gd name="T46" fmla="*/ 2147483646 w 488"/>
                <a:gd name="T47" fmla="*/ 2147483646 h 601"/>
                <a:gd name="T48" fmla="*/ 2147483646 w 488"/>
                <a:gd name="T49" fmla="*/ 2147483646 h 601"/>
                <a:gd name="T50" fmla="*/ 2147483646 w 488"/>
                <a:gd name="T51" fmla="*/ 2147483646 h 601"/>
                <a:gd name="T52" fmla="*/ 2147483646 w 488"/>
                <a:gd name="T53" fmla="*/ 2147483646 h 601"/>
                <a:gd name="T54" fmla="*/ 2147483646 w 488"/>
                <a:gd name="T55" fmla="*/ 2147483646 h 601"/>
                <a:gd name="T56" fmla="*/ 2147483646 w 488"/>
                <a:gd name="T57" fmla="*/ 2147483646 h 601"/>
                <a:gd name="T58" fmla="*/ 2147483646 w 488"/>
                <a:gd name="T59" fmla="*/ 2147483646 h 601"/>
                <a:gd name="T60" fmla="*/ 2147483646 w 488"/>
                <a:gd name="T61" fmla="*/ 2147483646 h 601"/>
                <a:gd name="T62" fmla="*/ 2147483646 w 488"/>
                <a:gd name="T63" fmla="*/ 2147483646 h 601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488" h="601">
                  <a:moveTo>
                    <a:pt x="459" y="600"/>
                  </a:moveTo>
                  <a:lnTo>
                    <a:pt x="459" y="600"/>
                  </a:lnTo>
                  <a:cubicBezTo>
                    <a:pt x="28" y="600"/>
                    <a:pt x="28" y="600"/>
                    <a:pt x="28" y="600"/>
                  </a:cubicBezTo>
                  <a:cubicBezTo>
                    <a:pt x="7" y="600"/>
                    <a:pt x="0" y="586"/>
                    <a:pt x="0" y="572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0" y="311"/>
                    <a:pt x="7" y="296"/>
                    <a:pt x="28" y="296"/>
                  </a:cubicBezTo>
                  <a:cubicBezTo>
                    <a:pt x="70" y="296"/>
                    <a:pt x="70" y="296"/>
                    <a:pt x="70" y="296"/>
                  </a:cubicBezTo>
                  <a:cubicBezTo>
                    <a:pt x="70" y="169"/>
                    <a:pt x="70" y="169"/>
                    <a:pt x="70" y="169"/>
                  </a:cubicBezTo>
                  <a:cubicBezTo>
                    <a:pt x="70" y="70"/>
                    <a:pt x="148" y="0"/>
                    <a:pt x="240" y="0"/>
                  </a:cubicBezTo>
                  <a:cubicBezTo>
                    <a:pt x="339" y="0"/>
                    <a:pt x="409" y="70"/>
                    <a:pt x="409" y="169"/>
                  </a:cubicBezTo>
                  <a:cubicBezTo>
                    <a:pt x="409" y="296"/>
                    <a:pt x="409" y="296"/>
                    <a:pt x="409" y="296"/>
                  </a:cubicBezTo>
                  <a:cubicBezTo>
                    <a:pt x="459" y="296"/>
                    <a:pt x="459" y="296"/>
                    <a:pt x="459" y="296"/>
                  </a:cubicBezTo>
                  <a:cubicBezTo>
                    <a:pt x="473" y="296"/>
                    <a:pt x="487" y="311"/>
                    <a:pt x="487" y="325"/>
                  </a:cubicBezTo>
                  <a:cubicBezTo>
                    <a:pt x="487" y="572"/>
                    <a:pt x="487" y="572"/>
                    <a:pt x="487" y="572"/>
                  </a:cubicBezTo>
                  <a:cubicBezTo>
                    <a:pt x="487" y="586"/>
                    <a:pt x="473" y="600"/>
                    <a:pt x="459" y="600"/>
                  </a:cubicBezTo>
                  <a:close/>
                  <a:moveTo>
                    <a:pt x="212" y="459"/>
                  </a:moveTo>
                  <a:lnTo>
                    <a:pt x="212" y="459"/>
                  </a:lnTo>
                  <a:cubicBezTo>
                    <a:pt x="212" y="516"/>
                    <a:pt x="212" y="516"/>
                    <a:pt x="212" y="516"/>
                  </a:cubicBezTo>
                  <a:cubicBezTo>
                    <a:pt x="212" y="530"/>
                    <a:pt x="226" y="544"/>
                    <a:pt x="240" y="544"/>
                  </a:cubicBezTo>
                  <a:cubicBezTo>
                    <a:pt x="261" y="544"/>
                    <a:pt x="268" y="530"/>
                    <a:pt x="268" y="516"/>
                  </a:cubicBezTo>
                  <a:cubicBezTo>
                    <a:pt x="268" y="459"/>
                    <a:pt x="268" y="459"/>
                    <a:pt x="268" y="459"/>
                  </a:cubicBezTo>
                  <a:cubicBezTo>
                    <a:pt x="289" y="452"/>
                    <a:pt x="296" y="431"/>
                    <a:pt x="296" y="410"/>
                  </a:cubicBezTo>
                  <a:cubicBezTo>
                    <a:pt x="296" y="381"/>
                    <a:pt x="275" y="353"/>
                    <a:pt x="240" y="353"/>
                  </a:cubicBezTo>
                  <a:cubicBezTo>
                    <a:pt x="212" y="353"/>
                    <a:pt x="183" y="381"/>
                    <a:pt x="183" y="410"/>
                  </a:cubicBezTo>
                  <a:cubicBezTo>
                    <a:pt x="183" y="431"/>
                    <a:pt x="198" y="452"/>
                    <a:pt x="212" y="459"/>
                  </a:cubicBezTo>
                  <a:close/>
                  <a:moveTo>
                    <a:pt x="353" y="169"/>
                  </a:moveTo>
                  <a:lnTo>
                    <a:pt x="353" y="169"/>
                  </a:lnTo>
                  <a:cubicBezTo>
                    <a:pt x="353" y="106"/>
                    <a:pt x="304" y="56"/>
                    <a:pt x="240" y="56"/>
                  </a:cubicBezTo>
                  <a:cubicBezTo>
                    <a:pt x="176" y="56"/>
                    <a:pt x="127" y="106"/>
                    <a:pt x="127" y="169"/>
                  </a:cubicBezTo>
                  <a:cubicBezTo>
                    <a:pt x="127" y="296"/>
                    <a:pt x="127" y="296"/>
                    <a:pt x="127" y="296"/>
                  </a:cubicBezTo>
                  <a:cubicBezTo>
                    <a:pt x="353" y="296"/>
                    <a:pt x="353" y="296"/>
                    <a:pt x="353" y="296"/>
                  </a:cubicBezTo>
                  <a:lnTo>
                    <a:pt x="353" y="1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91281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 noChangeAspect="1"/>
            </p:cNvSpPr>
            <p:nvPr/>
          </p:nvSpPr>
          <p:spPr>
            <a:xfrm>
              <a:off x="9013825" y="2503325"/>
              <a:ext cx="1497012" cy="14970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217">
                <a:defRPr/>
              </a:pPr>
              <a:endParaRPr lang="en-US" sz="900">
                <a:solidFill>
                  <a:prstClr val="white"/>
                </a:solidFill>
                <a:sym typeface="Century Gothic" panose="020B0502020202020204" pitchFamily="34" charset="0"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540876" y="3019262"/>
              <a:ext cx="466725" cy="395288"/>
            </a:xfrm>
            <a:custGeom>
              <a:avLst/>
              <a:gdLst>
                <a:gd name="T0" fmla="*/ 2147483646 w 602"/>
                <a:gd name="T1" fmla="*/ 2147483646 h 510"/>
                <a:gd name="T2" fmla="*/ 2147483646 w 602"/>
                <a:gd name="T3" fmla="*/ 2147483646 h 510"/>
                <a:gd name="T4" fmla="*/ 2147483646 w 602"/>
                <a:gd name="T5" fmla="*/ 2147483646 h 510"/>
                <a:gd name="T6" fmla="*/ 0 w 602"/>
                <a:gd name="T7" fmla="*/ 2147483646 h 510"/>
                <a:gd name="T8" fmla="*/ 0 w 602"/>
                <a:gd name="T9" fmla="*/ 2147483646 h 510"/>
                <a:gd name="T10" fmla="*/ 2147483646 w 602"/>
                <a:gd name="T11" fmla="*/ 2147483646 h 510"/>
                <a:gd name="T12" fmla="*/ 2147483646 w 602"/>
                <a:gd name="T13" fmla="*/ 2147483646 h 510"/>
                <a:gd name="T14" fmla="*/ 2147483646 w 602"/>
                <a:gd name="T15" fmla="*/ 2147483646 h 510"/>
                <a:gd name="T16" fmla="*/ 2147483646 w 602"/>
                <a:gd name="T17" fmla="*/ 2147483646 h 510"/>
                <a:gd name="T18" fmla="*/ 2147483646 w 602"/>
                <a:gd name="T19" fmla="*/ 2147483646 h 510"/>
                <a:gd name="T20" fmla="*/ 2147483646 w 602"/>
                <a:gd name="T21" fmla="*/ 2147483646 h 510"/>
                <a:gd name="T22" fmla="*/ 2147483646 w 602"/>
                <a:gd name="T23" fmla="*/ 2147483646 h 510"/>
                <a:gd name="T24" fmla="*/ 2147483646 w 602"/>
                <a:gd name="T25" fmla="*/ 2147483646 h 510"/>
                <a:gd name="T26" fmla="*/ 2147483646 w 602"/>
                <a:gd name="T27" fmla="*/ 2147483646 h 510"/>
                <a:gd name="T28" fmla="*/ 2147483646 w 602"/>
                <a:gd name="T29" fmla="*/ 2147483646 h 510"/>
                <a:gd name="T30" fmla="*/ 2147483646 w 602"/>
                <a:gd name="T31" fmla="*/ 0 h 510"/>
                <a:gd name="T32" fmla="*/ 2147483646 w 602"/>
                <a:gd name="T33" fmla="*/ 0 h 510"/>
                <a:gd name="T34" fmla="*/ 2147483646 w 602"/>
                <a:gd name="T35" fmla="*/ 2147483646 h 510"/>
                <a:gd name="T36" fmla="*/ 2147483646 w 602"/>
                <a:gd name="T37" fmla="*/ 2147483646 h 510"/>
                <a:gd name="T38" fmla="*/ 2147483646 w 602"/>
                <a:gd name="T39" fmla="*/ 2147483646 h 510"/>
                <a:gd name="T40" fmla="*/ 2147483646 w 602"/>
                <a:gd name="T41" fmla="*/ 2147483646 h 510"/>
                <a:gd name="T42" fmla="*/ 2147483646 w 602"/>
                <a:gd name="T43" fmla="*/ 2147483646 h 510"/>
                <a:gd name="T44" fmla="*/ 2147483646 w 602"/>
                <a:gd name="T45" fmla="*/ 2147483646 h 510"/>
                <a:gd name="T46" fmla="*/ 2147483646 w 602"/>
                <a:gd name="T47" fmla="*/ 2147483646 h 510"/>
                <a:gd name="T48" fmla="*/ 2147483646 w 602"/>
                <a:gd name="T49" fmla="*/ 2147483646 h 510"/>
                <a:gd name="T50" fmla="*/ 2147483646 w 602"/>
                <a:gd name="T51" fmla="*/ 2147483646 h 510"/>
                <a:gd name="T52" fmla="*/ 2147483646 w 602"/>
                <a:gd name="T53" fmla="*/ 2147483646 h 510"/>
                <a:gd name="T54" fmla="*/ 2147483646 w 602"/>
                <a:gd name="T55" fmla="*/ 2147483646 h 510"/>
                <a:gd name="T56" fmla="*/ 2147483646 w 602"/>
                <a:gd name="T57" fmla="*/ 2147483646 h 510"/>
                <a:gd name="T58" fmla="*/ 2147483646 w 602"/>
                <a:gd name="T59" fmla="*/ 2147483646 h 510"/>
                <a:gd name="T60" fmla="*/ 2147483646 w 602"/>
                <a:gd name="T61" fmla="*/ 2147483646 h 510"/>
                <a:gd name="T62" fmla="*/ 2147483646 w 602"/>
                <a:gd name="T63" fmla="*/ 2147483646 h 510"/>
                <a:gd name="T64" fmla="*/ 2147483646 w 602"/>
                <a:gd name="T65" fmla="*/ 2147483646 h 510"/>
                <a:gd name="T66" fmla="*/ 2147483646 w 602"/>
                <a:gd name="T67" fmla="*/ 2147483646 h 510"/>
                <a:gd name="T68" fmla="*/ 2147483646 w 602"/>
                <a:gd name="T69" fmla="*/ 2147483646 h 510"/>
                <a:gd name="T70" fmla="*/ 2147483646 w 602"/>
                <a:gd name="T71" fmla="*/ 2147483646 h 510"/>
                <a:gd name="T72" fmla="*/ 2147483646 w 602"/>
                <a:gd name="T73" fmla="*/ 2147483646 h 510"/>
                <a:gd name="T74" fmla="*/ 2147483646 w 602"/>
                <a:gd name="T75" fmla="*/ 2147483646 h 510"/>
                <a:gd name="T76" fmla="*/ 2147483646 w 602"/>
                <a:gd name="T77" fmla="*/ 2147483646 h 510"/>
                <a:gd name="T78" fmla="*/ 2147483646 w 602"/>
                <a:gd name="T79" fmla="*/ 2147483646 h 51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602" h="510">
                  <a:moveTo>
                    <a:pt x="579" y="509"/>
                  </a:moveTo>
                  <a:lnTo>
                    <a:pt x="579" y="509"/>
                  </a:lnTo>
                  <a:cubicBezTo>
                    <a:pt x="21" y="509"/>
                    <a:pt x="21" y="509"/>
                    <a:pt x="21" y="509"/>
                  </a:cubicBezTo>
                  <a:cubicBezTo>
                    <a:pt x="7" y="509"/>
                    <a:pt x="0" y="502"/>
                    <a:pt x="0" y="488"/>
                  </a:cubicBezTo>
                  <a:cubicBezTo>
                    <a:pt x="0" y="481"/>
                    <a:pt x="0" y="481"/>
                    <a:pt x="0" y="481"/>
                  </a:cubicBezTo>
                  <a:cubicBezTo>
                    <a:pt x="0" y="467"/>
                    <a:pt x="7" y="452"/>
                    <a:pt x="21" y="452"/>
                  </a:cubicBezTo>
                  <a:cubicBezTo>
                    <a:pt x="579" y="452"/>
                    <a:pt x="579" y="452"/>
                    <a:pt x="579" y="452"/>
                  </a:cubicBezTo>
                  <a:cubicBezTo>
                    <a:pt x="594" y="452"/>
                    <a:pt x="601" y="467"/>
                    <a:pt x="601" y="481"/>
                  </a:cubicBezTo>
                  <a:cubicBezTo>
                    <a:pt x="601" y="488"/>
                    <a:pt x="601" y="488"/>
                    <a:pt x="601" y="488"/>
                  </a:cubicBezTo>
                  <a:cubicBezTo>
                    <a:pt x="601" y="502"/>
                    <a:pt x="594" y="509"/>
                    <a:pt x="579" y="509"/>
                  </a:cubicBezTo>
                  <a:close/>
                  <a:moveTo>
                    <a:pt x="487" y="424"/>
                  </a:moveTo>
                  <a:lnTo>
                    <a:pt x="487" y="424"/>
                  </a:lnTo>
                  <a:cubicBezTo>
                    <a:pt x="431" y="424"/>
                    <a:pt x="431" y="424"/>
                    <a:pt x="431" y="424"/>
                  </a:cubicBezTo>
                  <a:cubicBezTo>
                    <a:pt x="417" y="424"/>
                    <a:pt x="403" y="417"/>
                    <a:pt x="403" y="396"/>
                  </a:cubicBezTo>
                  <a:cubicBezTo>
                    <a:pt x="403" y="28"/>
                    <a:pt x="403" y="28"/>
                    <a:pt x="403" y="28"/>
                  </a:cubicBezTo>
                  <a:cubicBezTo>
                    <a:pt x="403" y="14"/>
                    <a:pt x="417" y="0"/>
                    <a:pt x="431" y="0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509" y="0"/>
                    <a:pt x="516" y="14"/>
                    <a:pt x="516" y="28"/>
                  </a:cubicBezTo>
                  <a:cubicBezTo>
                    <a:pt x="516" y="396"/>
                    <a:pt x="516" y="396"/>
                    <a:pt x="516" y="396"/>
                  </a:cubicBezTo>
                  <a:cubicBezTo>
                    <a:pt x="516" y="417"/>
                    <a:pt x="509" y="424"/>
                    <a:pt x="487" y="424"/>
                  </a:cubicBezTo>
                  <a:close/>
                  <a:moveTo>
                    <a:pt x="332" y="424"/>
                  </a:moveTo>
                  <a:lnTo>
                    <a:pt x="332" y="424"/>
                  </a:lnTo>
                  <a:cubicBezTo>
                    <a:pt x="276" y="424"/>
                    <a:pt x="276" y="424"/>
                    <a:pt x="276" y="424"/>
                  </a:cubicBezTo>
                  <a:cubicBezTo>
                    <a:pt x="254" y="424"/>
                    <a:pt x="247" y="417"/>
                    <a:pt x="247" y="396"/>
                  </a:cubicBezTo>
                  <a:cubicBezTo>
                    <a:pt x="247" y="163"/>
                    <a:pt x="247" y="163"/>
                    <a:pt x="247" y="163"/>
                  </a:cubicBezTo>
                  <a:cubicBezTo>
                    <a:pt x="247" y="149"/>
                    <a:pt x="254" y="134"/>
                    <a:pt x="276" y="134"/>
                  </a:cubicBezTo>
                  <a:cubicBezTo>
                    <a:pt x="332" y="134"/>
                    <a:pt x="332" y="134"/>
                    <a:pt x="332" y="134"/>
                  </a:cubicBezTo>
                  <a:cubicBezTo>
                    <a:pt x="346" y="134"/>
                    <a:pt x="360" y="149"/>
                    <a:pt x="360" y="163"/>
                  </a:cubicBezTo>
                  <a:cubicBezTo>
                    <a:pt x="360" y="396"/>
                    <a:pt x="360" y="396"/>
                    <a:pt x="360" y="396"/>
                  </a:cubicBezTo>
                  <a:cubicBezTo>
                    <a:pt x="360" y="417"/>
                    <a:pt x="346" y="424"/>
                    <a:pt x="332" y="424"/>
                  </a:cubicBezTo>
                  <a:close/>
                  <a:moveTo>
                    <a:pt x="169" y="424"/>
                  </a:moveTo>
                  <a:lnTo>
                    <a:pt x="169" y="424"/>
                  </a:lnTo>
                  <a:cubicBezTo>
                    <a:pt x="113" y="424"/>
                    <a:pt x="113" y="424"/>
                    <a:pt x="113" y="424"/>
                  </a:cubicBezTo>
                  <a:cubicBezTo>
                    <a:pt x="99" y="424"/>
                    <a:pt x="85" y="417"/>
                    <a:pt x="85" y="396"/>
                  </a:cubicBezTo>
                  <a:cubicBezTo>
                    <a:pt x="85" y="297"/>
                    <a:pt x="85" y="297"/>
                    <a:pt x="85" y="297"/>
                  </a:cubicBezTo>
                  <a:cubicBezTo>
                    <a:pt x="85" y="276"/>
                    <a:pt x="99" y="269"/>
                    <a:pt x="113" y="269"/>
                  </a:cubicBezTo>
                  <a:cubicBezTo>
                    <a:pt x="169" y="269"/>
                    <a:pt x="169" y="269"/>
                    <a:pt x="169" y="269"/>
                  </a:cubicBezTo>
                  <a:cubicBezTo>
                    <a:pt x="184" y="269"/>
                    <a:pt x="198" y="276"/>
                    <a:pt x="198" y="297"/>
                  </a:cubicBezTo>
                  <a:cubicBezTo>
                    <a:pt x="198" y="396"/>
                    <a:pt x="198" y="396"/>
                    <a:pt x="198" y="396"/>
                  </a:cubicBezTo>
                  <a:cubicBezTo>
                    <a:pt x="198" y="417"/>
                    <a:pt x="184" y="424"/>
                    <a:pt x="169" y="4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91281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12" name="出自【趣你的PPT】(微信:qunideppt)：最优质的PPT资源库"/>
            <p:cNvSpPr txBox="1">
              <a:spLocks/>
            </p:cNvSpPr>
            <p:nvPr/>
          </p:nvSpPr>
          <p:spPr bwMode="auto">
            <a:xfrm>
              <a:off x="3944938" y="4084476"/>
              <a:ext cx="1787525" cy="898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00" tIns="60949" rIns="121900" bIns="60949"/>
            <a:lstStyle>
              <a:lvl1pPr defTabSz="4572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sysClr val="windowText" lastClr="000000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该原创</a:t>
              </a:r>
              <a:r>
                <a:rPr lang="en-US" altLang="zh-CN" sz="1400" dirty="0">
                  <a:solidFill>
                    <a:sysClr val="windowText" lastClr="000000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400" dirty="0">
                  <a:solidFill>
                    <a:sysClr val="windowText" lastClr="000000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sysClr val="windowText" lastClr="000000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400" dirty="0">
                  <a:solidFill>
                    <a:sysClr val="windowText" lastClr="000000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。</a:t>
              </a:r>
              <a:endParaRPr lang="en-US" altLang="zh-CN" sz="1400" dirty="0">
                <a:solidFill>
                  <a:sysClr val="windowText" lastClr="000000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13" name="出自【趣你的PPT】(微信:qunideppt)：最优质的PPT资源库"/>
            <p:cNvSpPr txBox="1">
              <a:spLocks/>
            </p:cNvSpPr>
            <p:nvPr/>
          </p:nvSpPr>
          <p:spPr bwMode="auto">
            <a:xfrm>
              <a:off x="6459538" y="4084476"/>
              <a:ext cx="1789113" cy="898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00" tIns="60949" rIns="121900" bIns="60949"/>
            <a:lstStyle>
              <a:lvl1pPr defTabSz="4572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sysClr val="windowText" lastClr="000000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该原创</a:t>
              </a:r>
              <a:r>
                <a:rPr lang="en-US" altLang="zh-CN" sz="1400" dirty="0">
                  <a:solidFill>
                    <a:sysClr val="windowText" lastClr="000000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400" dirty="0">
                  <a:solidFill>
                    <a:sysClr val="windowText" lastClr="000000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sysClr val="windowText" lastClr="000000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400" dirty="0">
                  <a:solidFill>
                    <a:sysClr val="windowText" lastClr="000000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。</a:t>
              </a:r>
              <a:endParaRPr lang="en-US" altLang="zh-CN" sz="1400" dirty="0">
                <a:solidFill>
                  <a:sysClr val="windowText" lastClr="000000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14" name="出自【趣你的PPT】(微信:qunideppt)：最优质的PPT资源库"/>
            <p:cNvSpPr txBox="1">
              <a:spLocks/>
            </p:cNvSpPr>
            <p:nvPr/>
          </p:nvSpPr>
          <p:spPr bwMode="auto">
            <a:xfrm>
              <a:off x="8974138" y="4084476"/>
              <a:ext cx="1789113" cy="898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00" tIns="60949" rIns="121900" bIns="60949"/>
            <a:lstStyle>
              <a:lvl1pPr defTabSz="4572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sysClr val="windowText" lastClr="000000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该原创</a:t>
              </a:r>
              <a:r>
                <a:rPr lang="en-US" altLang="zh-CN" sz="1400" dirty="0">
                  <a:solidFill>
                    <a:sysClr val="windowText" lastClr="000000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400" dirty="0">
                  <a:solidFill>
                    <a:sysClr val="windowText" lastClr="000000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sysClr val="windowText" lastClr="000000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400" dirty="0">
                  <a:solidFill>
                    <a:sysClr val="windowText" lastClr="000000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。</a:t>
              </a:r>
              <a:endParaRPr lang="en-US" altLang="zh-CN" sz="1400" dirty="0">
                <a:solidFill>
                  <a:sysClr val="windowText" lastClr="000000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cxnSp>
        <p:nvCxnSpPr>
          <p:cNvPr id="15" name="出自【趣你的PPT】(微信:qunideppt)：最优质的PPT资源库"/>
          <p:cNvCxnSpPr/>
          <p:nvPr/>
        </p:nvCxnSpPr>
        <p:spPr>
          <a:xfrm flipV="1">
            <a:off x="278433" y="746103"/>
            <a:ext cx="2784731" cy="1"/>
          </a:xfrm>
          <a:prstGeom prst="line">
            <a:avLst/>
          </a:prstGeom>
          <a:ln w="12700">
            <a:solidFill>
              <a:srgbClr val="BE1E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出自【趣你的PPT】(微信:qunideppt)：最优质的PPT资源库"/>
          <p:cNvSpPr/>
          <p:nvPr/>
        </p:nvSpPr>
        <p:spPr>
          <a:xfrm rot="16200000">
            <a:off x="434784" y="233933"/>
            <a:ext cx="324647" cy="595689"/>
          </a:xfrm>
          <a:prstGeom prst="rect">
            <a:avLst/>
          </a:prstGeom>
          <a:solidFill>
            <a:srgbClr val="BE1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BE1E2E"/>
              </a:solidFill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856040" y="33606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BE1E2E"/>
                </a:solidFill>
              </a:rPr>
              <a:t>单击此处输入标题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360001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出自【趣你的PPT】(微信:qunideppt)：最优质的PPT资源库"/>
          <p:cNvSpPr/>
          <p:nvPr/>
        </p:nvSpPr>
        <p:spPr>
          <a:xfrm>
            <a:off x="3676215" y="3224791"/>
            <a:ext cx="4861080" cy="1285794"/>
          </a:xfrm>
          <a:prstGeom prst="rect">
            <a:avLst/>
          </a:prstGeom>
          <a:noFill/>
          <a:ln>
            <a:solidFill>
              <a:srgbClr val="BE1E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>
            <a:off x="169358" y="4050434"/>
            <a:ext cx="2893804" cy="2525938"/>
          </a:xfrm>
          <a:prstGeom prst="rtTriangle">
            <a:avLst/>
          </a:prstGeom>
          <a:solidFill>
            <a:srgbClr val="FEF7F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 rot="10800000">
            <a:off x="8800559" y="726688"/>
            <a:ext cx="3286620" cy="2856836"/>
          </a:xfrm>
          <a:prstGeom prst="rtTriangle">
            <a:avLst/>
          </a:prstGeom>
          <a:solidFill>
            <a:srgbClr val="FEF7F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709611" y="3092824"/>
            <a:ext cx="4355448" cy="3593218"/>
          </a:xfrm>
          <a:prstGeom prst="rtTriangle">
            <a:avLst/>
          </a:prstGeom>
          <a:noFill/>
          <a:ln w="19050">
            <a:solidFill>
              <a:srgbClr val="DEB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478970" y="3354680"/>
            <a:ext cx="3725909" cy="3065195"/>
          </a:xfrm>
          <a:prstGeom prst="rtTriangle">
            <a:avLst/>
          </a:prstGeom>
          <a:noFill/>
          <a:ln w="76200">
            <a:solidFill>
              <a:srgbClr val="DEB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 rot="10800000">
            <a:off x="8648159" y="574288"/>
            <a:ext cx="3286620" cy="2856836"/>
          </a:xfrm>
          <a:prstGeom prst="rtTriangle">
            <a:avLst/>
          </a:prstGeom>
          <a:noFill/>
          <a:ln w="19050">
            <a:solidFill>
              <a:srgbClr val="DEB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 rot="10800000">
            <a:off x="8056345" y="1053419"/>
            <a:ext cx="3286620" cy="2856836"/>
          </a:xfrm>
          <a:prstGeom prst="rtTriangle">
            <a:avLst/>
          </a:prstGeom>
          <a:noFill/>
          <a:ln w="13970">
            <a:solidFill>
              <a:srgbClr val="DEB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313666" y="439111"/>
            <a:ext cx="397344" cy="2177143"/>
            <a:chOff x="312267" y="447258"/>
            <a:chExt cx="397344" cy="2177143"/>
          </a:xfrm>
        </p:grpSpPr>
        <p:cxnSp>
          <p:nvCxnSpPr>
            <p:cNvPr id="21" name="出自【趣你的PPT】(微信:qunideppt)：最优质的PPT资源库"/>
            <p:cNvCxnSpPr/>
            <p:nvPr/>
          </p:nvCxnSpPr>
          <p:spPr>
            <a:xfrm>
              <a:off x="709611" y="447258"/>
              <a:ext cx="0" cy="2177143"/>
            </a:xfrm>
            <a:prstGeom prst="line">
              <a:avLst/>
            </a:prstGeom>
            <a:ln w="12700">
              <a:solidFill>
                <a:srgbClr val="DEBD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出自【趣你的PPT】(微信:qunideppt)：最优质的PPT资源库"/>
            <p:cNvSpPr/>
            <p:nvPr/>
          </p:nvSpPr>
          <p:spPr>
            <a:xfrm>
              <a:off x="344846" y="447259"/>
              <a:ext cx="242621" cy="691644"/>
            </a:xfrm>
            <a:prstGeom prst="rect">
              <a:avLst/>
            </a:prstGeom>
            <a:solidFill>
              <a:srgbClr val="DEBD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出自【趣你的PPT】(微信:qunideppt)：最优质的PPT资源库"/>
            <p:cNvSpPr txBox="1"/>
            <p:nvPr/>
          </p:nvSpPr>
          <p:spPr>
            <a:xfrm rot="5400000">
              <a:off x="-271387" y="1712141"/>
              <a:ext cx="1475084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DEBD94"/>
                  </a:solidFill>
                </a:rPr>
                <a:t>MADE BY WUJIU</a:t>
              </a:r>
              <a:endParaRPr lang="zh-CN" altLang="en-US" sz="1400" dirty="0">
                <a:solidFill>
                  <a:srgbClr val="DEBD94"/>
                </a:solidFill>
              </a:endParaRPr>
            </a:p>
          </p:txBody>
        </p:sp>
      </p:grpSp>
      <p:sp>
        <p:nvSpPr>
          <p:cNvPr id="25" name="出自【趣你的PPT】(微信:qunideppt)：最优质的PPT资源库"/>
          <p:cNvSpPr txBox="1"/>
          <p:nvPr/>
        </p:nvSpPr>
        <p:spPr>
          <a:xfrm>
            <a:off x="9379271" y="6364683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BC202D"/>
                </a:solidFill>
              </a:rPr>
              <a:t>公司机构或组织的名称</a:t>
            </a:r>
          </a:p>
        </p:txBody>
      </p:sp>
      <p:grpSp>
        <p:nvGrpSpPr>
          <p:cNvPr id="32" name="Group 31出自【趣你的PPT】(微信:qunideppt)：最优质的PPT资源库"/>
          <p:cNvGrpSpPr/>
          <p:nvPr/>
        </p:nvGrpSpPr>
        <p:grpSpPr>
          <a:xfrm>
            <a:off x="3565350" y="3354680"/>
            <a:ext cx="4861080" cy="1352728"/>
            <a:chOff x="3192647" y="2128896"/>
            <a:chExt cx="4861080" cy="1352728"/>
          </a:xfrm>
        </p:grpSpPr>
        <p:sp>
          <p:nvSpPr>
            <p:cNvPr id="31" name="出自【趣你的PPT】(微信:qunideppt)：最优质的PPT资源库"/>
            <p:cNvSpPr/>
            <p:nvPr/>
          </p:nvSpPr>
          <p:spPr>
            <a:xfrm>
              <a:off x="3192647" y="2128896"/>
              <a:ext cx="4861080" cy="1285794"/>
            </a:xfrm>
            <a:prstGeom prst="rect">
              <a:avLst/>
            </a:prstGeom>
            <a:solidFill>
              <a:srgbClr val="BE1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6" name="出自【趣你的PPT】(微信:qunideppt)：最优质的PPT资源库"/>
            <p:cNvSpPr txBox="1"/>
            <p:nvPr/>
          </p:nvSpPr>
          <p:spPr>
            <a:xfrm>
              <a:off x="3453361" y="2281295"/>
              <a:ext cx="433965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72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俊雅锐宋体验版常规体" pitchFamily="50" charset="-122"/>
                </a:rPr>
                <a:t>团队成员介绍</a:t>
              </a:r>
            </a:p>
          </p:txBody>
        </p:sp>
      </p:grpSp>
      <p:sp>
        <p:nvSpPr>
          <p:cNvPr id="2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519637" y="1986901"/>
            <a:ext cx="260587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zh-CN" sz="7200" b="1" dirty="0">
                <a:solidFill>
                  <a:srgbClr val="BE1E2E"/>
                </a:solidFill>
                <a:latin typeface="Agency FB" panose="020B0503020202020204" pitchFamily="34" charset="0"/>
                <a:ea typeface="造字工房俊雅锐宋体验版常规体" pitchFamily="50" charset="-122"/>
              </a:rPr>
              <a:t>Part 02</a:t>
            </a:r>
            <a:endParaRPr lang="zh-CN" altLang="en-US" sz="7200" b="1" dirty="0">
              <a:solidFill>
                <a:srgbClr val="BE1E2E"/>
              </a:solidFill>
              <a:latin typeface="Agency FB" panose="020B0503020202020204" pitchFamily="34" charset="0"/>
              <a:ea typeface="造字工房俊雅锐宋体验版常规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6574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719140" y="2243165"/>
            <a:ext cx="10753720" cy="2807099"/>
            <a:chOff x="719140" y="2243165"/>
            <a:chExt cx="10753720" cy="2807099"/>
          </a:xfrm>
        </p:grpSpPr>
        <p:sp>
          <p:nvSpPr>
            <p:cNvPr id="20" name="出自【趣你的PPT】(微信:qunideppt)：最优质的PPT资源库"/>
            <p:cNvSpPr/>
            <p:nvPr/>
          </p:nvSpPr>
          <p:spPr>
            <a:xfrm>
              <a:off x="719140" y="2243165"/>
              <a:ext cx="841375" cy="8413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9" tIns="60950" rIns="121899" bIns="60950" anchor="ctr"/>
            <a:lstStyle/>
            <a:p>
              <a:pPr algn="ctr" defTabSz="914217">
                <a:defRPr/>
              </a:pPr>
              <a:endParaRPr lang="en-US" sz="900">
                <a:solidFill>
                  <a:schemeClr val="tx1"/>
                </a:solidFill>
                <a:sym typeface="Century Gothic" panose="020B0502020202020204" pitchFamily="34" charset="0"/>
              </a:endParaRPr>
            </a:p>
          </p:txBody>
        </p:sp>
        <p:sp>
          <p:nvSpPr>
            <p:cNvPr id="21" name="出自【趣你的PPT】(微信:qunideppt)：最优质的PPT资源库"/>
            <p:cNvSpPr/>
            <p:nvPr/>
          </p:nvSpPr>
          <p:spPr>
            <a:xfrm>
              <a:off x="719140" y="4183090"/>
              <a:ext cx="841375" cy="8413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9" tIns="60950" rIns="121899" bIns="60950" anchor="ctr"/>
            <a:lstStyle/>
            <a:p>
              <a:pPr algn="ctr" defTabSz="914217">
                <a:defRPr/>
              </a:pPr>
              <a:endParaRPr lang="en-US" sz="900">
                <a:solidFill>
                  <a:schemeClr val="tx1"/>
                </a:solidFill>
                <a:sym typeface="Century Gothic" panose="020B0502020202020204" pitchFamily="34" charset="0"/>
              </a:endParaRPr>
            </a:p>
          </p:txBody>
        </p:sp>
        <p:sp>
          <p:nvSpPr>
            <p:cNvPr id="22" name="出自【趣你的PPT】(微信:qunideppt)：最优质的PPT资源库"/>
            <p:cNvSpPr/>
            <p:nvPr/>
          </p:nvSpPr>
          <p:spPr>
            <a:xfrm>
              <a:off x="4397376" y="2243165"/>
              <a:ext cx="839788" cy="8413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9" tIns="60950" rIns="121899" bIns="60950" anchor="ctr"/>
            <a:lstStyle/>
            <a:p>
              <a:pPr algn="ctr" defTabSz="914217">
                <a:defRPr/>
              </a:pPr>
              <a:endParaRPr lang="en-US" sz="900">
                <a:solidFill>
                  <a:schemeClr val="tx1"/>
                </a:solidFill>
                <a:sym typeface="Century Gothic" panose="020B0502020202020204" pitchFamily="34" charset="0"/>
              </a:endParaRPr>
            </a:p>
          </p:txBody>
        </p:sp>
        <p:sp>
          <p:nvSpPr>
            <p:cNvPr id="23" name="出自【趣你的PPT】(微信:qunideppt)：最优质的PPT资源库"/>
            <p:cNvSpPr/>
            <p:nvPr/>
          </p:nvSpPr>
          <p:spPr>
            <a:xfrm>
              <a:off x="4397376" y="4183090"/>
              <a:ext cx="839788" cy="8413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9" tIns="60950" rIns="121899" bIns="60950" anchor="ctr"/>
            <a:lstStyle/>
            <a:p>
              <a:pPr algn="ctr" defTabSz="914217">
                <a:defRPr/>
              </a:pPr>
              <a:endParaRPr lang="en-US" sz="900">
                <a:solidFill>
                  <a:schemeClr val="tx1"/>
                </a:solidFill>
                <a:sym typeface="Century Gothic" panose="020B0502020202020204" pitchFamily="34" charset="0"/>
              </a:endParaRPr>
            </a:p>
          </p:txBody>
        </p:sp>
        <p:sp>
          <p:nvSpPr>
            <p:cNvPr id="24" name="出自【趣你的PPT】(微信:qunideppt)：最优质的PPT资源库"/>
            <p:cNvSpPr/>
            <p:nvPr/>
          </p:nvSpPr>
          <p:spPr>
            <a:xfrm>
              <a:off x="8069265" y="2243165"/>
              <a:ext cx="839787" cy="8413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9" tIns="60950" rIns="121899" bIns="60950" anchor="ctr"/>
            <a:lstStyle/>
            <a:p>
              <a:pPr algn="ctr" defTabSz="914217">
                <a:defRPr/>
              </a:pPr>
              <a:endParaRPr lang="en-US" sz="900">
                <a:solidFill>
                  <a:schemeClr val="tx1"/>
                </a:solidFill>
                <a:sym typeface="Century Gothic" panose="020B0502020202020204" pitchFamily="34" charset="0"/>
              </a:endParaRPr>
            </a:p>
          </p:txBody>
        </p:sp>
        <p:sp>
          <p:nvSpPr>
            <p:cNvPr id="25" name="出自【趣你的PPT】(微信:qunideppt)：最优质的PPT资源库"/>
            <p:cNvSpPr/>
            <p:nvPr/>
          </p:nvSpPr>
          <p:spPr>
            <a:xfrm>
              <a:off x="8069265" y="4183090"/>
              <a:ext cx="839787" cy="8413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9" tIns="60950" rIns="121899" bIns="60950" anchor="ctr"/>
            <a:lstStyle/>
            <a:p>
              <a:pPr algn="ctr" defTabSz="914217">
                <a:defRPr/>
              </a:pPr>
              <a:endParaRPr lang="en-US" sz="900">
                <a:solidFill>
                  <a:schemeClr val="tx1"/>
                </a:solidFill>
                <a:sym typeface="Century Gothic" panose="020B0502020202020204" pitchFamily="34" charset="0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353427" y="2462239"/>
              <a:ext cx="284163" cy="347662"/>
            </a:xfrm>
            <a:custGeom>
              <a:avLst/>
              <a:gdLst>
                <a:gd name="T0" fmla="*/ 2147483646 w 488"/>
                <a:gd name="T1" fmla="*/ 2147483646 h 601"/>
                <a:gd name="T2" fmla="*/ 2147483646 w 488"/>
                <a:gd name="T3" fmla="*/ 2147483646 h 601"/>
                <a:gd name="T4" fmla="*/ 2147483646 w 488"/>
                <a:gd name="T5" fmla="*/ 2147483646 h 601"/>
                <a:gd name="T6" fmla="*/ 0 w 488"/>
                <a:gd name="T7" fmla="*/ 2147483646 h 601"/>
                <a:gd name="T8" fmla="*/ 0 w 488"/>
                <a:gd name="T9" fmla="*/ 2147483646 h 601"/>
                <a:gd name="T10" fmla="*/ 2147483646 w 488"/>
                <a:gd name="T11" fmla="*/ 2147483646 h 601"/>
                <a:gd name="T12" fmla="*/ 2147483646 w 488"/>
                <a:gd name="T13" fmla="*/ 2147483646 h 601"/>
                <a:gd name="T14" fmla="*/ 2147483646 w 488"/>
                <a:gd name="T15" fmla="*/ 2147483646 h 601"/>
                <a:gd name="T16" fmla="*/ 2147483646 w 488"/>
                <a:gd name="T17" fmla="*/ 0 h 601"/>
                <a:gd name="T18" fmla="*/ 2147483646 w 488"/>
                <a:gd name="T19" fmla="*/ 2147483646 h 601"/>
                <a:gd name="T20" fmla="*/ 2147483646 w 488"/>
                <a:gd name="T21" fmla="*/ 2147483646 h 601"/>
                <a:gd name="T22" fmla="*/ 2147483646 w 488"/>
                <a:gd name="T23" fmla="*/ 2147483646 h 601"/>
                <a:gd name="T24" fmla="*/ 2147483646 w 488"/>
                <a:gd name="T25" fmla="*/ 2147483646 h 601"/>
                <a:gd name="T26" fmla="*/ 2147483646 w 488"/>
                <a:gd name="T27" fmla="*/ 2147483646 h 601"/>
                <a:gd name="T28" fmla="*/ 2147483646 w 488"/>
                <a:gd name="T29" fmla="*/ 2147483646 h 601"/>
                <a:gd name="T30" fmla="*/ 2147483646 w 488"/>
                <a:gd name="T31" fmla="*/ 2147483646 h 601"/>
                <a:gd name="T32" fmla="*/ 2147483646 w 488"/>
                <a:gd name="T33" fmla="*/ 2147483646 h 601"/>
                <a:gd name="T34" fmla="*/ 2147483646 w 488"/>
                <a:gd name="T35" fmla="*/ 2147483646 h 601"/>
                <a:gd name="T36" fmla="*/ 2147483646 w 488"/>
                <a:gd name="T37" fmla="*/ 2147483646 h 601"/>
                <a:gd name="T38" fmla="*/ 2147483646 w 488"/>
                <a:gd name="T39" fmla="*/ 2147483646 h 601"/>
                <a:gd name="T40" fmla="*/ 2147483646 w 488"/>
                <a:gd name="T41" fmla="*/ 2147483646 h 601"/>
                <a:gd name="T42" fmla="*/ 2147483646 w 488"/>
                <a:gd name="T43" fmla="*/ 2147483646 h 601"/>
                <a:gd name="T44" fmla="*/ 2147483646 w 488"/>
                <a:gd name="T45" fmla="*/ 2147483646 h 601"/>
                <a:gd name="T46" fmla="*/ 2147483646 w 488"/>
                <a:gd name="T47" fmla="*/ 2147483646 h 601"/>
                <a:gd name="T48" fmla="*/ 2147483646 w 488"/>
                <a:gd name="T49" fmla="*/ 2147483646 h 601"/>
                <a:gd name="T50" fmla="*/ 2147483646 w 488"/>
                <a:gd name="T51" fmla="*/ 2147483646 h 601"/>
                <a:gd name="T52" fmla="*/ 2147483646 w 488"/>
                <a:gd name="T53" fmla="*/ 2147483646 h 601"/>
                <a:gd name="T54" fmla="*/ 2147483646 w 488"/>
                <a:gd name="T55" fmla="*/ 2147483646 h 601"/>
                <a:gd name="T56" fmla="*/ 2147483646 w 488"/>
                <a:gd name="T57" fmla="*/ 2147483646 h 601"/>
                <a:gd name="T58" fmla="*/ 2147483646 w 488"/>
                <a:gd name="T59" fmla="*/ 2147483646 h 601"/>
                <a:gd name="T60" fmla="*/ 2147483646 w 488"/>
                <a:gd name="T61" fmla="*/ 2147483646 h 601"/>
                <a:gd name="T62" fmla="*/ 2147483646 w 488"/>
                <a:gd name="T63" fmla="*/ 2147483646 h 601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488" h="601">
                  <a:moveTo>
                    <a:pt x="459" y="600"/>
                  </a:moveTo>
                  <a:lnTo>
                    <a:pt x="459" y="600"/>
                  </a:lnTo>
                  <a:cubicBezTo>
                    <a:pt x="28" y="600"/>
                    <a:pt x="28" y="600"/>
                    <a:pt x="28" y="600"/>
                  </a:cubicBezTo>
                  <a:cubicBezTo>
                    <a:pt x="7" y="600"/>
                    <a:pt x="0" y="586"/>
                    <a:pt x="0" y="572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0" y="311"/>
                    <a:pt x="7" y="296"/>
                    <a:pt x="28" y="296"/>
                  </a:cubicBezTo>
                  <a:cubicBezTo>
                    <a:pt x="70" y="296"/>
                    <a:pt x="70" y="296"/>
                    <a:pt x="70" y="296"/>
                  </a:cubicBezTo>
                  <a:cubicBezTo>
                    <a:pt x="70" y="169"/>
                    <a:pt x="70" y="169"/>
                    <a:pt x="70" y="169"/>
                  </a:cubicBezTo>
                  <a:cubicBezTo>
                    <a:pt x="70" y="70"/>
                    <a:pt x="148" y="0"/>
                    <a:pt x="240" y="0"/>
                  </a:cubicBezTo>
                  <a:cubicBezTo>
                    <a:pt x="339" y="0"/>
                    <a:pt x="409" y="70"/>
                    <a:pt x="409" y="169"/>
                  </a:cubicBezTo>
                  <a:cubicBezTo>
                    <a:pt x="409" y="296"/>
                    <a:pt x="409" y="296"/>
                    <a:pt x="409" y="296"/>
                  </a:cubicBezTo>
                  <a:cubicBezTo>
                    <a:pt x="459" y="296"/>
                    <a:pt x="459" y="296"/>
                    <a:pt x="459" y="296"/>
                  </a:cubicBezTo>
                  <a:cubicBezTo>
                    <a:pt x="473" y="296"/>
                    <a:pt x="487" y="311"/>
                    <a:pt x="487" y="325"/>
                  </a:cubicBezTo>
                  <a:cubicBezTo>
                    <a:pt x="487" y="572"/>
                    <a:pt x="487" y="572"/>
                    <a:pt x="487" y="572"/>
                  </a:cubicBezTo>
                  <a:cubicBezTo>
                    <a:pt x="487" y="586"/>
                    <a:pt x="473" y="600"/>
                    <a:pt x="459" y="600"/>
                  </a:cubicBezTo>
                  <a:close/>
                  <a:moveTo>
                    <a:pt x="212" y="459"/>
                  </a:moveTo>
                  <a:lnTo>
                    <a:pt x="212" y="459"/>
                  </a:lnTo>
                  <a:cubicBezTo>
                    <a:pt x="212" y="516"/>
                    <a:pt x="212" y="516"/>
                    <a:pt x="212" y="516"/>
                  </a:cubicBezTo>
                  <a:cubicBezTo>
                    <a:pt x="212" y="530"/>
                    <a:pt x="226" y="544"/>
                    <a:pt x="240" y="544"/>
                  </a:cubicBezTo>
                  <a:cubicBezTo>
                    <a:pt x="261" y="544"/>
                    <a:pt x="268" y="530"/>
                    <a:pt x="268" y="516"/>
                  </a:cubicBezTo>
                  <a:cubicBezTo>
                    <a:pt x="268" y="459"/>
                    <a:pt x="268" y="459"/>
                    <a:pt x="268" y="459"/>
                  </a:cubicBezTo>
                  <a:cubicBezTo>
                    <a:pt x="289" y="452"/>
                    <a:pt x="296" y="431"/>
                    <a:pt x="296" y="410"/>
                  </a:cubicBezTo>
                  <a:cubicBezTo>
                    <a:pt x="296" y="381"/>
                    <a:pt x="275" y="353"/>
                    <a:pt x="240" y="353"/>
                  </a:cubicBezTo>
                  <a:cubicBezTo>
                    <a:pt x="212" y="353"/>
                    <a:pt x="183" y="381"/>
                    <a:pt x="183" y="410"/>
                  </a:cubicBezTo>
                  <a:cubicBezTo>
                    <a:pt x="183" y="431"/>
                    <a:pt x="198" y="452"/>
                    <a:pt x="212" y="459"/>
                  </a:cubicBezTo>
                  <a:close/>
                  <a:moveTo>
                    <a:pt x="353" y="169"/>
                  </a:moveTo>
                  <a:lnTo>
                    <a:pt x="353" y="169"/>
                  </a:lnTo>
                  <a:cubicBezTo>
                    <a:pt x="353" y="106"/>
                    <a:pt x="304" y="56"/>
                    <a:pt x="240" y="56"/>
                  </a:cubicBezTo>
                  <a:cubicBezTo>
                    <a:pt x="176" y="56"/>
                    <a:pt x="127" y="106"/>
                    <a:pt x="127" y="169"/>
                  </a:cubicBezTo>
                  <a:cubicBezTo>
                    <a:pt x="127" y="296"/>
                    <a:pt x="127" y="296"/>
                    <a:pt x="127" y="296"/>
                  </a:cubicBezTo>
                  <a:cubicBezTo>
                    <a:pt x="353" y="296"/>
                    <a:pt x="353" y="296"/>
                    <a:pt x="353" y="296"/>
                  </a:cubicBezTo>
                  <a:lnTo>
                    <a:pt x="353" y="1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91281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651376" y="2484465"/>
              <a:ext cx="349250" cy="320675"/>
            </a:xfrm>
            <a:custGeom>
              <a:avLst/>
              <a:gdLst>
                <a:gd name="T0" fmla="*/ 2147483646 w 601"/>
                <a:gd name="T1" fmla="*/ 2147483646 h 552"/>
                <a:gd name="T2" fmla="*/ 2147483646 w 601"/>
                <a:gd name="T3" fmla="*/ 2147483646 h 552"/>
                <a:gd name="T4" fmla="*/ 2147483646 w 601"/>
                <a:gd name="T5" fmla="*/ 2147483646 h 552"/>
                <a:gd name="T6" fmla="*/ 2147483646 w 601"/>
                <a:gd name="T7" fmla="*/ 2147483646 h 552"/>
                <a:gd name="T8" fmla="*/ 2147483646 w 601"/>
                <a:gd name="T9" fmla="*/ 2147483646 h 552"/>
                <a:gd name="T10" fmla="*/ 2147483646 w 601"/>
                <a:gd name="T11" fmla="*/ 2147483646 h 552"/>
                <a:gd name="T12" fmla="*/ 2147483646 w 601"/>
                <a:gd name="T13" fmla="*/ 2147483646 h 552"/>
                <a:gd name="T14" fmla="*/ 2147483646 w 601"/>
                <a:gd name="T15" fmla="*/ 2147483646 h 552"/>
                <a:gd name="T16" fmla="*/ 2147483646 w 601"/>
                <a:gd name="T17" fmla="*/ 2147483646 h 552"/>
                <a:gd name="T18" fmla="*/ 2147483646 w 601"/>
                <a:gd name="T19" fmla="*/ 2147483646 h 552"/>
                <a:gd name="T20" fmla="*/ 2147483646 w 601"/>
                <a:gd name="T21" fmla="*/ 2147483646 h 552"/>
                <a:gd name="T22" fmla="*/ 2147483646 w 601"/>
                <a:gd name="T23" fmla="*/ 2147483646 h 552"/>
                <a:gd name="T24" fmla="*/ 2147483646 w 601"/>
                <a:gd name="T25" fmla="*/ 2147483646 h 552"/>
                <a:gd name="T26" fmla="*/ 2147483646 w 601"/>
                <a:gd name="T27" fmla="*/ 2147483646 h 552"/>
                <a:gd name="T28" fmla="*/ 2147483646 w 601"/>
                <a:gd name="T29" fmla="*/ 2147483646 h 552"/>
                <a:gd name="T30" fmla="*/ 2147483646 w 601"/>
                <a:gd name="T31" fmla="*/ 2147483646 h 552"/>
                <a:gd name="T32" fmla="*/ 2147483646 w 601"/>
                <a:gd name="T33" fmla="*/ 2147483646 h 552"/>
                <a:gd name="T34" fmla="*/ 2147483646 w 601"/>
                <a:gd name="T35" fmla="*/ 2147483646 h 552"/>
                <a:gd name="T36" fmla="*/ 2147483646 w 601"/>
                <a:gd name="T37" fmla="*/ 2147483646 h 552"/>
                <a:gd name="T38" fmla="*/ 2147483646 w 601"/>
                <a:gd name="T39" fmla="*/ 2147483646 h 552"/>
                <a:gd name="T40" fmla="*/ 0 w 601"/>
                <a:gd name="T41" fmla="*/ 2147483646 h 552"/>
                <a:gd name="T42" fmla="*/ 0 w 601"/>
                <a:gd name="T43" fmla="*/ 2147483646 h 552"/>
                <a:gd name="T44" fmla="*/ 0 w 601"/>
                <a:gd name="T45" fmla="*/ 2147483646 h 552"/>
                <a:gd name="T46" fmla="*/ 0 w 601"/>
                <a:gd name="T47" fmla="*/ 2147483646 h 552"/>
                <a:gd name="T48" fmla="*/ 2147483646 w 601"/>
                <a:gd name="T49" fmla="*/ 2147483646 h 552"/>
                <a:gd name="T50" fmla="*/ 2147483646 w 601"/>
                <a:gd name="T51" fmla="*/ 2147483646 h 552"/>
                <a:gd name="T52" fmla="*/ 2147483646 w 601"/>
                <a:gd name="T53" fmla="*/ 2147483646 h 552"/>
                <a:gd name="T54" fmla="*/ 2147483646 w 601"/>
                <a:gd name="T55" fmla="*/ 2147483646 h 552"/>
                <a:gd name="T56" fmla="*/ 2147483646 w 601"/>
                <a:gd name="T57" fmla="*/ 2147483646 h 552"/>
                <a:gd name="T58" fmla="*/ 2147483646 w 601"/>
                <a:gd name="T59" fmla="*/ 2147483646 h 552"/>
                <a:gd name="T60" fmla="*/ 2147483646 w 601"/>
                <a:gd name="T61" fmla="*/ 2147483646 h 552"/>
                <a:gd name="T62" fmla="*/ 2147483646 w 601"/>
                <a:gd name="T63" fmla="*/ 0 h 552"/>
                <a:gd name="T64" fmla="*/ 2147483646 w 601"/>
                <a:gd name="T65" fmla="*/ 0 h 552"/>
                <a:gd name="T66" fmla="*/ 2147483646 w 601"/>
                <a:gd name="T67" fmla="*/ 2147483646 h 552"/>
                <a:gd name="T68" fmla="*/ 2147483646 w 601"/>
                <a:gd name="T69" fmla="*/ 2147483646 h 552"/>
                <a:gd name="T70" fmla="*/ 2147483646 w 601"/>
                <a:gd name="T71" fmla="*/ 2147483646 h 552"/>
                <a:gd name="T72" fmla="*/ 2147483646 w 601"/>
                <a:gd name="T73" fmla="*/ 2147483646 h 552"/>
                <a:gd name="T74" fmla="*/ 2147483646 w 601"/>
                <a:gd name="T75" fmla="*/ 2147483646 h 552"/>
                <a:gd name="T76" fmla="*/ 2147483646 w 601"/>
                <a:gd name="T77" fmla="*/ 2147483646 h 552"/>
                <a:gd name="T78" fmla="*/ 2147483646 w 601"/>
                <a:gd name="T79" fmla="*/ 2147483646 h 552"/>
                <a:gd name="T80" fmla="*/ 2147483646 w 601"/>
                <a:gd name="T81" fmla="*/ 2147483646 h 552"/>
                <a:gd name="T82" fmla="*/ 2147483646 w 601"/>
                <a:gd name="T83" fmla="*/ 2147483646 h 552"/>
                <a:gd name="T84" fmla="*/ 2147483646 w 601"/>
                <a:gd name="T85" fmla="*/ 2147483646 h 552"/>
                <a:gd name="T86" fmla="*/ 2147483646 w 601"/>
                <a:gd name="T87" fmla="*/ 2147483646 h 552"/>
                <a:gd name="T88" fmla="*/ 2147483646 w 601"/>
                <a:gd name="T89" fmla="*/ 2147483646 h 552"/>
                <a:gd name="T90" fmla="*/ 2147483646 w 601"/>
                <a:gd name="T91" fmla="*/ 2147483646 h 552"/>
                <a:gd name="T92" fmla="*/ 2147483646 w 601"/>
                <a:gd name="T93" fmla="*/ 2147483646 h 552"/>
                <a:gd name="T94" fmla="*/ 2147483646 w 601"/>
                <a:gd name="T95" fmla="*/ 2147483646 h 552"/>
                <a:gd name="T96" fmla="*/ 2147483646 w 601"/>
                <a:gd name="T97" fmla="*/ 2147483646 h 552"/>
                <a:gd name="T98" fmla="*/ 2147483646 w 601"/>
                <a:gd name="T99" fmla="*/ 2147483646 h 552"/>
                <a:gd name="T100" fmla="*/ 2147483646 w 601"/>
                <a:gd name="T101" fmla="*/ 2147483646 h 552"/>
                <a:gd name="T102" fmla="*/ 2147483646 w 601"/>
                <a:gd name="T103" fmla="*/ 2147483646 h 552"/>
                <a:gd name="T104" fmla="*/ 2147483646 w 601"/>
                <a:gd name="T105" fmla="*/ 2147483646 h 552"/>
                <a:gd name="T106" fmla="*/ 2147483646 w 601"/>
                <a:gd name="T107" fmla="*/ 2147483646 h 552"/>
                <a:gd name="T108" fmla="*/ 2147483646 w 601"/>
                <a:gd name="T109" fmla="*/ 2147483646 h 552"/>
                <a:gd name="T110" fmla="*/ 2147483646 w 601"/>
                <a:gd name="T111" fmla="*/ 2147483646 h 552"/>
                <a:gd name="T112" fmla="*/ 2147483646 w 601"/>
                <a:gd name="T113" fmla="*/ 2147483646 h 552"/>
                <a:gd name="T114" fmla="*/ 2147483646 w 601"/>
                <a:gd name="T115" fmla="*/ 2147483646 h 552"/>
                <a:gd name="T116" fmla="*/ 2147483646 w 601"/>
                <a:gd name="T117" fmla="*/ 2147483646 h 552"/>
                <a:gd name="T118" fmla="*/ 2147483646 w 601"/>
                <a:gd name="T119" fmla="*/ 2147483646 h 552"/>
                <a:gd name="T120" fmla="*/ 2147483646 w 601"/>
                <a:gd name="T121" fmla="*/ 2147483646 h 552"/>
                <a:gd name="T122" fmla="*/ 2147483646 w 601"/>
                <a:gd name="T123" fmla="*/ 2147483646 h 552"/>
                <a:gd name="T124" fmla="*/ 2147483646 w 601"/>
                <a:gd name="T125" fmla="*/ 2147483646 h 55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01" h="552">
                  <a:moveTo>
                    <a:pt x="600" y="226"/>
                  </a:moveTo>
                  <a:lnTo>
                    <a:pt x="600" y="226"/>
                  </a:lnTo>
                  <a:cubicBezTo>
                    <a:pt x="600" y="268"/>
                    <a:pt x="565" y="304"/>
                    <a:pt x="522" y="304"/>
                  </a:cubicBezTo>
                  <a:cubicBezTo>
                    <a:pt x="480" y="304"/>
                    <a:pt x="452" y="268"/>
                    <a:pt x="452" y="226"/>
                  </a:cubicBezTo>
                  <a:cubicBezTo>
                    <a:pt x="452" y="268"/>
                    <a:pt x="417" y="304"/>
                    <a:pt x="374" y="304"/>
                  </a:cubicBezTo>
                  <a:cubicBezTo>
                    <a:pt x="332" y="304"/>
                    <a:pt x="296" y="268"/>
                    <a:pt x="296" y="226"/>
                  </a:cubicBezTo>
                  <a:cubicBezTo>
                    <a:pt x="296" y="268"/>
                    <a:pt x="268" y="304"/>
                    <a:pt x="226" y="304"/>
                  </a:cubicBezTo>
                  <a:cubicBezTo>
                    <a:pt x="183" y="304"/>
                    <a:pt x="148" y="268"/>
                    <a:pt x="148" y="226"/>
                  </a:cubicBezTo>
                  <a:cubicBezTo>
                    <a:pt x="148" y="268"/>
                    <a:pt x="113" y="304"/>
                    <a:pt x="70" y="304"/>
                  </a:cubicBezTo>
                  <a:cubicBezTo>
                    <a:pt x="28" y="304"/>
                    <a:pt x="0" y="268"/>
                    <a:pt x="0" y="226"/>
                  </a:cubicBezTo>
                  <a:cubicBezTo>
                    <a:pt x="49" y="84"/>
                    <a:pt x="49" y="84"/>
                    <a:pt x="49" y="84"/>
                  </a:cubicBezTo>
                  <a:cubicBezTo>
                    <a:pt x="551" y="84"/>
                    <a:pt x="551" y="84"/>
                    <a:pt x="551" y="84"/>
                  </a:cubicBezTo>
                  <a:cubicBezTo>
                    <a:pt x="600" y="226"/>
                    <a:pt x="600" y="226"/>
                    <a:pt x="600" y="226"/>
                  </a:cubicBezTo>
                  <a:close/>
                  <a:moveTo>
                    <a:pt x="508" y="56"/>
                  </a:moveTo>
                  <a:lnTo>
                    <a:pt x="508" y="56"/>
                  </a:lnTo>
                  <a:cubicBezTo>
                    <a:pt x="91" y="56"/>
                    <a:pt x="91" y="56"/>
                    <a:pt x="91" y="56"/>
                  </a:cubicBezTo>
                  <a:cubicBezTo>
                    <a:pt x="77" y="56"/>
                    <a:pt x="63" y="49"/>
                    <a:pt x="63" y="28"/>
                  </a:cubicBezTo>
                  <a:cubicBezTo>
                    <a:pt x="63" y="14"/>
                    <a:pt x="77" y="0"/>
                    <a:pt x="91" y="0"/>
                  </a:cubicBezTo>
                  <a:cubicBezTo>
                    <a:pt x="508" y="0"/>
                    <a:pt x="508" y="0"/>
                    <a:pt x="508" y="0"/>
                  </a:cubicBezTo>
                  <a:cubicBezTo>
                    <a:pt x="522" y="0"/>
                    <a:pt x="537" y="14"/>
                    <a:pt x="537" y="28"/>
                  </a:cubicBezTo>
                  <a:cubicBezTo>
                    <a:pt x="537" y="49"/>
                    <a:pt x="522" y="56"/>
                    <a:pt x="508" y="56"/>
                  </a:cubicBezTo>
                  <a:close/>
                  <a:moveTo>
                    <a:pt x="84" y="332"/>
                  </a:moveTo>
                  <a:lnTo>
                    <a:pt x="84" y="332"/>
                  </a:lnTo>
                  <a:cubicBezTo>
                    <a:pt x="84" y="332"/>
                    <a:pt x="84" y="332"/>
                    <a:pt x="91" y="332"/>
                  </a:cubicBezTo>
                  <a:cubicBezTo>
                    <a:pt x="91" y="332"/>
                    <a:pt x="91" y="332"/>
                    <a:pt x="98" y="332"/>
                  </a:cubicBezTo>
                  <a:cubicBezTo>
                    <a:pt x="98" y="325"/>
                    <a:pt x="106" y="325"/>
                    <a:pt x="113" y="325"/>
                  </a:cubicBezTo>
                  <a:cubicBezTo>
                    <a:pt x="113" y="466"/>
                    <a:pt x="113" y="466"/>
                    <a:pt x="113" y="466"/>
                  </a:cubicBezTo>
                  <a:cubicBezTo>
                    <a:pt x="487" y="466"/>
                    <a:pt x="487" y="466"/>
                    <a:pt x="487" y="466"/>
                  </a:cubicBezTo>
                  <a:cubicBezTo>
                    <a:pt x="487" y="325"/>
                    <a:pt x="487" y="325"/>
                    <a:pt x="487" y="325"/>
                  </a:cubicBezTo>
                  <a:cubicBezTo>
                    <a:pt x="494" y="325"/>
                    <a:pt x="494" y="325"/>
                    <a:pt x="501" y="332"/>
                  </a:cubicBezTo>
                  <a:cubicBezTo>
                    <a:pt x="501" y="332"/>
                    <a:pt x="501" y="332"/>
                    <a:pt x="508" y="332"/>
                  </a:cubicBezTo>
                  <a:lnTo>
                    <a:pt x="515" y="332"/>
                  </a:lnTo>
                  <a:lnTo>
                    <a:pt x="522" y="332"/>
                  </a:lnTo>
                  <a:cubicBezTo>
                    <a:pt x="530" y="332"/>
                    <a:pt x="537" y="332"/>
                    <a:pt x="544" y="332"/>
                  </a:cubicBezTo>
                  <a:cubicBezTo>
                    <a:pt x="544" y="523"/>
                    <a:pt x="544" y="523"/>
                    <a:pt x="544" y="523"/>
                  </a:cubicBezTo>
                  <a:cubicBezTo>
                    <a:pt x="544" y="537"/>
                    <a:pt x="530" y="551"/>
                    <a:pt x="515" y="551"/>
                  </a:cubicBezTo>
                  <a:cubicBezTo>
                    <a:pt x="84" y="551"/>
                    <a:pt x="84" y="551"/>
                    <a:pt x="84" y="551"/>
                  </a:cubicBezTo>
                  <a:cubicBezTo>
                    <a:pt x="63" y="551"/>
                    <a:pt x="56" y="537"/>
                    <a:pt x="56" y="523"/>
                  </a:cubicBezTo>
                  <a:cubicBezTo>
                    <a:pt x="56" y="332"/>
                    <a:pt x="56" y="332"/>
                    <a:pt x="56" y="332"/>
                  </a:cubicBezTo>
                  <a:cubicBezTo>
                    <a:pt x="63" y="332"/>
                    <a:pt x="63" y="332"/>
                    <a:pt x="70" y="332"/>
                  </a:cubicBezTo>
                  <a:cubicBezTo>
                    <a:pt x="77" y="332"/>
                    <a:pt x="77" y="332"/>
                    <a:pt x="84" y="3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91281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68377" y="2495576"/>
              <a:ext cx="354013" cy="325438"/>
            </a:xfrm>
            <a:custGeom>
              <a:avLst/>
              <a:gdLst>
                <a:gd name="T0" fmla="*/ 2147483646 w 609"/>
                <a:gd name="T1" fmla="*/ 2147483646 h 559"/>
                <a:gd name="T2" fmla="*/ 2147483646 w 609"/>
                <a:gd name="T3" fmla="*/ 2147483646 h 559"/>
                <a:gd name="T4" fmla="*/ 2147483646 w 609"/>
                <a:gd name="T5" fmla="*/ 2147483646 h 559"/>
                <a:gd name="T6" fmla="*/ 2147483646 w 609"/>
                <a:gd name="T7" fmla="*/ 2147483646 h 559"/>
                <a:gd name="T8" fmla="*/ 2147483646 w 609"/>
                <a:gd name="T9" fmla="*/ 2147483646 h 559"/>
                <a:gd name="T10" fmla="*/ 0 w 609"/>
                <a:gd name="T11" fmla="*/ 2147483646 h 559"/>
                <a:gd name="T12" fmla="*/ 2147483646 w 609"/>
                <a:gd name="T13" fmla="*/ 0 h 559"/>
                <a:gd name="T14" fmla="*/ 2147483646 w 609"/>
                <a:gd name="T15" fmla="*/ 2147483646 h 559"/>
                <a:gd name="T16" fmla="*/ 2147483646 w 609"/>
                <a:gd name="T17" fmla="*/ 2147483646 h 559"/>
                <a:gd name="T18" fmla="*/ 2147483646 w 609"/>
                <a:gd name="T19" fmla="*/ 2147483646 h 559"/>
                <a:gd name="T20" fmla="*/ 2147483646 w 609"/>
                <a:gd name="T21" fmla="*/ 2147483646 h 559"/>
                <a:gd name="T22" fmla="*/ 2147483646 w 609"/>
                <a:gd name="T23" fmla="*/ 2147483646 h 559"/>
                <a:gd name="T24" fmla="*/ 2147483646 w 609"/>
                <a:gd name="T25" fmla="*/ 2147483646 h 559"/>
                <a:gd name="T26" fmla="*/ 2147483646 w 609"/>
                <a:gd name="T27" fmla="*/ 2147483646 h 559"/>
                <a:gd name="T28" fmla="*/ 2147483646 w 609"/>
                <a:gd name="T29" fmla="*/ 2147483646 h 559"/>
                <a:gd name="T30" fmla="*/ 2147483646 w 609"/>
                <a:gd name="T31" fmla="*/ 2147483646 h 559"/>
                <a:gd name="T32" fmla="*/ 2147483646 w 609"/>
                <a:gd name="T33" fmla="*/ 2147483646 h 559"/>
                <a:gd name="T34" fmla="*/ 2147483646 w 609"/>
                <a:gd name="T35" fmla="*/ 2147483646 h 559"/>
                <a:gd name="T36" fmla="*/ 2147483646 w 609"/>
                <a:gd name="T37" fmla="*/ 2147483646 h 559"/>
                <a:gd name="T38" fmla="*/ 2147483646 w 609"/>
                <a:gd name="T39" fmla="*/ 2147483646 h 559"/>
                <a:gd name="T40" fmla="*/ 2147483646 w 609"/>
                <a:gd name="T41" fmla="*/ 2147483646 h 559"/>
                <a:gd name="T42" fmla="*/ 2147483646 w 609"/>
                <a:gd name="T43" fmla="*/ 2147483646 h 559"/>
                <a:gd name="T44" fmla="*/ 2147483646 w 609"/>
                <a:gd name="T45" fmla="*/ 2147483646 h 559"/>
                <a:gd name="T46" fmla="*/ 2147483646 w 609"/>
                <a:gd name="T47" fmla="*/ 2147483646 h 559"/>
                <a:gd name="T48" fmla="*/ 2147483646 w 609"/>
                <a:gd name="T49" fmla="*/ 2147483646 h 559"/>
                <a:gd name="T50" fmla="*/ 2147483646 w 609"/>
                <a:gd name="T51" fmla="*/ 2147483646 h 559"/>
                <a:gd name="T52" fmla="*/ 2147483646 w 609"/>
                <a:gd name="T53" fmla="*/ 2147483646 h 55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609" h="559">
                  <a:moveTo>
                    <a:pt x="318" y="459"/>
                  </a:moveTo>
                  <a:lnTo>
                    <a:pt x="318" y="459"/>
                  </a:lnTo>
                  <a:cubicBezTo>
                    <a:pt x="297" y="459"/>
                    <a:pt x="276" y="452"/>
                    <a:pt x="254" y="452"/>
                  </a:cubicBezTo>
                  <a:cubicBezTo>
                    <a:pt x="177" y="558"/>
                    <a:pt x="43" y="537"/>
                    <a:pt x="43" y="537"/>
                  </a:cubicBezTo>
                  <a:cubicBezTo>
                    <a:pt x="134" y="494"/>
                    <a:pt x="134" y="417"/>
                    <a:pt x="120" y="410"/>
                  </a:cubicBezTo>
                  <a:cubicBezTo>
                    <a:pt x="43" y="367"/>
                    <a:pt x="0" y="303"/>
                    <a:pt x="0" y="233"/>
                  </a:cubicBezTo>
                  <a:cubicBezTo>
                    <a:pt x="0" y="106"/>
                    <a:pt x="141" y="0"/>
                    <a:pt x="318" y="0"/>
                  </a:cubicBezTo>
                  <a:cubicBezTo>
                    <a:pt x="495" y="0"/>
                    <a:pt x="608" y="106"/>
                    <a:pt x="608" y="233"/>
                  </a:cubicBezTo>
                  <a:cubicBezTo>
                    <a:pt x="608" y="360"/>
                    <a:pt x="495" y="459"/>
                    <a:pt x="318" y="459"/>
                  </a:cubicBezTo>
                  <a:close/>
                  <a:moveTo>
                    <a:pt x="163" y="176"/>
                  </a:moveTo>
                  <a:lnTo>
                    <a:pt x="163" y="176"/>
                  </a:lnTo>
                  <a:cubicBezTo>
                    <a:pt x="134" y="176"/>
                    <a:pt x="106" y="204"/>
                    <a:pt x="106" y="233"/>
                  </a:cubicBezTo>
                  <a:cubicBezTo>
                    <a:pt x="106" y="268"/>
                    <a:pt x="134" y="289"/>
                    <a:pt x="163" y="289"/>
                  </a:cubicBezTo>
                  <a:cubicBezTo>
                    <a:pt x="191" y="289"/>
                    <a:pt x="219" y="268"/>
                    <a:pt x="219" y="233"/>
                  </a:cubicBezTo>
                  <a:cubicBezTo>
                    <a:pt x="219" y="204"/>
                    <a:pt x="191" y="176"/>
                    <a:pt x="163" y="176"/>
                  </a:cubicBezTo>
                  <a:close/>
                  <a:moveTo>
                    <a:pt x="304" y="176"/>
                  </a:moveTo>
                  <a:lnTo>
                    <a:pt x="304" y="176"/>
                  </a:lnTo>
                  <a:cubicBezTo>
                    <a:pt x="276" y="176"/>
                    <a:pt x="247" y="204"/>
                    <a:pt x="247" y="233"/>
                  </a:cubicBezTo>
                  <a:cubicBezTo>
                    <a:pt x="247" y="268"/>
                    <a:pt x="276" y="289"/>
                    <a:pt x="304" y="289"/>
                  </a:cubicBezTo>
                  <a:cubicBezTo>
                    <a:pt x="332" y="289"/>
                    <a:pt x="361" y="268"/>
                    <a:pt x="361" y="233"/>
                  </a:cubicBezTo>
                  <a:cubicBezTo>
                    <a:pt x="361" y="204"/>
                    <a:pt x="332" y="176"/>
                    <a:pt x="304" y="176"/>
                  </a:cubicBezTo>
                  <a:close/>
                  <a:moveTo>
                    <a:pt x="445" y="176"/>
                  </a:moveTo>
                  <a:lnTo>
                    <a:pt x="445" y="176"/>
                  </a:lnTo>
                  <a:cubicBezTo>
                    <a:pt x="417" y="176"/>
                    <a:pt x="389" y="204"/>
                    <a:pt x="389" y="233"/>
                  </a:cubicBezTo>
                  <a:cubicBezTo>
                    <a:pt x="389" y="268"/>
                    <a:pt x="417" y="289"/>
                    <a:pt x="445" y="289"/>
                  </a:cubicBezTo>
                  <a:cubicBezTo>
                    <a:pt x="474" y="289"/>
                    <a:pt x="502" y="268"/>
                    <a:pt x="502" y="233"/>
                  </a:cubicBezTo>
                  <a:cubicBezTo>
                    <a:pt x="502" y="204"/>
                    <a:pt x="474" y="176"/>
                    <a:pt x="445" y="17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91281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651376" y="4478365"/>
              <a:ext cx="349250" cy="244475"/>
            </a:xfrm>
            <a:custGeom>
              <a:avLst/>
              <a:gdLst>
                <a:gd name="T0" fmla="*/ 2147483646 w 601"/>
                <a:gd name="T1" fmla="*/ 2147483646 h 418"/>
                <a:gd name="T2" fmla="*/ 2147483646 w 601"/>
                <a:gd name="T3" fmla="*/ 2147483646 h 418"/>
                <a:gd name="T4" fmla="*/ 2147483646 w 601"/>
                <a:gd name="T5" fmla="*/ 2147483646 h 418"/>
                <a:gd name="T6" fmla="*/ 2147483646 w 601"/>
                <a:gd name="T7" fmla="*/ 2147483646 h 418"/>
                <a:gd name="T8" fmla="*/ 2147483646 w 601"/>
                <a:gd name="T9" fmla="*/ 2147483646 h 418"/>
                <a:gd name="T10" fmla="*/ 2147483646 w 601"/>
                <a:gd name="T11" fmla="*/ 2147483646 h 418"/>
                <a:gd name="T12" fmla="*/ 2147483646 w 601"/>
                <a:gd name="T13" fmla="*/ 2147483646 h 418"/>
                <a:gd name="T14" fmla="*/ 2147483646 w 601"/>
                <a:gd name="T15" fmla="*/ 2147483646 h 418"/>
                <a:gd name="T16" fmla="*/ 2147483646 w 601"/>
                <a:gd name="T17" fmla="*/ 2147483646 h 418"/>
                <a:gd name="T18" fmla="*/ 2147483646 w 601"/>
                <a:gd name="T19" fmla="*/ 0 h 418"/>
                <a:gd name="T20" fmla="*/ 2147483646 w 601"/>
                <a:gd name="T21" fmla="*/ 0 h 418"/>
                <a:gd name="T22" fmla="*/ 2147483646 w 601"/>
                <a:gd name="T23" fmla="*/ 2147483646 h 418"/>
                <a:gd name="T24" fmla="*/ 2147483646 w 601"/>
                <a:gd name="T25" fmla="*/ 2147483646 h 418"/>
                <a:gd name="T26" fmla="*/ 2147483646 w 601"/>
                <a:gd name="T27" fmla="*/ 2147483646 h 418"/>
                <a:gd name="T28" fmla="*/ 2147483646 w 601"/>
                <a:gd name="T29" fmla="*/ 2147483646 h 418"/>
                <a:gd name="T30" fmla="*/ 2147483646 w 601"/>
                <a:gd name="T31" fmla="*/ 2147483646 h 418"/>
                <a:gd name="T32" fmla="*/ 0 w 601"/>
                <a:gd name="T33" fmla="*/ 2147483646 h 418"/>
                <a:gd name="T34" fmla="*/ 0 w 601"/>
                <a:gd name="T35" fmla="*/ 2147483646 h 418"/>
                <a:gd name="T36" fmla="*/ 2147483646 w 601"/>
                <a:gd name="T37" fmla="*/ 2147483646 h 418"/>
                <a:gd name="T38" fmla="*/ 2147483646 w 601"/>
                <a:gd name="T39" fmla="*/ 2147483646 h 418"/>
                <a:gd name="T40" fmla="*/ 2147483646 w 601"/>
                <a:gd name="T41" fmla="*/ 2147483646 h 418"/>
                <a:gd name="T42" fmla="*/ 2147483646 w 601"/>
                <a:gd name="T43" fmla="*/ 2147483646 h 418"/>
                <a:gd name="T44" fmla="*/ 2147483646 w 601"/>
                <a:gd name="T45" fmla="*/ 2147483646 h 418"/>
                <a:gd name="T46" fmla="*/ 2147483646 w 601"/>
                <a:gd name="T47" fmla="*/ 2147483646 h 418"/>
                <a:gd name="T48" fmla="*/ 2147483646 w 601"/>
                <a:gd name="T49" fmla="*/ 2147483646 h 418"/>
                <a:gd name="T50" fmla="*/ 2147483646 w 601"/>
                <a:gd name="T51" fmla="*/ 2147483646 h 418"/>
                <a:gd name="T52" fmla="*/ 2147483646 w 601"/>
                <a:gd name="T53" fmla="*/ 2147483646 h 418"/>
                <a:gd name="T54" fmla="*/ 2147483646 w 601"/>
                <a:gd name="T55" fmla="*/ 2147483646 h 418"/>
                <a:gd name="T56" fmla="*/ 2147483646 w 601"/>
                <a:gd name="T57" fmla="*/ 2147483646 h 418"/>
                <a:gd name="T58" fmla="*/ 2147483646 w 601"/>
                <a:gd name="T59" fmla="*/ 2147483646 h 41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601" h="418">
                  <a:moveTo>
                    <a:pt x="410" y="191"/>
                  </a:moveTo>
                  <a:lnTo>
                    <a:pt x="410" y="191"/>
                  </a:lnTo>
                  <a:cubicBezTo>
                    <a:pt x="593" y="7"/>
                    <a:pt x="593" y="7"/>
                    <a:pt x="593" y="7"/>
                  </a:cubicBezTo>
                  <a:cubicBezTo>
                    <a:pt x="600" y="14"/>
                    <a:pt x="600" y="21"/>
                    <a:pt x="600" y="28"/>
                  </a:cubicBezTo>
                  <a:cubicBezTo>
                    <a:pt x="600" y="388"/>
                    <a:pt x="600" y="388"/>
                    <a:pt x="600" y="388"/>
                  </a:cubicBezTo>
                  <a:cubicBezTo>
                    <a:pt x="600" y="395"/>
                    <a:pt x="600" y="403"/>
                    <a:pt x="593" y="410"/>
                  </a:cubicBezTo>
                  <a:lnTo>
                    <a:pt x="410" y="191"/>
                  </a:lnTo>
                  <a:close/>
                  <a:moveTo>
                    <a:pt x="7" y="7"/>
                  </a:moveTo>
                  <a:lnTo>
                    <a:pt x="7" y="7"/>
                  </a:lnTo>
                  <a:cubicBezTo>
                    <a:pt x="14" y="7"/>
                    <a:pt x="21" y="0"/>
                    <a:pt x="28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579" y="0"/>
                    <a:pt x="586" y="7"/>
                    <a:pt x="593" y="7"/>
                  </a:cubicBezTo>
                  <a:cubicBezTo>
                    <a:pt x="297" y="240"/>
                    <a:pt x="297" y="240"/>
                    <a:pt x="297" y="240"/>
                  </a:cubicBezTo>
                  <a:lnTo>
                    <a:pt x="7" y="7"/>
                  </a:lnTo>
                  <a:close/>
                  <a:moveTo>
                    <a:pt x="7" y="410"/>
                  </a:moveTo>
                  <a:lnTo>
                    <a:pt x="7" y="410"/>
                  </a:lnTo>
                  <a:cubicBezTo>
                    <a:pt x="0" y="403"/>
                    <a:pt x="0" y="395"/>
                    <a:pt x="0" y="38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1"/>
                    <a:pt x="0" y="14"/>
                    <a:pt x="7" y="7"/>
                  </a:cubicBezTo>
                  <a:cubicBezTo>
                    <a:pt x="191" y="191"/>
                    <a:pt x="191" y="191"/>
                    <a:pt x="191" y="191"/>
                  </a:cubicBezTo>
                  <a:lnTo>
                    <a:pt x="7" y="410"/>
                  </a:lnTo>
                  <a:close/>
                  <a:moveTo>
                    <a:pt x="297" y="297"/>
                  </a:moveTo>
                  <a:lnTo>
                    <a:pt x="297" y="297"/>
                  </a:lnTo>
                  <a:cubicBezTo>
                    <a:pt x="374" y="219"/>
                    <a:pt x="374" y="219"/>
                    <a:pt x="374" y="219"/>
                  </a:cubicBezTo>
                  <a:cubicBezTo>
                    <a:pt x="593" y="410"/>
                    <a:pt x="593" y="410"/>
                    <a:pt x="593" y="410"/>
                  </a:cubicBezTo>
                  <a:cubicBezTo>
                    <a:pt x="586" y="417"/>
                    <a:pt x="579" y="417"/>
                    <a:pt x="572" y="417"/>
                  </a:cubicBezTo>
                  <a:cubicBezTo>
                    <a:pt x="28" y="417"/>
                    <a:pt x="28" y="417"/>
                    <a:pt x="28" y="417"/>
                  </a:cubicBezTo>
                  <a:cubicBezTo>
                    <a:pt x="21" y="417"/>
                    <a:pt x="14" y="417"/>
                    <a:pt x="7" y="410"/>
                  </a:cubicBezTo>
                  <a:cubicBezTo>
                    <a:pt x="219" y="219"/>
                    <a:pt x="219" y="219"/>
                    <a:pt x="219" y="219"/>
                  </a:cubicBezTo>
                  <a:lnTo>
                    <a:pt x="297" y="29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91281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68376" y="4429152"/>
              <a:ext cx="350838" cy="296863"/>
            </a:xfrm>
            <a:custGeom>
              <a:avLst/>
              <a:gdLst>
                <a:gd name="T0" fmla="*/ 2147483646 w 602"/>
                <a:gd name="T1" fmla="*/ 2147483646 h 510"/>
                <a:gd name="T2" fmla="*/ 2147483646 w 602"/>
                <a:gd name="T3" fmla="*/ 2147483646 h 510"/>
                <a:gd name="T4" fmla="*/ 2147483646 w 602"/>
                <a:gd name="T5" fmla="*/ 2147483646 h 510"/>
                <a:gd name="T6" fmla="*/ 0 w 602"/>
                <a:gd name="T7" fmla="*/ 2147483646 h 510"/>
                <a:gd name="T8" fmla="*/ 0 w 602"/>
                <a:gd name="T9" fmla="*/ 2147483646 h 510"/>
                <a:gd name="T10" fmla="*/ 2147483646 w 602"/>
                <a:gd name="T11" fmla="*/ 2147483646 h 510"/>
                <a:gd name="T12" fmla="*/ 2147483646 w 602"/>
                <a:gd name="T13" fmla="*/ 2147483646 h 510"/>
                <a:gd name="T14" fmla="*/ 2147483646 w 602"/>
                <a:gd name="T15" fmla="*/ 2147483646 h 510"/>
                <a:gd name="T16" fmla="*/ 2147483646 w 602"/>
                <a:gd name="T17" fmla="*/ 2147483646 h 510"/>
                <a:gd name="T18" fmla="*/ 2147483646 w 602"/>
                <a:gd name="T19" fmla="*/ 2147483646 h 510"/>
                <a:gd name="T20" fmla="*/ 2147483646 w 602"/>
                <a:gd name="T21" fmla="*/ 2147483646 h 510"/>
                <a:gd name="T22" fmla="*/ 2147483646 w 602"/>
                <a:gd name="T23" fmla="*/ 2147483646 h 510"/>
                <a:gd name="T24" fmla="*/ 2147483646 w 602"/>
                <a:gd name="T25" fmla="*/ 2147483646 h 510"/>
                <a:gd name="T26" fmla="*/ 2147483646 w 602"/>
                <a:gd name="T27" fmla="*/ 2147483646 h 510"/>
                <a:gd name="T28" fmla="*/ 2147483646 w 602"/>
                <a:gd name="T29" fmla="*/ 2147483646 h 510"/>
                <a:gd name="T30" fmla="*/ 2147483646 w 602"/>
                <a:gd name="T31" fmla="*/ 0 h 510"/>
                <a:gd name="T32" fmla="*/ 2147483646 w 602"/>
                <a:gd name="T33" fmla="*/ 0 h 510"/>
                <a:gd name="T34" fmla="*/ 2147483646 w 602"/>
                <a:gd name="T35" fmla="*/ 2147483646 h 510"/>
                <a:gd name="T36" fmla="*/ 2147483646 w 602"/>
                <a:gd name="T37" fmla="*/ 2147483646 h 510"/>
                <a:gd name="T38" fmla="*/ 2147483646 w 602"/>
                <a:gd name="T39" fmla="*/ 2147483646 h 510"/>
                <a:gd name="T40" fmla="*/ 2147483646 w 602"/>
                <a:gd name="T41" fmla="*/ 2147483646 h 510"/>
                <a:gd name="T42" fmla="*/ 2147483646 w 602"/>
                <a:gd name="T43" fmla="*/ 2147483646 h 510"/>
                <a:gd name="T44" fmla="*/ 2147483646 w 602"/>
                <a:gd name="T45" fmla="*/ 2147483646 h 510"/>
                <a:gd name="T46" fmla="*/ 2147483646 w 602"/>
                <a:gd name="T47" fmla="*/ 2147483646 h 510"/>
                <a:gd name="T48" fmla="*/ 2147483646 w 602"/>
                <a:gd name="T49" fmla="*/ 2147483646 h 510"/>
                <a:gd name="T50" fmla="*/ 2147483646 w 602"/>
                <a:gd name="T51" fmla="*/ 2147483646 h 510"/>
                <a:gd name="T52" fmla="*/ 2147483646 w 602"/>
                <a:gd name="T53" fmla="*/ 2147483646 h 510"/>
                <a:gd name="T54" fmla="*/ 2147483646 w 602"/>
                <a:gd name="T55" fmla="*/ 2147483646 h 510"/>
                <a:gd name="T56" fmla="*/ 2147483646 w 602"/>
                <a:gd name="T57" fmla="*/ 2147483646 h 510"/>
                <a:gd name="T58" fmla="*/ 2147483646 w 602"/>
                <a:gd name="T59" fmla="*/ 2147483646 h 510"/>
                <a:gd name="T60" fmla="*/ 2147483646 w 602"/>
                <a:gd name="T61" fmla="*/ 2147483646 h 510"/>
                <a:gd name="T62" fmla="*/ 2147483646 w 602"/>
                <a:gd name="T63" fmla="*/ 2147483646 h 510"/>
                <a:gd name="T64" fmla="*/ 2147483646 w 602"/>
                <a:gd name="T65" fmla="*/ 2147483646 h 510"/>
                <a:gd name="T66" fmla="*/ 2147483646 w 602"/>
                <a:gd name="T67" fmla="*/ 2147483646 h 510"/>
                <a:gd name="T68" fmla="*/ 2147483646 w 602"/>
                <a:gd name="T69" fmla="*/ 2147483646 h 510"/>
                <a:gd name="T70" fmla="*/ 2147483646 w 602"/>
                <a:gd name="T71" fmla="*/ 2147483646 h 510"/>
                <a:gd name="T72" fmla="*/ 2147483646 w 602"/>
                <a:gd name="T73" fmla="*/ 2147483646 h 510"/>
                <a:gd name="T74" fmla="*/ 2147483646 w 602"/>
                <a:gd name="T75" fmla="*/ 2147483646 h 510"/>
                <a:gd name="T76" fmla="*/ 2147483646 w 602"/>
                <a:gd name="T77" fmla="*/ 2147483646 h 510"/>
                <a:gd name="T78" fmla="*/ 2147483646 w 602"/>
                <a:gd name="T79" fmla="*/ 2147483646 h 51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602" h="510">
                  <a:moveTo>
                    <a:pt x="579" y="509"/>
                  </a:moveTo>
                  <a:lnTo>
                    <a:pt x="579" y="509"/>
                  </a:lnTo>
                  <a:cubicBezTo>
                    <a:pt x="21" y="509"/>
                    <a:pt x="21" y="509"/>
                    <a:pt x="21" y="509"/>
                  </a:cubicBezTo>
                  <a:cubicBezTo>
                    <a:pt x="7" y="509"/>
                    <a:pt x="0" y="502"/>
                    <a:pt x="0" y="488"/>
                  </a:cubicBezTo>
                  <a:cubicBezTo>
                    <a:pt x="0" y="481"/>
                    <a:pt x="0" y="481"/>
                    <a:pt x="0" y="481"/>
                  </a:cubicBezTo>
                  <a:cubicBezTo>
                    <a:pt x="0" y="467"/>
                    <a:pt x="7" y="452"/>
                    <a:pt x="21" y="452"/>
                  </a:cubicBezTo>
                  <a:cubicBezTo>
                    <a:pt x="579" y="452"/>
                    <a:pt x="579" y="452"/>
                    <a:pt x="579" y="452"/>
                  </a:cubicBezTo>
                  <a:cubicBezTo>
                    <a:pt x="594" y="452"/>
                    <a:pt x="601" y="467"/>
                    <a:pt x="601" y="481"/>
                  </a:cubicBezTo>
                  <a:cubicBezTo>
                    <a:pt x="601" y="488"/>
                    <a:pt x="601" y="488"/>
                    <a:pt x="601" y="488"/>
                  </a:cubicBezTo>
                  <a:cubicBezTo>
                    <a:pt x="601" y="502"/>
                    <a:pt x="594" y="509"/>
                    <a:pt x="579" y="509"/>
                  </a:cubicBezTo>
                  <a:close/>
                  <a:moveTo>
                    <a:pt x="487" y="424"/>
                  </a:moveTo>
                  <a:lnTo>
                    <a:pt x="487" y="424"/>
                  </a:lnTo>
                  <a:cubicBezTo>
                    <a:pt x="431" y="424"/>
                    <a:pt x="431" y="424"/>
                    <a:pt x="431" y="424"/>
                  </a:cubicBezTo>
                  <a:cubicBezTo>
                    <a:pt x="417" y="424"/>
                    <a:pt x="403" y="417"/>
                    <a:pt x="403" y="396"/>
                  </a:cubicBezTo>
                  <a:cubicBezTo>
                    <a:pt x="403" y="28"/>
                    <a:pt x="403" y="28"/>
                    <a:pt x="403" y="28"/>
                  </a:cubicBezTo>
                  <a:cubicBezTo>
                    <a:pt x="403" y="14"/>
                    <a:pt x="417" y="0"/>
                    <a:pt x="431" y="0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509" y="0"/>
                    <a:pt x="516" y="14"/>
                    <a:pt x="516" y="28"/>
                  </a:cubicBezTo>
                  <a:cubicBezTo>
                    <a:pt x="516" y="396"/>
                    <a:pt x="516" y="396"/>
                    <a:pt x="516" y="396"/>
                  </a:cubicBezTo>
                  <a:cubicBezTo>
                    <a:pt x="516" y="417"/>
                    <a:pt x="509" y="424"/>
                    <a:pt x="487" y="424"/>
                  </a:cubicBezTo>
                  <a:close/>
                  <a:moveTo>
                    <a:pt x="332" y="424"/>
                  </a:moveTo>
                  <a:lnTo>
                    <a:pt x="332" y="424"/>
                  </a:lnTo>
                  <a:cubicBezTo>
                    <a:pt x="276" y="424"/>
                    <a:pt x="276" y="424"/>
                    <a:pt x="276" y="424"/>
                  </a:cubicBezTo>
                  <a:cubicBezTo>
                    <a:pt x="254" y="424"/>
                    <a:pt x="247" y="417"/>
                    <a:pt x="247" y="396"/>
                  </a:cubicBezTo>
                  <a:cubicBezTo>
                    <a:pt x="247" y="163"/>
                    <a:pt x="247" y="163"/>
                    <a:pt x="247" y="163"/>
                  </a:cubicBezTo>
                  <a:cubicBezTo>
                    <a:pt x="247" y="149"/>
                    <a:pt x="254" y="134"/>
                    <a:pt x="276" y="134"/>
                  </a:cubicBezTo>
                  <a:cubicBezTo>
                    <a:pt x="332" y="134"/>
                    <a:pt x="332" y="134"/>
                    <a:pt x="332" y="134"/>
                  </a:cubicBezTo>
                  <a:cubicBezTo>
                    <a:pt x="346" y="134"/>
                    <a:pt x="360" y="149"/>
                    <a:pt x="360" y="163"/>
                  </a:cubicBezTo>
                  <a:cubicBezTo>
                    <a:pt x="360" y="396"/>
                    <a:pt x="360" y="396"/>
                    <a:pt x="360" y="396"/>
                  </a:cubicBezTo>
                  <a:cubicBezTo>
                    <a:pt x="360" y="417"/>
                    <a:pt x="346" y="424"/>
                    <a:pt x="332" y="424"/>
                  </a:cubicBezTo>
                  <a:close/>
                  <a:moveTo>
                    <a:pt x="169" y="424"/>
                  </a:moveTo>
                  <a:lnTo>
                    <a:pt x="169" y="424"/>
                  </a:lnTo>
                  <a:cubicBezTo>
                    <a:pt x="113" y="424"/>
                    <a:pt x="113" y="424"/>
                    <a:pt x="113" y="424"/>
                  </a:cubicBezTo>
                  <a:cubicBezTo>
                    <a:pt x="99" y="424"/>
                    <a:pt x="85" y="417"/>
                    <a:pt x="85" y="396"/>
                  </a:cubicBezTo>
                  <a:cubicBezTo>
                    <a:pt x="85" y="297"/>
                    <a:pt x="85" y="297"/>
                    <a:pt x="85" y="297"/>
                  </a:cubicBezTo>
                  <a:cubicBezTo>
                    <a:pt x="85" y="276"/>
                    <a:pt x="99" y="269"/>
                    <a:pt x="113" y="269"/>
                  </a:cubicBezTo>
                  <a:cubicBezTo>
                    <a:pt x="169" y="269"/>
                    <a:pt x="169" y="269"/>
                    <a:pt x="169" y="269"/>
                  </a:cubicBezTo>
                  <a:cubicBezTo>
                    <a:pt x="184" y="269"/>
                    <a:pt x="198" y="276"/>
                    <a:pt x="198" y="297"/>
                  </a:cubicBezTo>
                  <a:cubicBezTo>
                    <a:pt x="198" y="396"/>
                    <a:pt x="198" y="396"/>
                    <a:pt x="198" y="396"/>
                  </a:cubicBezTo>
                  <a:cubicBezTo>
                    <a:pt x="198" y="417"/>
                    <a:pt x="184" y="424"/>
                    <a:pt x="169" y="4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91281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288340" y="4435501"/>
              <a:ext cx="403225" cy="325438"/>
            </a:xfrm>
            <a:custGeom>
              <a:avLst/>
              <a:gdLst>
                <a:gd name="T0" fmla="*/ 2147483646 w 68"/>
                <a:gd name="T1" fmla="*/ 2147483646 h 55"/>
                <a:gd name="T2" fmla="*/ 2147483646 w 68"/>
                <a:gd name="T3" fmla="*/ 2147483646 h 55"/>
                <a:gd name="T4" fmla="*/ 2147483646 w 68"/>
                <a:gd name="T5" fmla="*/ 2147483646 h 55"/>
                <a:gd name="T6" fmla="*/ 0 w 68"/>
                <a:gd name="T7" fmla="*/ 2147483646 h 55"/>
                <a:gd name="T8" fmla="*/ 0 w 68"/>
                <a:gd name="T9" fmla="*/ 2147483646 h 55"/>
                <a:gd name="T10" fmla="*/ 2147483646 w 68"/>
                <a:gd name="T11" fmla="*/ 0 h 55"/>
                <a:gd name="T12" fmla="*/ 2147483646 w 68"/>
                <a:gd name="T13" fmla="*/ 0 h 55"/>
                <a:gd name="T14" fmla="*/ 2147483646 w 68"/>
                <a:gd name="T15" fmla="*/ 2147483646 h 55"/>
                <a:gd name="T16" fmla="*/ 2147483646 w 68"/>
                <a:gd name="T17" fmla="*/ 2147483646 h 55"/>
                <a:gd name="T18" fmla="*/ 2147483646 w 68"/>
                <a:gd name="T19" fmla="*/ 2147483646 h 55"/>
                <a:gd name="T20" fmla="*/ 2147483646 w 68"/>
                <a:gd name="T21" fmla="*/ 2147483646 h 55"/>
                <a:gd name="T22" fmla="*/ 2147483646 w 68"/>
                <a:gd name="T23" fmla="*/ 2147483646 h 55"/>
                <a:gd name="T24" fmla="*/ 2147483646 w 68"/>
                <a:gd name="T25" fmla="*/ 2147483646 h 55"/>
                <a:gd name="T26" fmla="*/ 2147483646 w 68"/>
                <a:gd name="T27" fmla="*/ 2147483646 h 55"/>
                <a:gd name="T28" fmla="*/ 2147483646 w 68"/>
                <a:gd name="T29" fmla="*/ 2147483646 h 55"/>
                <a:gd name="T30" fmla="*/ 2147483646 w 68"/>
                <a:gd name="T31" fmla="*/ 2147483646 h 55"/>
                <a:gd name="T32" fmla="*/ 2147483646 w 68"/>
                <a:gd name="T33" fmla="*/ 2147483646 h 55"/>
                <a:gd name="T34" fmla="*/ 2147483646 w 68"/>
                <a:gd name="T35" fmla="*/ 2147483646 h 55"/>
                <a:gd name="T36" fmla="*/ 2147483646 w 68"/>
                <a:gd name="T37" fmla="*/ 2147483646 h 55"/>
                <a:gd name="T38" fmla="*/ 2147483646 w 68"/>
                <a:gd name="T39" fmla="*/ 2147483646 h 55"/>
                <a:gd name="T40" fmla="*/ 2147483646 w 68"/>
                <a:gd name="T41" fmla="*/ 2147483646 h 55"/>
                <a:gd name="T42" fmla="*/ 2147483646 w 68"/>
                <a:gd name="T43" fmla="*/ 2147483646 h 55"/>
                <a:gd name="T44" fmla="*/ 2147483646 w 68"/>
                <a:gd name="T45" fmla="*/ 2147483646 h 55"/>
                <a:gd name="T46" fmla="*/ 2147483646 w 68"/>
                <a:gd name="T47" fmla="*/ 2147483646 h 55"/>
                <a:gd name="T48" fmla="*/ 2147483646 w 68"/>
                <a:gd name="T49" fmla="*/ 2147483646 h 55"/>
                <a:gd name="T50" fmla="*/ 2147483646 w 68"/>
                <a:gd name="T51" fmla="*/ 2147483646 h 55"/>
                <a:gd name="T52" fmla="*/ 2147483646 w 68"/>
                <a:gd name="T53" fmla="*/ 2147483646 h 55"/>
                <a:gd name="T54" fmla="*/ 2147483646 w 68"/>
                <a:gd name="T55" fmla="*/ 2147483646 h 55"/>
                <a:gd name="T56" fmla="*/ 2147483646 w 68"/>
                <a:gd name="T57" fmla="*/ 2147483646 h 55"/>
                <a:gd name="T58" fmla="*/ 2147483646 w 68"/>
                <a:gd name="T59" fmla="*/ 2147483646 h 55"/>
                <a:gd name="T60" fmla="*/ 2147483646 w 68"/>
                <a:gd name="T61" fmla="*/ 2147483646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281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Lato Light"/>
                <a:ea typeface="MS PGothic" panose="020B0600070205080204" pitchFamily="34" charset="-128"/>
              </a:endParaRPr>
            </a:p>
          </p:txBody>
        </p:sp>
        <p:grpSp>
          <p:nvGrpSpPr>
            <p:cNvPr id="32" name="Group 31出自【趣你的PPT】(微信:qunideppt)：最优质的PPT资源库"/>
            <p:cNvGrpSpPr/>
            <p:nvPr/>
          </p:nvGrpSpPr>
          <p:grpSpPr>
            <a:xfrm>
              <a:off x="1689785" y="2265220"/>
              <a:ext cx="2464706" cy="867174"/>
              <a:chOff x="2088247" y="2036594"/>
              <a:chExt cx="2464706" cy="867174"/>
            </a:xfrm>
          </p:grpSpPr>
          <p:sp>
            <p:nvSpPr>
              <p:cNvPr id="33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2088247" y="2036594"/>
                <a:ext cx="2316162" cy="3385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22" tIns="45711" rIns="91422" bIns="45711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9pPr>
              </a:lstStyle>
              <a:p>
                <a:pPr defTabSz="91281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600" b="1" dirty="0"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单击此处编辑内容</a:t>
                </a:r>
              </a:p>
            </p:txBody>
          </p:sp>
          <p:sp>
            <p:nvSpPr>
              <p:cNvPr id="34" name="出自【趣你的PPT】(微信:qunideppt)：最优质的PPT资源库"/>
              <p:cNvSpPr txBox="1">
                <a:spLocks/>
              </p:cNvSpPr>
              <p:nvPr/>
            </p:nvSpPr>
            <p:spPr bwMode="auto">
              <a:xfrm>
                <a:off x="2088247" y="2375130"/>
                <a:ext cx="2464706" cy="528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22" tIns="45711" rIns="91422" bIns="45711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9pPr>
              </a:lstStyle>
              <a:p>
                <a:pPr algn="just" defTabSz="912813" fontAlgn="base">
                  <a:lnSpc>
                    <a:spcPts val="17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400" dirty="0"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该原创</a:t>
                </a:r>
                <a:r>
                  <a:rPr lang="en-US" altLang="zh-CN" sz="1400" dirty="0"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PPT</a:t>
                </a:r>
                <a:r>
                  <a:rPr lang="zh-CN" altLang="en-US" sz="1400" dirty="0"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模板来自公众号：趣你的</a:t>
                </a:r>
                <a:r>
                  <a:rPr lang="en-US" altLang="zh-CN" sz="1400" dirty="0"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PPT</a:t>
                </a:r>
                <a:r>
                  <a:rPr lang="zh-CN" altLang="en-US" sz="1400" dirty="0"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。</a:t>
                </a:r>
              </a:p>
            </p:txBody>
          </p:sp>
        </p:grpSp>
        <p:grpSp>
          <p:nvGrpSpPr>
            <p:cNvPr id="35" name="Group 34出自【趣你的PPT】(微信:qunideppt)：最优质的PPT资源库"/>
            <p:cNvGrpSpPr/>
            <p:nvPr/>
          </p:nvGrpSpPr>
          <p:grpSpPr>
            <a:xfrm>
              <a:off x="5368021" y="2265220"/>
              <a:ext cx="2464706" cy="867174"/>
              <a:chOff x="2088247" y="2036594"/>
              <a:chExt cx="2464706" cy="867174"/>
            </a:xfrm>
          </p:grpSpPr>
          <p:sp>
            <p:nvSpPr>
              <p:cNvPr id="36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2088247" y="2036594"/>
                <a:ext cx="2316162" cy="3385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22" tIns="45711" rIns="91422" bIns="45711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9pPr>
              </a:lstStyle>
              <a:p>
                <a:pPr defTabSz="91281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600" b="1" dirty="0"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单击此处编辑内容</a:t>
                </a:r>
              </a:p>
            </p:txBody>
          </p:sp>
          <p:sp>
            <p:nvSpPr>
              <p:cNvPr id="37" name="出自【趣你的PPT】(微信:qunideppt)：最优质的PPT资源库"/>
              <p:cNvSpPr txBox="1">
                <a:spLocks/>
              </p:cNvSpPr>
              <p:nvPr/>
            </p:nvSpPr>
            <p:spPr bwMode="auto">
              <a:xfrm>
                <a:off x="2088247" y="2375130"/>
                <a:ext cx="2464706" cy="528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22" tIns="45711" rIns="91422" bIns="45711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9pPr>
              </a:lstStyle>
              <a:p>
                <a:pPr algn="just" defTabSz="912813" fontAlgn="base">
                  <a:lnSpc>
                    <a:spcPts val="17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400" dirty="0"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该原创</a:t>
                </a:r>
                <a:r>
                  <a:rPr lang="en-US" altLang="zh-CN" sz="1400" dirty="0"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PPT</a:t>
                </a:r>
                <a:r>
                  <a:rPr lang="zh-CN" altLang="en-US" sz="1400" dirty="0"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模板来自公众号：趣你的</a:t>
                </a:r>
                <a:r>
                  <a:rPr lang="en-US" altLang="zh-CN" sz="1400" dirty="0"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PPT</a:t>
                </a:r>
                <a:r>
                  <a:rPr lang="zh-CN" altLang="en-US" sz="1400" dirty="0"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。</a:t>
                </a:r>
              </a:p>
            </p:txBody>
          </p:sp>
        </p:grpSp>
        <p:grpSp>
          <p:nvGrpSpPr>
            <p:cNvPr id="38" name="Group 37出自【趣你的PPT】(微信:qunideppt)：最优质的PPT资源库"/>
            <p:cNvGrpSpPr/>
            <p:nvPr/>
          </p:nvGrpSpPr>
          <p:grpSpPr>
            <a:xfrm>
              <a:off x="9008154" y="2265220"/>
              <a:ext cx="2464706" cy="867174"/>
              <a:chOff x="2088247" y="2036594"/>
              <a:chExt cx="2464706" cy="867174"/>
            </a:xfrm>
          </p:grpSpPr>
          <p:sp>
            <p:nvSpPr>
              <p:cNvPr id="39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2088247" y="2036594"/>
                <a:ext cx="2316162" cy="3385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22" tIns="45711" rIns="91422" bIns="45711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9pPr>
              </a:lstStyle>
              <a:p>
                <a:pPr defTabSz="91281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600" b="1" dirty="0"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单击此处编辑内容</a:t>
                </a:r>
              </a:p>
            </p:txBody>
          </p:sp>
          <p:sp>
            <p:nvSpPr>
              <p:cNvPr id="40" name="出自【趣你的PPT】(微信:qunideppt)：最优质的PPT资源库"/>
              <p:cNvSpPr txBox="1">
                <a:spLocks/>
              </p:cNvSpPr>
              <p:nvPr/>
            </p:nvSpPr>
            <p:spPr bwMode="auto">
              <a:xfrm>
                <a:off x="2088247" y="2375130"/>
                <a:ext cx="2464706" cy="528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22" tIns="45711" rIns="91422" bIns="45711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9pPr>
              </a:lstStyle>
              <a:p>
                <a:pPr algn="just" defTabSz="912813" fontAlgn="base">
                  <a:lnSpc>
                    <a:spcPts val="17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400" dirty="0"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该原创</a:t>
                </a:r>
                <a:r>
                  <a:rPr lang="en-US" altLang="zh-CN" sz="1400" dirty="0"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PPT</a:t>
                </a:r>
                <a:r>
                  <a:rPr lang="zh-CN" altLang="en-US" sz="1400" dirty="0"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模板来自公众号：趣你的</a:t>
                </a:r>
                <a:r>
                  <a:rPr lang="en-US" altLang="zh-CN" sz="1400" dirty="0"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PPT</a:t>
                </a:r>
                <a:r>
                  <a:rPr lang="zh-CN" altLang="en-US" sz="1400" dirty="0"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。</a:t>
                </a:r>
              </a:p>
            </p:txBody>
          </p:sp>
        </p:grpSp>
        <p:grpSp>
          <p:nvGrpSpPr>
            <p:cNvPr id="41" name="Group 40出自【趣你的PPT】(微信:qunideppt)：最优质的PPT资源库"/>
            <p:cNvGrpSpPr/>
            <p:nvPr/>
          </p:nvGrpSpPr>
          <p:grpSpPr>
            <a:xfrm>
              <a:off x="1689785" y="4183090"/>
              <a:ext cx="2464706" cy="867174"/>
              <a:chOff x="2088247" y="2036594"/>
              <a:chExt cx="2464706" cy="867174"/>
            </a:xfrm>
          </p:grpSpPr>
          <p:sp>
            <p:nvSpPr>
              <p:cNvPr id="42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2088247" y="2036594"/>
                <a:ext cx="2316162" cy="3385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22" tIns="45711" rIns="91422" bIns="45711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9pPr>
              </a:lstStyle>
              <a:p>
                <a:pPr defTabSz="91281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600" b="1" dirty="0"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单击此处编辑内容</a:t>
                </a:r>
              </a:p>
            </p:txBody>
          </p:sp>
          <p:sp>
            <p:nvSpPr>
              <p:cNvPr id="43" name="出自【趣你的PPT】(微信:qunideppt)：最优质的PPT资源库"/>
              <p:cNvSpPr txBox="1">
                <a:spLocks/>
              </p:cNvSpPr>
              <p:nvPr/>
            </p:nvSpPr>
            <p:spPr bwMode="auto">
              <a:xfrm>
                <a:off x="2088247" y="2375130"/>
                <a:ext cx="2464706" cy="528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22" tIns="45711" rIns="91422" bIns="45711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9pPr>
              </a:lstStyle>
              <a:p>
                <a:pPr algn="just" defTabSz="912813" fontAlgn="base">
                  <a:lnSpc>
                    <a:spcPts val="17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400" dirty="0"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该原创</a:t>
                </a:r>
                <a:r>
                  <a:rPr lang="en-US" altLang="zh-CN" sz="1400" dirty="0"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PPT</a:t>
                </a:r>
                <a:r>
                  <a:rPr lang="zh-CN" altLang="en-US" sz="1400" dirty="0"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模板来自公众号：趣你的</a:t>
                </a:r>
                <a:r>
                  <a:rPr lang="en-US" altLang="zh-CN" sz="1400" dirty="0"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PPT</a:t>
                </a:r>
                <a:r>
                  <a:rPr lang="zh-CN" altLang="en-US" sz="1400" dirty="0"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。</a:t>
                </a:r>
              </a:p>
            </p:txBody>
          </p:sp>
        </p:grpSp>
        <p:grpSp>
          <p:nvGrpSpPr>
            <p:cNvPr id="44" name="Group 43出自【趣你的PPT】(微信:qunideppt)：最优质的PPT资源库"/>
            <p:cNvGrpSpPr/>
            <p:nvPr/>
          </p:nvGrpSpPr>
          <p:grpSpPr>
            <a:xfrm>
              <a:off x="5368021" y="4183090"/>
              <a:ext cx="2464706" cy="867174"/>
              <a:chOff x="2088247" y="2036594"/>
              <a:chExt cx="2464706" cy="867174"/>
            </a:xfrm>
          </p:grpSpPr>
          <p:sp>
            <p:nvSpPr>
              <p:cNvPr id="45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2088247" y="2036594"/>
                <a:ext cx="2316162" cy="3385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22" tIns="45711" rIns="91422" bIns="45711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9pPr>
              </a:lstStyle>
              <a:p>
                <a:pPr defTabSz="91281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600" b="1" dirty="0"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单击此处编辑内容</a:t>
                </a:r>
              </a:p>
            </p:txBody>
          </p:sp>
          <p:sp>
            <p:nvSpPr>
              <p:cNvPr id="46" name="出自【趣你的PPT】(微信:qunideppt)：最优质的PPT资源库"/>
              <p:cNvSpPr txBox="1">
                <a:spLocks/>
              </p:cNvSpPr>
              <p:nvPr/>
            </p:nvSpPr>
            <p:spPr bwMode="auto">
              <a:xfrm>
                <a:off x="2088247" y="2375130"/>
                <a:ext cx="2464706" cy="528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22" tIns="45711" rIns="91422" bIns="45711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9pPr>
              </a:lstStyle>
              <a:p>
                <a:pPr algn="just" defTabSz="912813" fontAlgn="base">
                  <a:lnSpc>
                    <a:spcPts val="17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400" dirty="0"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该原创</a:t>
                </a:r>
                <a:r>
                  <a:rPr lang="en-US" altLang="zh-CN" sz="1400" dirty="0"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PPT</a:t>
                </a:r>
                <a:r>
                  <a:rPr lang="zh-CN" altLang="en-US" sz="1400" dirty="0"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模板来自公众号：趣你的</a:t>
                </a:r>
                <a:r>
                  <a:rPr lang="en-US" altLang="zh-CN" sz="1400" dirty="0"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PPT</a:t>
                </a:r>
                <a:r>
                  <a:rPr lang="zh-CN" altLang="en-US" sz="1400" dirty="0"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。</a:t>
                </a:r>
              </a:p>
            </p:txBody>
          </p:sp>
        </p:grpSp>
        <p:grpSp>
          <p:nvGrpSpPr>
            <p:cNvPr id="47" name="Group 46出自【趣你的PPT】(微信:qunideppt)：最优质的PPT资源库"/>
            <p:cNvGrpSpPr/>
            <p:nvPr/>
          </p:nvGrpSpPr>
          <p:grpSpPr>
            <a:xfrm>
              <a:off x="9008154" y="4183090"/>
              <a:ext cx="2464706" cy="867174"/>
              <a:chOff x="2088247" y="2036594"/>
              <a:chExt cx="2464706" cy="867174"/>
            </a:xfrm>
          </p:grpSpPr>
          <p:sp>
            <p:nvSpPr>
              <p:cNvPr id="48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2088247" y="2036594"/>
                <a:ext cx="2316162" cy="3385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22" tIns="45711" rIns="91422" bIns="45711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9pPr>
              </a:lstStyle>
              <a:p>
                <a:pPr defTabSz="91281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600" b="1" dirty="0"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单击此处编辑内容</a:t>
                </a:r>
              </a:p>
            </p:txBody>
          </p:sp>
          <p:sp>
            <p:nvSpPr>
              <p:cNvPr id="49" name="出自【趣你的PPT】(微信:qunideppt)：最优质的PPT资源库"/>
              <p:cNvSpPr txBox="1">
                <a:spLocks/>
              </p:cNvSpPr>
              <p:nvPr/>
            </p:nvSpPr>
            <p:spPr bwMode="auto">
              <a:xfrm>
                <a:off x="2088247" y="2375130"/>
                <a:ext cx="2464706" cy="528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22" tIns="45711" rIns="91422" bIns="45711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to Light"/>
                    <a:ea typeface="MS PGothic" panose="020B0600070205080204" pitchFamily="34" charset="-128"/>
                  </a:defRPr>
                </a:lvl9pPr>
              </a:lstStyle>
              <a:p>
                <a:pPr algn="just" defTabSz="912813" fontAlgn="base">
                  <a:lnSpc>
                    <a:spcPts val="17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400" dirty="0"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该原创</a:t>
                </a:r>
                <a:r>
                  <a:rPr lang="en-US" altLang="zh-CN" sz="1400" dirty="0"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PPT</a:t>
                </a:r>
                <a:r>
                  <a:rPr lang="zh-CN" altLang="en-US" sz="1400" dirty="0"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模板来自公众号：趣你的</a:t>
                </a:r>
                <a:r>
                  <a:rPr lang="en-US" altLang="zh-CN" sz="1400" dirty="0"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PPT</a:t>
                </a:r>
                <a:r>
                  <a:rPr lang="zh-CN" altLang="en-US" sz="1400" dirty="0"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。</a:t>
                </a:r>
              </a:p>
            </p:txBody>
          </p:sp>
        </p:grpSp>
      </p:grpSp>
      <p:cxnSp>
        <p:nvCxnSpPr>
          <p:cNvPr id="50" name="出自【趣你的PPT】(微信:qunideppt)：最优质的PPT资源库"/>
          <p:cNvCxnSpPr/>
          <p:nvPr/>
        </p:nvCxnSpPr>
        <p:spPr>
          <a:xfrm flipV="1">
            <a:off x="278433" y="746103"/>
            <a:ext cx="2784731" cy="1"/>
          </a:xfrm>
          <a:prstGeom prst="line">
            <a:avLst/>
          </a:prstGeom>
          <a:ln w="12700">
            <a:solidFill>
              <a:srgbClr val="BE1E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出自【趣你的PPT】(微信:qunideppt)：最优质的PPT资源库"/>
          <p:cNvSpPr/>
          <p:nvPr/>
        </p:nvSpPr>
        <p:spPr>
          <a:xfrm rot="16200000">
            <a:off x="434784" y="233933"/>
            <a:ext cx="324647" cy="595689"/>
          </a:xfrm>
          <a:prstGeom prst="rect">
            <a:avLst/>
          </a:prstGeom>
          <a:solidFill>
            <a:srgbClr val="BE1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BE1E2E"/>
              </a:solidFill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856040" y="33606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BE1E2E"/>
                </a:solidFill>
              </a:rPr>
              <a:t>单击此处输入标题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1213478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出自【趣你的PPT】(微信:qunideppt)：最优质的PPT资源库"/>
          <p:cNvGrpSpPr/>
          <p:nvPr/>
        </p:nvGrpSpPr>
        <p:grpSpPr>
          <a:xfrm>
            <a:off x="1546285" y="1932553"/>
            <a:ext cx="9099431" cy="3573464"/>
            <a:chOff x="1546284" y="1932553"/>
            <a:chExt cx="9099431" cy="3573464"/>
          </a:xfrm>
        </p:grpSpPr>
        <p:sp>
          <p:nvSpPr>
            <p:cNvPr id="2" name="出自【趣你的PPT】(微信:qunideppt)：最优质的PPT资源库"/>
            <p:cNvSpPr/>
            <p:nvPr/>
          </p:nvSpPr>
          <p:spPr>
            <a:xfrm>
              <a:off x="1546284" y="1969067"/>
              <a:ext cx="923925" cy="923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5" tIns="45723" rIns="91445" bIns="45723" anchor="ctr"/>
            <a:lstStyle/>
            <a:p>
              <a:pPr algn="ctr" defTabSz="914217">
                <a:defRPr/>
              </a:pPr>
              <a:endParaRPr lang="id-ID" sz="900" dirty="0">
                <a:solidFill>
                  <a:schemeClr val="tx1"/>
                </a:solidFill>
                <a:cs typeface="Lato Light"/>
                <a:sym typeface="Century Gothic" panose="020B0502020202020204" pitchFamily="34" charset="0"/>
              </a:endParaRPr>
            </a:p>
          </p:txBody>
        </p:sp>
        <p:sp>
          <p:nvSpPr>
            <p:cNvPr id="3" name="出自【趣你的PPT】(微信:qunideppt)：最优质的PPT资源库"/>
            <p:cNvSpPr/>
            <p:nvPr/>
          </p:nvSpPr>
          <p:spPr>
            <a:xfrm>
              <a:off x="1546284" y="3275579"/>
              <a:ext cx="923925" cy="923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5" tIns="45723" rIns="91445" bIns="45723" anchor="ctr"/>
            <a:lstStyle/>
            <a:p>
              <a:pPr algn="ctr" defTabSz="914217">
                <a:defRPr/>
              </a:pPr>
              <a:endParaRPr lang="id-ID" sz="900" dirty="0">
                <a:solidFill>
                  <a:schemeClr val="tx1"/>
                </a:solidFill>
                <a:cs typeface="Lato Light"/>
                <a:sym typeface="Century Gothic" panose="020B0502020202020204" pitchFamily="34" charset="0"/>
              </a:endParaRPr>
            </a:p>
          </p:txBody>
        </p:sp>
        <p:sp>
          <p:nvSpPr>
            <p:cNvPr id="4" name="出自【趣你的PPT】(微信:qunideppt)：最优质的PPT资源库"/>
            <p:cNvSpPr/>
            <p:nvPr/>
          </p:nvSpPr>
          <p:spPr>
            <a:xfrm>
              <a:off x="1546284" y="4582092"/>
              <a:ext cx="923925" cy="923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5" tIns="45723" rIns="91445" bIns="45723" anchor="ctr"/>
            <a:lstStyle/>
            <a:p>
              <a:pPr algn="ctr" defTabSz="914217">
                <a:defRPr/>
              </a:pPr>
              <a:endParaRPr lang="id-ID" sz="900" dirty="0">
                <a:solidFill>
                  <a:schemeClr val="tx1"/>
                </a:solidFill>
                <a:cs typeface="Lato Light"/>
                <a:sym typeface="Century Gothic" panose="020B0502020202020204" pitchFamily="34" charset="0"/>
              </a:endParaRPr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>
              <a:off x="6711665" y="1969067"/>
              <a:ext cx="923925" cy="92392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5" tIns="45723" rIns="91445" bIns="45723" anchor="ctr"/>
            <a:lstStyle/>
            <a:p>
              <a:pPr algn="ctr" defTabSz="914217">
                <a:defRPr/>
              </a:pPr>
              <a:endParaRPr lang="id-ID" sz="900" dirty="0">
                <a:solidFill>
                  <a:schemeClr val="tx1"/>
                </a:solidFill>
                <a:cs typeface="Lato Light"/>
                <a:sym typeface="Century Gothic" panose="020B0502020202020204" pitchFamily="34" charset="0"/>
              </a:endParaRPr>
            </a:p>
          </p:txBody>
        </p:sp>
        <p:sp>
          <p:nvSpPr>
            <p:cNvPr id="6" name="出自【趣你的PPT】(微信:qunideppt)：最优质的PPT资源库"/>
            <p:cNvSpPr/>
            <p:nvPr/>
          </p:nvSpPr>
          <p:spPr>
            <a:xfrm>
              <a:off x="6733890" y="3275579"/>
              <a:ext cx="923925" cy="92392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5" tIns="45723" rIns="91445" bIns="45723" anchor="ctr"/>
            <a:lstStyle/>
            <a:p>
              <a:pPr algn="ctr" defTabSz="914217">
                <a:defRPr/>
              </a:pPr>
              <a:endParaRPr lang="id-ID" sz="900" dirty="0">
                <a:solidFill>
                  <a:schemeClr val="tx1"/>
                </a:solidFill>
                <a:cs typeface="Lato Light"/>
                <a:sym typeface="Century Gothic" panose="020B0502020202020204" pitchFamily="34" charset="0"/>
              </a:endParaRPr>
            </a:p>
          </p:txBody>
        </p:sp>
        <p:sp>
          <p:nvSpPr>
            <p:cNvPr id="7" name="出自【趣你的PPT】(微信:qunideppt)：最优质的PPT资源库"/>
            <p:cNvSpPr/>
            <p:nvPr/>
          </p:nvSpPr>
          <p:spPr>
            <a:xfrm>
              <a:off x="6733890" y="4582092"/>
              <a:ext cx="923925" cy="92392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5" tIns="45723" rIns="91445" bIns="45723" anchor="ctr"/>
            <a:lstStyle/>
            <a:p>
              <a:pPr algn="ctr" defTabSz="914217">
                <a:defRPr/>
              </a:pPr>
              <a:endParaRPr lang="id-ID" sz="900" dirty="0">
                <a:solidFill>
                  <a:schemeClr val="tx1"/>
                </a:solidFill>
                <a:cs typeface="Lato Light"/>
                <a:sym typeface="Century Gothic" panose="020B0502020202020204" pitchFamily="34" charset="0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941852" y="2192903"/>
              <a:ext cx="527050" cy="444500"/>
            </a:xfrm>
            <a:custGeom>
              <a:avLst/>
              <a:gdLst>
                <a:gd name="T0" fmla="*/ 2147483646 w 498"/>
                <a:gd name="T1" fmla="*/ 2147483646 h 418"/>
                <a:gd name="T2" fmla="*/ 2147483646 w 498"/>
                <a:gd name="T3" fmla="*/ 2147483646 h 418"/>
                <a:gd name="T4" fmla="*/ 2147483646 w 498"/>
                <a:gd name="T5" fmla="*/ 2147483646 h 418"/>
                <a:gd name="T6" fmla="*/ 2147483646 w 498"/>
                <a:gd name="T7" fmla="*/ 2147483646 h 418"/>
                <a:gd name="T8" fmla="*/ 2147483646 w 498"/>
                <a:gd name="T9" fmla="*/ 2147483646 h 418"/>
                <a:gd name="T10" fmla="*/ 2147483646 w 498"/>
                <a:gd name="T11" fmla="*/ 2147483646 h 418"/>
                <a:gd name="T12" fmla="*/ 2147483646 w 498"/>
                <a:gd name="T13" fmla="*/ 2147483646 h 418"/>
                <a:gd name="T14" fmla="*/ 2147483646 w 498"/>
                <a:gd name="T15" fmla="*/ 2147483646 h 418"/>
                <a:gd name="T16" fmla="*/ 2147483646 w 498"/>
                <a:gd name="T17" fmla="*/ 2147483646 h 418"/>
                <a:gd name="T18" fmla="*/ 2147483646 w 498"/>
                <a:gd name="T19" fmla="*/ 2147483646 h 4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98" h="418">
                  <a:moveTo>
                    <a:pt x="124" y="81"/>
                  </a:moveTo>
                  <a:lnTo>
                    <a:pt x="124" y="81"/>
                  </a:lnTo>
                  <a:cubicBezTo>
                    <a:pt x="27" y="134"/>
                    <a:pt x="36" y="222"/>
                    <a:pt x="36" y="258"/>
                  </a:cubicBezTo>
                  <a:cubicBezTo>
                    <a:pt x="159" y="107"/>
                    <a:pt x="346" y="116"/>
                    <a:pt x="346" y="116"/>
                  </a:cubicBezTo>
                  <a:cubicBezTo>
                    <a:pt x="346" y="116"/>
                    <a:pt x="80" y="204"/>
                    <a:pt x="9" y="382"/>
                  </a:cubicBezTo>
                  <a:cubicBezTo>
                    <a:pt x="0" y="400"/>
                    <a:pt x="36" y="417"/>
                    <a:pt x="44" y="400"/>
                  </a:cubicBezTo>
                  <a:cubicBezTo>
                    <a:pt x="62" y="355"/>
                    <a:pt x="97" y="311"/>
                    <a:pt x="97" y="311"/>
                  </a:cubicBezTo>
                  <a:cubicBezTo>
                    <a:pt x="151" y="329"/>
                    <a:pt x="230" y="355"/>
                    <a:pt x="293" y="311"/>
                  </a:cubicBezTo>
                  <a:cubicBezTo>
                    <a:pt x="363" y="258"/>
                    <a:pt x="363" y="134"/>
                    <a:pt x="469" y="72"/>
                  </a:cubicBezTo>
                  <a:cubicBezTo>
                    <a:pt x="497" y="63"/>
                    <a:pt x="249" y="0"/>
                    <a:pt x="124" y="8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91281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800283" y="2116703"/>
              <a:ext cx="481012" cy="565150"/>
            </a:xfrm>
            <a:custGeom>
              <a:avLst/>
              <a:gdLst>
                <a:gd name="T0" fmla="*/ 2147483646 w 453"/>
                <a:gd name="T1" fmla="*/ 2147483646 h 533"/>
                <a:gd name="T2" fmla="*/ 2147483646 w 453"/>
                <a:gd name="T3" fmla="*/ 2147483646 h 533"/>
                <a:gd name="T4" fmla="*/ 2147483646 w 453"/>
                <a:gd name="T5" fmla="*/ 2147483646 h 533"/>
                <a:gd name="T6" fmla="*/ 0 w 453"/>
                <a:gd name="T7" fmla="*/ 2147483646 h 533"/>
                <a:gd name="T8" fmla="*/ 2147483646 w 453"/>
                <a:gd name="T9" fmla="*/ 2147483646 h 533"/>
                <a:gd name="T10" fmla="*/ 2147483646 w 453"/>
                <a:gd name="T11" fmla="*/ 2147483646 h 533"/>
                <a:gd name="T12" fmla="*/ 2147483646 w 453"/>
                <a:gd name="T13" fmla="*/ 2147483646 h 533"/>
                <a:gd name="T14" fmla="*/ 2147483646 w 453"/>
                <a:gd name="T15" fmla="*/ 2147483646 h 533"/>
                <a:gd name="T16" fmla="*/ 2147483646 w 453"/>
                <a:gd name="T17" fmla="*/ 2147483646 h 53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53" h="533">
                  <a:moveTo>
                    <a:pt x="434" y="186"/>
                  </a:moveTo>
                  <a:lnTo>
                    <a:pt x="434" y="186"/>
                  </a:lnTo>
                  <a:cubicBezTo>
                    <a:pt x="151" y="301"/>
                    <a:pt x="266" y="0"/>
                    <a:pt x="44" y="160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88" y="532"/>
                    <a:pt x="88" y="532"/>
                    <a:pt x="88" y="532"/>
                  </a:cubicBezTo>
                  <a:cubicBezTo>
                    <a:pt x="141" y="532"/>
                    <a:pt x="141" y="532"/>
                    <a:pt x="141" y="532"/>
                  </a:cubicBezTo>
                  <a:cubicBezTo>
                    <a:pt x="97" y="355"/>
                    <a:pt x="97" y="355"/>
                    <a:pt x="97" y="355"/>
                  </a:cubicBezTo>
                  <a:cubicBezTo>
                    <a:pt x="293" y="195"/>
                    <a:pt x="213" y="532"/>
                    <a:pt x="443" y="195"/>
                  </a:cubicBezTo>
                  <a:cubicBezTo>
                    <a:pt x="452" y="195"/>
                    <a:pt x="443" y="186"/>
                    <a:pt x="434" y="18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91281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014878" y="3497828"/>
              <a:ext cx="452437" cy="490538"/>
            </a:xfrm>
            <a:custGeom>
              <a:avLst/>
              <a:gdLst>
                <a:gd name="T0" fmla="*/ 2147483646 w 426"/>
                <a:gd name="T1" fmla="*/ 2147483646 h 462"/>
                <a:gd name="T2" fmla="*/ 2147483646 w 426"/>
                <a:gd name="T3" fmla="*/ 2147483646 h 462"/>
                <a:gd name="T4" fmla="*/ 2147483646 w 426"/>
                <a:gd name="T5" fmla="*/ 2147483646 h 462"/>
                <a:gd name="T6" fmla="*/ 2147483646 w 426"/>
                <a:gd name="T7" fmla="*/ 2147483646 h 462"/>
                <a:gd name="T8" fmla="*/ 2147483646 w 426"/>
                <a:gd name="T9" fmla="*/ 2147483646 h 462"/>
                <a:gd name="T10" fmla="*/ 2147483646 w 426"/>
                <a:gd name="T11" fmla="*/ 2147483646 h 462"/>
                <a:gd name="T12" fmla="*/ 2147483646 w 426"/>
                <a:gd name="T13" fmla="*/ 2147483646 h 462"/>
                <a:gd name="T14" fmla="*/ 2147483646 w 426"/>
                <a:gd name="T15" fmla="*/ 2147483646 h 462"/>
                <a:gd name="T16" fmla="*/ 2147483646 w 426"/>
                <a:gd name="T17" fmla="*/ 2147483646 h 462"/>
                <a:gd name="T18" fmla="*/ 2147483646 w 426"/>
                <a:gd name="T19" fmla="*/ 2147483646 h 462"/>
                <a:gd name="T20" fmla="*/ 2147483646 w 426"/>
                <a:gd name="T21" fmla="*/ 2147483646 h 462"/>
                <a:gd name="T22" fmla="*/ 2147483646 w 426"/>
                <a:gd name="T23" fmla="*/ 2147483646 h 462"/>
                <a:gd name="T24" fmla="*/ 2147483646 w 426"/>
                <a:gd name="T25" fmla="*/ 2147483646 h 462"/>
                <a:gd name="T26" fmla="*/ 2147483646 w 426"/>
                <a:gd name="T27" fmla="*/ 2147483646 h 462"/>
                <a:gd name="T28" fmla="*/ 2147483646 w 426"/>
                <a:gd name="T29" fmla="*/ 2147483646 h 462"/>
                <a:gd name="T30" fmla="*/ 2147483646 w 426"/>
                <a:gd name="T31" fmla="*/ 2147483646 h 462"/>
                <a:gd name="T32" fmla="*/ 2147483646 w 426"/>
                <a:gd name="T33" fmla="*/ 2147483646 h 462"/>
                <a:gd name="T34" fmla="*/ 2147483646 w 426"/>
                <a:gd name="T35" fmla="*/ 2147483646 h 462"/>
                <a:gd name="T36" fmla="*/ 2147483646 w 426"/>
                <a:gd name="T37" fmla="*/ 2147483646 h 462"/>
                <a:gd name="T38" fmla="*/ 2147483646 w 426"/>
                <a:gd name="T39" fmla="*/ 2147483646 h 462"/>
                <a:gd name="T40" fmla="*/ 2147483646 w 426"/>
                <a:gd name="T41" fmla="*/ 2147483646 h 462"/>
                <a:gd name="T42" fmla="*/ 2147483646 w 426"/>
                <a:gd name="T43" fmla="*/ 2147483646 h 462"/>
                <a:gd name="T44" fmla="*/ 2147483646 w 426"/>
                <a:gd name="T45" fmla="*/ 2147483646 h 46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26" h="462">
                  <a:moveTo>
                    <a:pt x="327" y="186"/>
                  </a:moveTo>
                  <a:lnTo>
                    <a:pt x="327" y="186"/>
                  </a:lnTo>
                  <a:cubicBezTo>
                    <a:pt x="274" y="63"/>
                    <a:pt x="238" y="18"/>
                    <a:pt x="150" y="18"/>
                  </a:cubicBezTo>
                  <a:cubicBezTo>
                    <a:pt x="114" y="18"/>
                    <a:pt x="123" y="0"/>
                    <a:pt x="97" y="10"/>
                  </a:cubicBezTo>
                  <a:cubicBezTo>
                    <a:pt x="70" y="18"/>
                    <a:pt x="97" y="27"/>
                    <a:pt x="70" y="54"/>
                  </a:cubicBezTo>
                  <a:cubicBezTo>
                    <a:pt x="0" y="107"/>
                    <a:pt x="8" y="169"/>
                    <a:pt x="35" y="293"/>
                  </a:cubicBezTo>
                  <a:cubicBezTo>
                    <a:pt x="53" y="346"/>
                    <a:pt x="8" y="354"/>
                    <a:pt x="26" y="408"/>
                  </a:cubicBezTo>
                  <a:cubicBezTo>
                    <a:pt x="35" y="444"/>
                    <a:pt x="141" y="461"/>
                    <a:pt x="248" y="417"/>
                  </a:cubicBezTo>
                  <a:cubicBezTo>
                    <a:pt x="354" y="382"/>
                    <a:pt x="425" y="301"/>
                    <a:pt x="407" y="266"/>
                  </a:cubicBezTo>
                  <a:cubicBezTo>
                    <a:pt x="389" y="213"/>
                    <a:pt x="354" y="239"/>
                    <a:pt x="327" y="186"/>
                  </a:cubicBezTo>
                  <a:close/>
                  <a:moveTo>
                    <a:pt x="238" y="391"/>
                  </a:moveTo>
                  <a:lnTo>
                    <a:pt x="238" y="391"/>
                  </a:lnTo>
                  <a:cubicBezTo>
                    <a:pt x="141" y="426"/>
                    <a:pt x="61" y="399"/>
                    <a:pt x="53" y="391"/>
                  </a:cubicBezTo>
                  <a:cubicBezTo>
                    <a:pt x="53" y="382"/>
                    <a:pt x="88" y="319"/>
                    <a:pt x="194" y="284"/>
                  </a:cubicBezTo>
                  <a:cubicBezTo>
                    <a:pt x="310" y="239"/>
                    <a:pt x="372" y="257"/>
                    <a:pt x="372" y="275"/>
                  </a:cubicBezTo>
                  <a:cubicBezTo>
                    <a:pt x="380" y="284"/>
                    <a:pt x="336" y="354"/>
                    <a:pt x="238" y="391"/>
                  </a:cubicBezTo>
                  <a:close/>
                  <a:moveTo>
                    <a:pt x="203" y="301"/>
                  </a:moveTo>
                  <a:lnTo>
                    <a:pt x="203" y="301"/>
                  </a:lnTo>
                  <a:cubicBezTo>
                    <a:pt x="150" y="319"/>
                    <a:pt x="123" y="337"/>
                    <a:pt x="97" y="363"/>
                  </a:cubicBezTo>
                  <a:cubicBezTo>
                    <a:pt x="114" y="373"/>
                    <a:pt x="141" y="382"/>
                    <a:pt x="167" y="363"/>
                  </a:cubicBezTo>
                  <a:cubicBezTo>
                    <a:pt x="212" y="354"/>
                    <a:pt x="230" y="319"/>
                    <a:pt x="221" y="293"/>
                  </a:cubicBezTo>
                  <a:cubicBezTo>
                    <a:pt x="221" y="293"/>
                    <a:pt x="212" y="301"/>
                    <a:pt x="203" y="3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91281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752659" y="4821804"/>
              <a:ext cx="528637" cy="473075"/>
            </a:xfrm>
            <a:custGeom>
              <a:avLst/>
              <a:gdLst>
                <a:gd name="T0" fmla="*/ 2147483646 w 497"/>
                <a:gd name="T1" fmla="*/ 0 h 444"/>
                <a:gd name="T2" fmla="*/ 2147483646 w 497"/>
                <a:gd name="T3" fmla="*/ 0 h 444"/>
                <a:gd name="T4" fmla="*/ 2147483646 w 497"/>
                <a:gd name="T5" fmla="*/ 0 h 444"/>
                <a:gd name="T6" fmla="*/ 0 w 497"/>
                <a:gd name="T7" fmla="*/ 2147483646 h 444"/>
                <a:gd name="T8" fmla="*/ 0 w 497"/>
                <a:gd name="T9" fmla="*/ 2147483646 h 444"/>
                <a:gd name="T10" fmla="*/ 2147483646 w 497"/>
                <a:gd name="T11" fmla="*/ 2147483646 h 444"/>
                <a:gd name="T12" fmla="*/ 2147483646 w 497"/>
                <a:gd name="T13" fmla="*/ 2147483646 h 444"/>
                <a:gd name="T14" fmla="*/ 2147483646 w 497"/>
                <a:gd name="T15" fmla="*/ 2147483646 h 444"/>
                <a:gd name="T16" fmla="*/ 2147483646 w 497"/>
                <a:gd name="T17" fmla="*/ 2147483646 h 444"/>
                <a:gd name="T18" fmla="*/ 2147483646 w 497"/>
                <a:gd name="T19" fmla="*/ 2147483646 h 444"/>
                <a:gd name="T20" fmla="*/ 2147483646 w 497"/>
                <a:gd name="T21" fmla="*/ 2147483646 h 444"/>
                <a:gd name="T22" fmla="*/ 2147483646 w 497"/>
                <a:gd name="T23" fmla="*/ 2147483646 h 444"/>
                <a:gd name="T24" fmla="*/ 2147483646 w 497"/>
                <a:gd name="T25" fmla="*/ 2147483646 h 444"/>
                <a:gd name="T26" fmla="*/ 2147483646 w 497"/>
                <a:gd name="T27" fmla="*/ 2147483646 h 444"/>
                <a:gd name="T28" fmla="*/ 2147483646 w 497"/>
                <a:gd name="T29" fmla="*/ 2147483646 h 444"/>
                <a:gd name="T30" fmla="*/ 2147483646 w 497"/>
                <a:gd name="T31" fmla="*/ 2147483646 h 444"/>
                <a:gd name="T32" fmla="*/ 2147483646 w 497"/>
                <a:gd name="T33" fmla="*/ 2147483646 h 444"/>
                <a:gd name="T34" fmla="*/ 2147483646 w 497"/>
                <a:gd name="T35" fmla="*/ 0 h 444"/>
                <a:gd name="T36" fmla="*/ 2147483646 w 497"/>
                <a:gd name="T37" fmla="*/ 2147483646 h 444"/>
                <a:gd name="T38" fmla="*/ 2147483646 w 497"/>
                <a:gd name="T39" fmla="*/ 2147483646 h 444"/>
                <a:gd name="T40" fmla="*/ 2147483646 w 497"/>
                <a:gd name="T41" fmla="*/ 2147483646 h 444"/>
                <a:gd name="T42" fmla="*/ 2147483646 w 497"/>
                <a:gd name="T43" fmla="*/ 2147483646 h 444"/>
                <a:gd name="T44" fmla="*/ 2147483646 w 497"/>
                <a:gd name="T45" fmla="*/ 2147483646 h 444"/>
                <a:gd name="T46" fmla="*/ 2147483646 w 497"/>
                <a:gd name="T47" fmla="*/ 2147483646 h 444"/>
                <a:gd name="T48" fmla="*/ 2147483646 w 497"/>
                <a:gd name="T49" fmla="*/ 2147483646 h 444"/>
                <a:gd name="T50" fmla="*/ 2147483646 w 497"/>
                <a:gd name="T51" fmla="*/ 2147483646 h 444"/>
                <a:gd name="T52" fmla="*/ 2147483646 w 497"/>
                <a:gd name="T53" fmla="*/ 2147483646 h 444"/>
                <a:gd name="T54" fmla="*/ 2147483646 w 497"/>
                <a:gd name="T55" fmla="*/ 2147483646 h 444"/>
                <a:gd name="T56" fmla="*/ 2147483646 w 497"/>
                <a:gd name="T57" fmla="*/ 2147483646 h 444"/>
                <a:gd name="T58" fmla="*/ 2147483646 w 497"/>
                <a:gd name="T59" fmla="*/ 2147483646 h 444"/>
                <a:gd name="T60" fmla="*/ 2147483646 w 497"/>
                <a:gd name="T61" fmla="*/ 2147483646 h 444"/>
                <a:gd name="T62" fmla="*/ 2147483646 w 497"/>
                <a:gd name="T63" fmla="*/ 2147483646 h 444"/>
                <a:gd name="T64" fmla="*/ 2147483646 w 497"/>
                <a:gd name="T65" fmla="*/ 2147483646 h 444"/>
                <a:gd name="T66" fmla="*/ 2147483646 w 497"/>
                <a:gd name="T67" fmla="*/ 2147483646 h 444"/>
                <a:gd name="T68" fmla="*/ 2147483646 w 497"/>
                <a:gd name="T69" fmla="*/ 2147483646 h 444"/>
                <a:gd name="T70" fmla="*/ 2147483646 w 497"/>
                <a:gd name="T71" fmla="*/ 2147483646 h 444"/>
                <a:gd name="T72" fmla="*/ 2147483646 w 497"/>
                <a:gd name="T73" fmla="*/ 2147483646 h 444"/>
                <a:gd name="T74" fmla="*/ 2147483646 w 497"/>
                <a:gd name="T75" fmla="*/ 2147483646 h 444"/>
                <a:gd name="T76" fmla="*/ 2147483646 w 497"/>
                <a:gd name="T77" fmla="*/ 2147483646 h 444"/>
                <a:gd name="T78" fmla="*/ 2147483646 w 497"/>
                <a:gd name="T79" fmla="*/ 2147483646 h 444"/>
                <a:gd name="T80" fmla="*/ 2147483646 w 497"/>
                <a:gd name="T81" fmla="*/ 2147483646 h 444"/>
                <a:gd name="T82" fmla="*/ 2147483646 w 497"/>
                <a:gd name="T83" fmla="*/ 2147483646 h 444"/>
                <a:gd name="T84" fmla="*/ 2147483646 w 497"/>
                <a:gd name="T85" fmla="*/ 2147483646 h 444"/>
                <a:gd name="T86" fmla="*/ 2147483646 w 497"/>
                <a:gd name="T87" fmla="*/ 2147483646 h 444"/>
                <a:gd name="T88" fmla="*/ 2147483646 w 497"/>
                <a:gd name="T89" fmla="*/ 2147483646 h 444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497" h="444">
                  <a:moveTo>
                    <a:pt x="443" y="0"/>
                  </a:moveTo>
                  <a:lnTo>
                    <a:pt x="443" y="0"/>
                  </a:lnTo>
                  <a:cubicBezTo>
                    <a:pt x="53" y="0"/>
                    <a:pt x="53" y="0"/>
                    <a:pt x="53" y="0"/>
                  </a:cubicBezTo>
                  <a:cubicBezTo>
                    <a:pt x="17" y="0"/>
                    <a:pt x="0" y="26"/>
                    <a:pt x="0" y="53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73"/>
                    <a:pt x="17" y="399"/>
                    <a:pt x="53" y="399"/>
                  </a:cubicBezTo>
                  <a:cubicBezTo>
                    <a:pt x="151" y="399"/>
                    <a:pt x="151" y="399"/>
                    <a:pt x="151" y="399"/>
                  </a:cubicBezTo>
                  <a:cubicBezTo>
                    <a:pt x="151" y="345"/>
                    <a:pt x="151" y="345"/>
                    <a:pt x="151" y="345"/>
                  </a:cubicBezTo>
                  <a:cubicBezTo>
                    <a:pt x="44" y="345"/>
                    <a:pt x="44" y="345"/>
                    <a:pt x="44" y="345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3" y="124"/>
                    <a:pt x="443" y="124"/>
                    <a:pt x="443" y="124"/>
                  </a:cubicBezTo>
                  <a:cubicBezTo>
                    <a:pt x="443" y="345"/>
                    <a:pt x="443" y="345"/>
                    <a:pt x="443" y="345"/>
                  </a:cubicBezTo>
                  <a:cubicBezTo>
                    <a:pt x="345" y="345"/>
                    <a:pt x="345" y="345"/>
                    <a:pt x="345" y="345"/>
                  </a:cubicBezTo>
                  <a:cubicBezTo>
                    <a:pt x="345" y="399"/>
                    <a:pt x="345" y="399"/>
                    <a:pt x="345" y="399"/>
                  </a:cubicBezTo>
                  <a:cubicBezTo>
                    <a:pt x="443" y="399"/>
                    <a:pt x="443" y="399"/>
                    <a:pt x="443" y="399"/>
                  </a:cubicBezTo>
                  <a:cubicBezTo>
                    <a:pt x="470" y="399"/>
                    <a:pt x="496" y="373"/>
                    <a:pt x="496" y="345"/>
                  </a:cubicBezTo>
                  <a:cubicBezTo>
                    <a:pt x="496" y="53"/>
                    <a:pt x="496" y="53"/>
                    <a:pt x="496" y="53"/>
                  </a:cubicBezTo>
                  <a:cubicBezTo>
                    <a:pt x="496" y="26"/>
                    <a:pt x="470" y="0"/>
                    <a:pt x="443" y="0"/>
                  </a:cubicBezTo>
                  <a:close/>
                  <a:moveTo>
                    <a:pt x="62" y="80"/>
                  </a:moveTo>
                  <a:lnTo>
                    <a:pt x="62" y="80"/>
                  </a:lnTo>
                  <a:cubicBezTo>
                    <a:pt x="53" y="80"/>
                    <a:pt x="44" y="71"/>
                    <a:pt x="44" y="62"/>
                  </a:cubicBezTo>
                  <a:cubicBezTo>
                    <a:pt x="44" y="53"/>
                    <a:pt x="53" y="45"/>
                    <a:pt x="62" y="45"/>
                  </a:cubicBezTo>
                  <a:cubicBezTo>
                    <a:pt x="71" y="45"/>
                    <a:pt x="79" y="53"/>
                    <a:pt x="79" y="62"/>
                  </a:cubicBezTo>
                  <a:cubicBezTo>
                    <a:pt x="79" y="71"/>
                    <a:pt x="71" y="80"/>
                    <a:pt x="62" y="80"/>
                  </a:cubicBezTo>
                  <a:close/>
                  <a:moveTo>
                    <a:pt x="116" y="80"/>
                  </a:moveTo>
                  <a:lnTo>
                    <a:pt x="116" y="80"/>
                  </a:lnTo>
                  <a:cubicBezTo>
                    <a:pt x="107" y="80"/>
                    <a:pt x="97" y="71"/>
                    <a:pt x="97" y="62"/>
                  </a:cubicBezTo>
                  <a:cubicBezTo>
                    <a:pt x="97" y="53"/>
                    <a:pt x="107" y="45"/>
                    <a:pt x="116" y="45"/>
                  </a:cubicBezTo>
                  <a:cubicBezTo>
                    <a:pt x="124" y="45"/>
                    <a:pt x="132" y="53"/>
                    <a:pt x="132" y="62"/>
                  </a:cubicBezTo>
                  <a:cubicBezTo>
                    <a:pt x="132" y="71"/>
                    <a:pt x="124" y="80"/>
                    <a:pt x="116" y="80"/>
                  </a:cubicBezTo>
                  <a:close/>
                  <a:moveTo>
                    <a:pt x="443" y="80"/>
                  </a:moveTo>
                  <a:lnTo>
                    <a:pt x="443" y="80"/>
                  </a:lnTo>
                  <a:cubicBezTo>
                    <a:pt x="151" y="80"/>
                    <a:pt x="151" y="80"/>
                    <a:pt x="151" y="80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443" y="53"/>
                    <a:pt x="443" y="53"/>
                    <a:pt x="443" y="53"/>
                  </a:cubicBezTo>
                  <a:lnTo>
                    <a:pt x="443" y="80"/>
                  </a:lnTo>
                  <a:close/>
                  <a:moveTo>
                    <a:pt x="248" y="177"/>
                  </a:moveTo>
                  <a:lnTo>
                    <a:pt x="248" y="177"/>
                  </a:lnTo>
                  <a:cubicBezTo>
                    <a:pt x="124" y="301"/>
                    <a:pt x="124" y="301"/>
                    <a:pt x="124" y="301"/>
                  </a:cubicBezTo>
                  <a:cubicBezTo>
                    <a:pt x="204" y="301"/>
                    <a:pt x="204" y="301"/>
                    <a:pt x="204" y="301"/>
                  </a:cubicBezTo>
                  <a:cubicBezTo>
                    <a:pt x="204" y="443"/>
                    <a:pt x="204" y="443"/>
                    <a:pt x="204" y="443"/>
                  </a:cubicBezTo>
                  <a:cubicBezTo>
                    <a:pt x="292" y="443"/>
                    <a:pt x="292" y="443"/>
                    <a:pt x="292" y="443"/>
                  </a:cubicBezTo>
                  <a:cubicBezTo>
                    <a:pt x="292" y="301"/>
                    <a:pt x="292" y="301"/>
                    <a:pt x="292" y="301"/>
                  </a:cubicBezTo>
                  <a:cubicBezTo>
                    <a:pt x="363" y="301"/>
                    <a:pt x="363" y="301"/>
                    <a:pt x="363" y="301"/>
                  </a:cubicBezTo>
                  <a:lnTo>
                    <a:pt x="248" y="17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91281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954552" y="4815453"/>
              <a:ext cx="527050" cy="406400"/>
            </a:xfrm>
            <a:custGeom>
              <a:avLst/>
              <a:gdLst>
                <a:gd name="T0" fmla="*/ 2147483646 w 497"/>
                <a:gd name="T1" fmla="*/ 2147483646 h 382"/>
                <a:gd name="T2" fmla="*/ 2147483646 w 497"/>
                <a:gd name="T3" fmla="*/ 2147483646 h 382"/>
                <a:gd name="T4" fmla="*/ 2147483646 w 497"/>
                <a:gd name="T5" fmla="*/ 2147483646 h 382"/>
                <a:gd name="T6" fmla="*/ 2147483646 w 497"/>
                <a:gd name="T7" fmla="*/ 2147483646 h 382"/>
                <a:gd name="T8" fmla="*/ 2147483646 w 497"/>
                <a:gd name="T9" fmla="*/ 2147483646 h 382"/>
                <a:gd name="T10" fmla="*/ 2147483646 w 497"/>
                <a:gd name="T11" fmla="*/ 2147483646 h 382"/>
                <a:gd name="T12" fmla="*/ 2147483646 w 497"/>
                <a:gd name="T13" fmla="*/ 2147483646 h 382"/>
                <a:gd name="T14" fmla="*/ 2147483646 w 497"/>
                <a:gd name="T15" fmla="*/ 2147483646 h 382"/>
                <a:gd name="T16" fmla="*/ 2147483646 w 497"/>
                <a:gd name="T17" fmla="*/ 2147483646 h 382"/>
                <a:gd name="T18" fmla="*/ 2147483646 w 497"/>
                <a:gd name="T19" fmla="*/ 2147483646 h 382"/>
                <a:gd name="T20" fmla="*/ 2147483646 w 497"/>
                <a:gd name="T21" fmla="*/ 2147483646 h 382"/>
                <a:gd name="T22" fmla="*/ 2147483646 w 497"/>
                <a:gd name="T23" fmla="*/ 2147483646 h 382"/>
                <a:gd name="T24" fmla="*/ 2147483646 w 497"/>
                <a:gd name="T25" fmla="*/ 2147483646 h 382"/>
                <a:gd name="T26" fmla="*/ 2147483646 w 497"/>
                <a:gd name="T27" fmla="*/ 2147483646 h 382"/>
                <a:gd name="T28" fmla="*/ 2147483646 w 497"/>
                <a:gd name="T29" fmla="*/ 2147483646 h 382"/>
                <a:gd name="T30" fmla="*/ 2147483646 w 497"/>
                <a:gd name="T31" fmla="*/ 2147483646 h 382"/>
                <a:gd name="T32" fmla="*/ 2147483646 w 497"/>
                <a:gd name="T33" fmla="*/ 2147483646 h 382"/>
                <a:gd name="T34" fmla="*/ 2147483646 w 497"/>
                <a:gd name="T35" fmla="*/ 2147483646 h 382"/>
                <a:gd name="T36" fmla="*/ 2147483646 w 497"/>
                <a:gd name="T37" fmla="*/ 2147483646 h 382"/>
                <a:gd name="T38" fmla="*/ 2147483646 w 497"/>
                <a:gd name="T39" fmla="*/ 2147483646 h 382"/>
                <a:gd name="T40" fmla="*/ 2147483646 w 497"/>
                <a:gd name="T41" fmla="*/ 2147483646 h 382"/>
                <a:gd name="T42" fmla="*/ 2147483646 w 497"/>
                <a:gd name="T43" fmla="*/ 2147483646 h 382"/>
                <a:gd name="T44" fmla="*/ 2147483646 w 497"/>
                <a:gd name="T45" fmla="*/ 2147483646 h 382"/>
                <a:gd name="T46" fmla="*/ 2147483646 w 497"/>
                <a:gd name="T47" fmla="*/ 2147483646 h 382"/>
                <a:gd name="T48" fmla="*/ 2147483646 w 497"/>
                <a:gd name="T49" fmla="*/ 2147483646 h 382"/>
                <a:gd name="T50" fmla="*/ 2147483646 w 497"/>
                <a:gd name="T51" fmla="*/ 2147483646 h 382"/>
                <a:gd name="T52" fmla="*/ 2147483646 w 497"/>
                <a:gd name="T53" fmla="*/ 2147483646 h 382"/>
                <a:gd name="T54" fmla="*/ 2147483646 w 497"/>
                <a:gd name="T55" fmla="*/ 2147483646 h 382"/>
                <a:gd name="T56" fmla="*/ 2147483646 w 497"/>
                <a:gd name="T57" fmla="*/ 2147483646 h 382"/>
                <a:gd name="T58" fmla="*/ 2147483646 w 497"/>
                <a:gd name="T59" fmla="*/ 2147483646 h 382"/>
                <a:gd name="T60" fmla="*/ 2147483646 w 497"/>
                <a:gd name="T61" fmla="*/ 2147483646 h 38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497" h="382">
                  <a:moveTo>
                    <a:pt x="80" y="248"/>
                  </a:moveTo>
                  <a:lnTo>
                    <a:pt x="80" y="248"/>
                  </a:lnTo>
                  <a:cubicBezTo>
                    <a:pt x="97" y="293"/>
                    <a:pt x="106" y="311"/>
                    <a:pt x="159" y="328"/>
                  </a:cubicBezTo>
                  <a:cubicBezTo>
                    <a:pt x="203" y="355"/>
                    <a:pt x="230" y="381"/>
                    <a:pt x="248" y="381"/>
                  </a:cubicBezTo>
                  <a:cubicBezTo>
                    <a:pt x="266" y="381"/>
                    <a:pt x="293" y="355"/>
                    <a:pt x="337" y="337"/>
                  </a:cubicBezTo>
                  <a:cubicBezTo>
                    <a:pt x="390" y="311"/>
                    <a:pt x="372" y="311"/>
                    <a:pt x="390" y="258"/>
                  </a:cubicBezTo>
                  <a:cubicBezTo>
                    <a:pt x="248" y="328"/>
                    <a:pt x="248" y="328"/>
                    <a:pt x="248" y="328"/>
                  </a:cubicBezTo>
                  <a:lnTo>
                    <a:pt x="80" y="248"/>
                  </a:lnTo>
                  <a:close/>
                  <a:moveTo>
                    <a:pt x="487" y="124"/>
                  </a:moveTo>
                  <a:lnTo>
                    <a:pt x="487" y="124"/>
                  </a:lnTo>
                  <a:cubicBezTo>
                    <a:pt x="274" y="9"/>
                    <a:pt x="274" y="9"/>
                    <a:pt x="274" y="9"/>
                  </a:cubicBezTo>
                  <a:cubicBezTo>
                    <a:pt x="266" y="0"/>
                    <a:pt x="239" y="0"/>
                    <a:pt x="221" y="9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0" y="133"/>
                    <a:pt x="0" y="142"/>
                    <a:pt x="9" y="160"/>
                  </a:cubicBezTo>
                  <a:cubicBezTo>
                    <a:pt x="221" y="275"/>
                    <a:pt x="221" y="275"/>
                    <a:pt x="221" y="275"/>
                  </a:cubicBezTo>
                  <a:cubicBezTo>
                    <a:pt x="239" y="284"/>
                    <a:pt x="266" y="284"/>
                    <a:pt x="274" y="275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266" y="160"/>
                    <a:pt x="266" y="160"/>
                    <a:pt x="266" y="160"/>
                  </a:cubicBezTo>
                  <a:cubicBezTo>
                    <a:pt x="257" y="160"/>
                    <a:pt x="257" y="168"/>
                    <a:pt x="248" y="168"/>
                  </a:cubicBezTo>
                  <a:cubicBezTo>
                    <a:pt x="221" y="168"/>
                    <a:pt x="203" y="151"/>
                    <a:pt x="203" y="133"/>
                  </a:cubicBezTo>
                  <a:cubicBezTo>
                    <a:pt x="203" y="124"/>
                    <a:pt x="221" y="107"/>
                    <a:pt x="248" y="107"/>
                  </a:cubicBezTo>
                  <a:cubicBezTo>
                    <a:pt x="266" y="107"/>
                    <a:pt x="284" y="115"/>
                    <a:pt x="293" y="124"/>
                  </a:cubicBezTo>
                  <a:cubicBezTo>
                    <a:pt x="443" y="177"/>
                    <a:pt x="443" y="177"/>
                    <a:pt x="443" y="177"/>
                  </a:cubicBezTo>
                  <a:cubicBezTo>
                    <a:pt x="487" y="160"/>
                    <a:pt x="487" y="160"/>
                    <a:pt x="487" y="160"/>
                  </a:cubicBezTo>
                  <a:cubicBezTo>
                    <a:pt x="496" y="142"/>
                    <a:pt x="496" y="133"/>
                    <a:pt x="487" y="124"/>
                  </a:cubicBezTo>
                  <a:close/>
                  <a:moveTo>
                    <a:pt x="425" y="346"/>
                  </a:moveTo>
                  <a:lnTo>
                    <a:pt x="425" y="346"/>
                  </a:lnTo>
                  <a:cubicBezTo>
                    <a:pt x="416" y="355"/>
                    <a:pt x="452" y="364"/>
                    <a:pt x="461" y="337"/>
                  </a:cubicBezTo>
                  <a:cubicBezTo>
                    <a:pt x="469" y="213"/>
                    <a:pt x="443" y="177"/>
                    <a:pt x="443" y="177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408" y="195"/>
                    <a:pt x="443" y="222"/>
                    <a:pt x="425" y="3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91281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747895" y="3512117"/>
              <a:ext cx="528638" cy="471487"/>
            </a:xfrm>
            <a:custGeom>
              <a:avLst/>
              <a:gdLst>
                <a:gd name="T0" fmla="*/ 2147483646 w 498"/>
                <a:gd name="T1" fmla="*/ 2147483646 h 445"/>
                <a:gd name="T2" fmla="*/ 2147483646 w 498"/>
                <a:gd name="T3" fmla="*/ 2147483646 h 445"/>
                <a:gd name="T4" fmla="*/ 2147483646 w 498"/>
                <a:gd name="T5" fmla="*/ 2147483646 h 445"/>
                <a:gd name="T6" fmla="*/ 2147483646 w 498"/>
                <a:gd name="T7" fmla="*/ 2147483646 h 445"/>
                <a:gd name="T8" fmla="*/ 2147483646 w 498"/>
                <a:gd name="T9" fmla="*/ 2147483646 h 445"/>
                <a:gd name="T10" fmla="*/ 2147483646 w 498"/>
                <a:gd name="T11" fmla="*/ 2147483646 h 445"/>
                <a:gd name="T12" fmla="*/ 2147483646 w 498"/>
                <a:gd name="T13" fmla="*/ 2147483646 h 445"/>
                <a:gd name="T14" fmla="*/ 2147483646 w 498"/>
                <a:gd name="T15" fmla="*/ 2147483646 h 445"/>
                <a:gd name="T16" fmla="*/ 2147483646 w 498"/>
                <a:gd name="T17" fmla="*/ 0 h 445"/>
                <a:gd name="T18" fmla="*/ 2147483646 w 498"/>
                <a:gd name="T19" fmla="*/ 2147483646 h 445"/>
                <a:gd name="T20" fmla="*/ 2147483646 w 498"/>
                <a:gd name="T21" fmla="*/ 2147483646 h 445"/>
                <a:gd name="T22" fmla="*/ 2147483646 w 498"/>
                <a:gd name="T23" fmla="*/ 2147483646 h 445"/>
                <a:gd name="T24" fmla="*/ 2147483646 w 498"/>
                <a:gd name="T25" fmla="*/ 2147483646 h 445"/>
                <a:gd name="T26" fmla="*/ 0 w 498"/>
                <a:gd name="T27" fmla="*/ 2147483646 h 445"/>
                <a:gd name="T28" fmla="*/ 0 w 498"/>
                <a:gd name="T29" fmla="*/ 2147483646 h 445"/>
                <a:gd name="T30" fmla="*/ 2147483646 w 498"/>
                <a:gd name="T31" fmla="*/ 2147483646 h 445"/>
                <a:gd name="T32" fmla="*/ 2147483646 w 498"/>
                <a:gd name="T33" fmla="*/ 2147483646 h 445"/>
                <a:gd name="T34" fmla="*/ 2147483646 w 498"/>
                <a:gd name="T35" fmla="*/ 2147483646 h 445"/>
                <a:gd name="T36" fmla="*/ 2147483646 w 498"/>
                <a:gd name="T37" fmla="*/ 2147483646 h 445"/>
                <a:gd name="T38" fmla="*/ 2147483646 w 498"/>
                <a:gd name="T39" fmla="*/ 2147483646 h 445"/>
                <a:gd name="T40" fmla="*/ 2147483646 w 498"/>
                <a:gd name="T41" fmla="*/ 2147483646 h 445"/>
                <a:gd name="T42" fmla="*/ 2147483646 w 498"/>
                <a:gd name="T43" fmla="*/ 2147483646 h 445"/>
                <a:gd name="T44" fmla="*/ 2147483646 w 498"/>
                <a:gd name="T45" fmla="*/ 2147483646 h 445"/>
                <a:gd name="T46" fmla="*/ 2147483646 w 498"/>
                <a:gd name="T47" fmla="*/ 2147483646 h 445"/>
                <a:gd name="T48" fmla="*/ 2147483646 w 498"/>
                <a:gd name="T49" fmla="*/ 2147483646 h 445"/>
                <a:gd name="T50" fmla="*/ 2147483646 w 498"/>
                <a:gd name="T51" fmla="*/ 2147483646 h 445"/>
                <a:gd name="T52" fmla="*/ 2147483646 w 498"/>
                <a:gd name="T53" fmla="*/ 2147483646 h 445"/>
                <a:gd name="T54" fmla="*/ 2147483646 w 498"/>
                <a:gd name="T55" fmla="*/ 2147483646 h 445"/>
                <a:gd name="T56" fmla="*/ 2147483646 w 498"/>
                <a:gd name="T57" fmla="*/ 2147483646 h 445"/>
                <a:gd name="T58" fmla="*/ 2147483646 w 498"/>
                <a:gd name="T59" fmla="*/ 2147483646 h 445"/>
                <a:gd name="T60" fmla="*/ 2147483646 w 498"/>
                <a:gd name="T61" fmla="*/ 2147483646 h 445"/>
                <a:gd name="T62" fmla="*/ 2147483646 w 498"/>
                <a:gd name="T63" fmla="*/ 2147483646 h 445"/>
                <a:gd name="T64" fmla="*/ 2147483646 w 498"/>
                <a:gd name="T65" fmla="*/ 2147483646 h 445"/>
                <a:gd name="T66" fmla="*/ 2147483646 w 498"/>
                <a:gd name="T67" fmla="*/ 2147483646 h 445"/>
                <a:gd name="T68" fmla="*/ 2147483646 w 498"/>
                <a:gd name="T69" fmla="*/ 2147483646 h 445"/>
                <a:gd name="T70" fmla="*/ 2147483646 w 498"/>
                <a:gd name="T71" fmla="*/ 2147483646 h 445"/>
                <a:gd name="T72" fmla="*/ 2147483646 w 498"/>
                <a:gd name="T73" fmla="*/ 2147483646 h 445"/>
                <a:gd name="T74" fmla="*/ 2147483646 w 498"/>
                <a:gd name="T75" fmla="*/ 2147483646 h 445"/>
                <a:gd name="T76" fmla="*/ 2147483646 w 498"/>
                <a:gd name="T77" fmla="*/ 2147483646 h 445"/>
                <a:gd name="T78" fmla="*/ 2147483646 w 498"/>
                <a:gd name="T79" fmla="*/ 2147483646 h 445"/>
                <a:gd name="T80" fmla="*/ 2147483646 w 498"/>
                <a:gd name="T81" fmla="*/ 2147483646 h 445"/>
                <a:gd name="T82" fmla="*/ 2147483646 w 498"/>
                <a:gd name="T83" fmla="*/ 2147483646 h 445"/>
                <a:gd name="T84" fmla="*/ 2147483646 w 498"/>
                <a:gd name="T85" fmla="*/ 2147483646 h 445"/>
                <a:gd name="T86" fmla="*/ 2147483646 w 498"/>
                <a:gd name="T87" fmla="*/ 2147483646 h 445"/>
                <a:gd name="T88" fmla="*/ 2147483646 w 498"/>
                <a:gd name="T89" fmla="*/ 2147483646 h 445"/>
                <a:gd name="T90" fmla="*/ 2147483646 w 498"/>
                <a:gd name="T91" fmla="*/ 2147483646 h 445"/>
                <a:gd name="T92" fmla="*/ 2147483646 w 498"/>
                <a:gd name="T93" fmla="*/ 2147483646 h 445"/>
                <a:gd name="T94" fmla="*/ 2147483646 w 498"/>
                <a:gd name="T95" fmla="*/ 2147483646 h 445"/>
                <a:gd name="T96" fmla="*/ 2147483646 w 498"/>
                <a:gd name="T97" fmla="*/ 2147483646 h 445"/>
                <a:gd name="T98" fmla="*/ 2147483646 w 498"/>
                <a:gd name="T99" fmla="*/ 2147483646 h 445"/>
                <a:gd name="T100" fmla="*/ 2147483646 w 498"/>
                <a:gd name="T101" fmla="*/ 2147483646 h 445"/>
                <a:gd name="T102" fmla="*/ 2147483646 w 498"/>
                <a:gd name="T103" fmla="*/ 2147483646 h 445"/>
                <a:gd name="T104" fmla="*/ 2147483646 w 498"/>
                <a:gd name="T105" fmla="*/ 2147483646 h 44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498" h="445">
                  <a:moveTo>
                    <a:pt x="80" y="151"/>
                  </a:moveTo>
                  <a:lnTo>
                    <a:pt x="80" y="151"/>
                  </a:lnTo>
                  <a:cubicBezTo>
                    <a:pt x="97" y="134"/>
                    <a:pt x="116" y="143"/>
                    <a:pt x="142" y="169"/>
                  </a:cubicBezTo>
                  <a:cubicBezTo>
                    <a:pt x="151" y="178"/>
                    <a:pt x="151" y="169"/>
                    <a:pt x="151" y="169"/>
                  </a:cubicBezTo>
                  <a:cubicBezTo>
                    <a:pt x="160" y="169"/>
                    <a:pt x="186" y="134"/>
                    <a:pt x="195" y="134"/>
                  </a:cubicBezTo>
                  <a:cubicBezTo>
                    <a:pt x="195" y="134"/>
                    <a:pt x="195" y="134"/>
                    <a:pt x="195" y="125"/>
                  </a:cubicBezTo>
                  <a:cubicBezTo>
                    <a:pt x="186" y="125"/>
                    <a:pt x="178" y="116"/>
                    <a:pt x="178" y="107"/>
                  </a:cubicBezTo>
                  <a:cubicBezTo>
                    <a:pt x="133" y="45"/>
                    <a:pt x="301" y="10"/>
                    <a:pt x="275" y="10"/>
                  </a:cubicBezTo>
                  <a:cubicBezTo>
                    <a:pt x="257" y="0"/>
                    <a:pt x="204" y="0"/>
                    <a:pt x="195" y="0"/>
                  </a:cubicBezTo>
                  <a:cubicBezTo>
                    <a:pt x="169" y="10"/>
                    <a:pt x="125" y="36"/>
                    <a:pt x="107" y="54"/>
                  </a:cubicBezTo>
                  <a:cubicBezTo>
                    <a:pt x="80" y="72"/>
                    <a:pt x="72" y="81"/>
                    <a:pt x="72" y="81"/>
                  </a:cubicBezTo>
                  <a:cubicBezTo>
                    <a:pt x="62" y="89"/>
                    <a:pt x="72" y="107"/>
                    <a:pt x="53" y="116"/>
                  </a:cubicBezTo>
                  <a:cubicBezTo>
                    <a:pt x="36" y="125"/>
                    <a:pt x="27" y="116"/>
                    <a:pt x="18" y="125"/>
                  </a:cubicBezTo>
                  <a:cubicBezTo>
                    <a:pt x="18" y="134"/>
                    <a:pt x="9" y="134"/>
                    <a:pt x="0" y="143"/>
                  </a:cubicBezTo>
                  <a:lnTo>
                    <a:pt x="0" y="151"/>
                  </a:lnTo>
                  <a:lnTo>
                    <a:pt x="36" y="187"/>
                  </a:lnTo>
                  <a:cubicBezTo>
                    <a:pt x="36" y="196"/>
                    <a:pt x="44" y="196"/>
                    <a:pt x="53" y="196"/>
                  </a:cubicBezTo>
                  <a:cubicBezTo>
                    <a:pt x="53" y="187"/>
                    <a:pt x="62" y="178"/>
                    <a:pt x="72" y="178"/>
                  </a:cubicBezTo>
                  <a:cubicBezTo>
                    <a:pt x="72" y="178"/>
                    <a:pt x="72" y="151"/>
                    <a:pt x="80" y="151"/>
                  </a:cubicBezTo>
                  <a:close/>
                  <a:moveTo>
                    <a:pt x="222" y="160"/>
                  </a:moveTo>
                  <a:lnTo>
                    <a:pt x="222" y="160"/>
                  </a:lnTo>
                  <a:cubicBezTo>
                    <a:pt x="213" y="160"/>
                    <a:pt x="213" y="160"/>
                    <a:pt x="213" y="160"/>
                  </a:cubicBezTo>
                  <a:cubicBezTo>
                    <a:pt x="178" y="187"/>
                    <a:pt x="178" y="187"/>
                    <a:pt x="178" y="187"/>
                  </a:cubicBezTo>
                  <a:cubicBezTo>
                    <a:pt x="169" y="196"/>
                    <a:pt x="169" y="196"/>
                    <a:pt x="169" y="204"/>
                  </a:cubicBezTo>
                  <a:cubicBezTo>
                    <a:pt x="381" y="435"/>
                    <a:pt x="381" y="435"/>
                    <a:pt x="381" y="435"/>
                  </a:cubicBezTo>
                  <a:cubicBezTo>
                    <a:pt x="381" y="444"/>
                    <a:pt x="391" y="444"/>
                    <a:pt x="399" y="435"/>
                  </a:cubicBezTo>
                  <a:cubicBezTo>
                    <a:pt x="426" y="417"/>
                    <a:pt x="426" y="417"/>
                    <a:pt x="426" y="417"/>
                  </a:cubicBezTo>
                  <a:cubicBezTo>
                    <a:pt x="426" y="408"/>
                    <a:pt x="426" y="400"/>
                    <a:pt x="426" y="400"/>
                  </a:cubicBezTo>
                  <a:lnTo>
                    <a:pt x="222" y="160"/>
                  </a:lnTo>
                  <a:close/>
                  <a:moveTo>
                    <a:pt x="497" y="63"/>
                  </a:moveTo>
                  <a:lnTo>
                    <a:pt x="497" y="63"/>
                  </a:lnTo>
                  <a:cubicBezTo>
                    <a:pt x="488" y="45"/>
                    <a:pt x="488" y="54"/>
                    <a:pt x="479" y="54"/>
                  </a:cubicBezTo>
                  <a:cubicBezTo>
                    <a:pt x="479" y="63"/>
                    <a:pt x="461" y="81"/>
                    <a:pt x="461" y="89"/>
                  </a:cubicBezTo>
                  <a:cubicBezTo>
                    <a:pt x="452" y="107"/>
                    <a:pt x="435" y="125"/>
                    <a:pt x="408" y="107"/>
                  </a:cubicBezTo>
                  <a:cubicBezTo>
                    <a:pt x="381" y="81"/>
                    <a:pt x="391" y="72"/>
                    <a:pt x="399" y="63"/>
                  </a:cubicBezTo>
                  <a:cubicBezTo>
                    <a:pt x="399" y="54"/>
                    <a:pt x="417" y="28"/>
                    <a:pt x="417" y="19"/>
                  </a:cubicBezTo>
                  <a:cubicBezTo>
                    <a:pt x="426" y="19"/>
                    <a:pt x="417" y="10"/>
                    <a:pt x="408" y="10"/>
                  </a:cubicBezTo>
                  <a:cubicBezTo>
                    <a:pt x="399" y="19"/>
                    <a:pt x="346" y="36"/>
                    <a:pt x="337" y="72"/>
                  </a:cubicBezTo>
                  <a:cubicBezTo>
                    <a:pt x="328" y="98"/>
                    <a:pt x="346" y="125"/>
                    <a:pt x="319" y="151"/>
                  </a:cubicBezTo>
                  <a:cubicBezTo>
                    <a:pt x="284" y="187"/>
                    <a:pt x="284" y="187"/>
                    <a:pt x="284" y="187"/>
                  </a:cubicBezTo>
                  <a:cubicBezTo>
                    <a:pt x="319" y="231"/>
                    <a:pt x="319" y="231"/>
                    <a:pt x="319" y="231"/>
                  </a:cubicBezTo>
                  <a:cubicBezTo>
                    <a:pt x="364" y="187"/>
                    <a:pt x="364" y="187"/>
                    <a:pt x="364" y="187"/>
                  </a:cubicBezTo>
                  <a:cubicBezTo>
                    <a:pt x="372" y="178"/>
                    <a:pt x="391" y="169"/>
                    <a:pt x="408" y="178"/>
                  </a:cubicBezTo>
                  <a:cubicBezTo>
                    <a:pt x="452" y="187"/>
                    <a:pt x="470" y="169"/>
                    <a:pt x="488" y="143"/>
                  </a:cubicBezTo>
                  <a:cubicBezTo>
                    <a:pt x="497" y="116"/>
                    <a:pt x="497" y="72"/>
                    <a:pt x="497" y="63"/>
                  </a:cubicBezTo>
                  <a:close/>
                  <a:moveTo>
                    <a:pt x="72" y="400"/>
                  </a:moveTo>
                  <a:lnTo>
                    <a:pt x="72" y="400"/>
                  </a:lnTo>
                  <a:cubicBezTo>
                    <a:pt x="62" y="408"/>
                    <a:pt x="62" y="417"/>
                    <a:pt x="72" y="417"/>
                  </a:cubicBezTo>
                  <a:cubicBezTo>
                    <a:pt x="89" y="444"/>
                    <a:pt x="89" y="444"/>
                    <a:pt x="89" y="444"/>
                  </a:cubicBezTo>
                  <a:cubicBezTo>
                    <a:pt x="97" y="444"/>
                    <a:pt x="107" y="444"/>
                    <a:pt x="107" y="435"/>
                  </a:cubicBezTo>
                  <a:cubicBezTo>
                    <a:pt x="231" y="320"/>
                    <a:pt x="231" y="320"/>
                    <a:pt x="231" y="320"/>
                  </a:cubicBezTo>
                  <a:cubicBezTo>
                    <a:pt x="195" y="275"/>
                    <a:pt x="195" y="275"/>
                    <a:pt x="195" y="275"/>
                  </a:cubicBezTo>
                  <a:lnTo>
                    <a:pt x="72" y="4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91281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14" name="出自【趣你的PPT】(微信:qunideppt)：最优质的PPT资源库"/>
            <p:cNvSpPr txBox="1">
              <a:spLocks/>
            </p:cNvSpPr>
            <p:nvPr/>
          </p:nvSpPr>
          <p:spPr bwMode="auto">
            <a:xfrm>
              <a:off x="2579745" y="2313553"/>
              <a:ext cx="2772001" cy="528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22" tIns="45711" rIns="91422" bIns="45711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algn="just" defTabSz="912813" fontAlgn="base">
                <a:lnSpc>
                  <a:spcPts val="17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该原创</a:t>
              </a:r>
              <a:r>
                <a:rPr lang="en-US" altLang="zh-CN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模板来自公众号：趣你的</a:t>
              </a:r>
              <a:r>
                <a:rPr lang="en-US" altLang="zh-CN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。</a:t>
              </a:r>
            </a:p>
          </p:txBody>
        </p:sp>
        <p:sp>
          <p:nvSpPr>
            <p:cNvPr id="15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2584508" y="1932553"/>
              <a:ext cx="1992085" cy="343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defTabSz="912813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单击此处编辑内容</a:t>
              </a:r>
            </a:p>
          </p:txBody>
        </p:sp>
        <p:sp>
          <p:nvSpPr>
            <p:cNvPr id="16" name="出自【趣你的PPT】(微信:qunideppt)：最优质的PPT资源库"/>
            <p:cNvSpPr txBox="1">
              <a:spLocks/>
            </p:cNvSpPr>
            <p:nvPr/>
          </p:nvSpPr>
          <p:spPr bwMode="auto">
            <a:xfrm>
              <a:off x="2579745" y="3670867"/>
              <a:ext cx="2772001" cy="528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22" tIns="45711" rIns="91422" bIns="45711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algn="just" defTabSz="912813" fontAlgn="base">
                <a:lnSpc>
                  <a:spcPts val="17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该原创</a:t>
              </a:r>
              <a:r>
                <a:rPr lang="en-US" altLang="zh-CN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模板来自公众号：趣你的</a:t>
              </a:r>
              <a:r>
                <a:rPr lang="en-US" altLang="zh-CN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。</a:t>
              </a:r>
            </a:p>
          </p:txBody>
        </p:sp>
        <p:sp>
          <p:nvSpPr>
            <p:cNvPr id="17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2584508" y="3289866"/>
              <a:ext cx="1992085" cy="343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defTabSz="912813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单击此处编辑内容</a:t>
              </a:r>
            </a:p>
          </p:txBody>
        </p:sp>
        <p:sp>
          <p:nvSpPr>
            <p:cNvPr id="18" name="出自【趣你的PPT】(微信:qunideppt)：最优质的PPT资源库"/>
            <p:cNvSpPr txBox="1">
              <a:spLocks/>
            </p:cNvSpPr>
            <p:nvPr/>
          </p:nvSpPr>
          <p:spPr bwMode="auto">
            <a:xfrm>
              <a:off x="2579745" y="4977378"/>
              <a:ext cx="2772001" cy="528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22" tIns="45711" rIns="91422" bIns="45711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algn="just" defTabSz="912813" fontAlgn="base">
                <a:lnSpc>
                  <a:spcPts val="17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该原创</a:t>
              </a:r>
              <a:r>
                <a:rPr lang="en-US" altLang="zh-CN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模板来自公众号：趣你的</a:t>
              </a:r>
              <a:r>
                <a:rPr lang="en-US" altLang="zh-CN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。</a:t>
              </a:r>
            </a:p>
          </p:txBody>
        </p:sp>
        <p:sp>
          <p:nvSpPr>
            <p:cNvPr id="19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2584508" y="4596378"/>
              <a:ext cx="1992085" cy="343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defTabSz="912813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单击此处编辑内容</a:t>
              </a:r>
            </a:p>
          </p:txBody>
        </p:sp>
        <p:sp>
          <p:nvSpPr>
            <p:cNvPr id="20" name="出自【趣你的PPT】(微信:qunideppt)：最优质的PPT资源库"/>
            <p:cNvSpPr txBox="1">
              <a:spLocks/>
            </p:cNvSpPr>
            <p:nvPr/>
          </p:nvSpPr>
          <p:spPr bwMode="auto">
            <a:xfrm>
              <a:off x="7873714" y="2313553"/>
              <a:ext cx="2772001" cy="528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22" tIns="45711" rIns="91422" bIns="45711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algn="just" defTabSz="912813" fontAlgn="base">
                <a:lnSpc>
                  <a:spcPts val="17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该原创</a:t>
              </a:r>
              <a:r>
                <a:rPr lang="en-US" altLang="zh-CN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模板来自公众号：趣你的</a:t>
              </a:r>
              <a:r>
                <a:rPr lang="en-US" altLang="zh-CN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。</a:t>
              </a:r>
            </a:p>
          </p:txBody>
        </p:sp>
        <p:sp>
          <p:nvSpPr>
            <p:cNvPr id="21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7878477" y="1932553"/>
              <a:ext cx="1992085" cy="343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defTabSz="912813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单击此处编辑内容</a:t>
              </a:r>
            </a:p>
          </p:txBody>
        </p:sp>
        <p:sp>
          <p:nvSpPr>
            <p:cNvPr id="22" name="出自【趣你的PPT】(微信:qunideppt)：最优质的PPT资源库"/>
            <p:cNvSpPr txBox="1">
              <a:spLocks/>
            </p:cNvSpPr>
            <p:nvPr/>
          </p:nvSpPr>
          <p:spPr bwMode="auto">
            <a:xfrm>
              <a:off x="7873714" y="3670867"/>
              <a:ext cx="2772001" cy="528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22" tIns="45711" rIns="91422" bIns="45711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algn="just" defTabSz="912813" fontAlgn="base">
                <a:lnSpc>
                  <a:spcPts val="17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该原创</a:t>
              </a:r>
              <a:r>
                <a:rPr lang="en-US" altLang="zh-CN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模板来自公众号：趣你的</a:t>
              </a:r>
              <a:r>
                <a:rPr lang="en-US" altLang="zh-CN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。</a:t>
              </a:r>
            </a:p>
          </p:txBody>
        </p:sp>
        <p:sp>
          <p:nvSpPr>
            <p:cNvPr id="23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7878477" y="3289866"/>
              <a:ext cx="1992085" cy="343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defTabSz="912813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单击此处编辑内容</a:t>
              </a:r>
            </a:p>
          </p:txBody>
        </p:sp>
        <p:sp>
          <p:nvSpPr>
            <p:cNvPr id="24" name="出自【趣你的PPT】(微信:qunideppt)：最优质的PPT资源库"/>
            <p:cNvSpPr txBox="1">
              <a:spLocks/>
            </p:cNvSpPr>
            <p:nvPr/>
          </p:nvSpPr>
          <p:spPr bwMode="auto">
            <a:xfrm>
              <a:off x="7873714" y="4977378"/>
              <a:ext cx="2772001" cy="528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22" tIns="45711" rIns="91422" bIns="45711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algn="just" defTabSz="912813" fontAlgn="base">
                <a:lnSpc>
                  <a:spcPts val="17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该原创</a:t>
              </a:r>
              <a:r>
                <a:rPr lang="en-US" altLang="zh-CN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模板来自公众号：趣你的</a:t>
              </a:r>
              <a:r>
                <a:rPr lang="en-US" altLang="zh-CN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。</a:t>
              </a:r>
            </a:p>
          </p:txBody>
        </p:sp>
        <p:sp>
          <p:nvSpPr>
            <p:cNvPr id="25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7878477" y="4596378"/>
              <a:ext cx="1992085" cy="343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defTabSz="912813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单击此处编辑内容</a:t>
              </a:r>
            </a:p>
          </p:txBody>
        </p:sp>
      </p:grpSp>
      <p:cxnSp>
        <p:nvCxnSpPr>
          <p:cNvPr id="27" name="出自【趣你的PPT】(微信:qunideppt)：最优质的PPT资源库"/>
          <p:cNvCxnSpPr/>
          <p:nvPr/>
        </p:nvCxnSpPr>
        <p:spPr>
          <a:xfrm flipV="1">
            <a:off x="278433" y="746103"/>
            <a:ext cx="2784731" cy="1"/>
          </a:xfrm>
          <a:prstGeom prst="line">
            <a:avLst/>
          </a:prstGeom>
          <a:ln w="12700">
            <a:solidFill>
              <a:srgbClr val="BE1E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出自【趣你的PPT】(微信:qunideppt)：最优质的PPT资源库"/>
          <p:cNvSpPr/>
          <p:nvPr/>
        </p:nvSpPr>
        <p:spPr>
          <a:xfrm rot="16200000">
            <a:off x="434784" y="233933"/>
            <a:ext cx="324647" cy="595689"/>
          </a:xfrm>
          <a:prstGeom prst="rect">
            <a:avLst/>
          </a:prstGeom>
          <a:solidFill>
            <a:srgbClr val="BE1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BE1E2E"/>
              </a:solidFill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856040" y="33606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BE1E2E"/>
                </a:solidFill>
              </a:rPr>
              <a:t>单击此处输入标题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4206336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1668796" y="1689326"/>
            <a:ext cx="8854409" cy="4437289"/>
            <a:chOff x="1668795" y="1689326"/>
            <a:chExt cx="8854409" cy="4437289"/>
          </a:xfrm>
        </p:grpSpPr>
        <p:sp>
          <p:nvSpPr>
            <p:cNvPr id="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68795" y="1689326"/>
              <a:ext cx="1936272" cy="4437289"/>
            </a:xfrm>
            <a:custGeom>
              <a:avLst/>
              <a:gdLst>
                <a:gd name="T0" fmla="*/ 2147483646 w 21547"/>
                <a:gd name="T1" fmla="*/ 2147483646 h 21528"/>
                <a:gd name="T2" fmla="*/ 2147483646 w 21547"/>
                <a:gd name="T3" fmla="*/ 2147483646 h 21528"/>
                <a:gd name="T4" fmla="*/ 2147483646 w 21547"/>
                <a:gd name="T5" fmla="*/ 2147483646 h 21528"/>
                <a:gd name="T6" fmla="*/ 2147483646 w 21547"/>
                <a:gd name="T7" fmla="*/ 2147483646 h 21528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47" h="21528" extrusionOk="0">
                  <a:moveTo>
                    <a:pt x="14419" y="2612"/>
                  </a:moveTo>
                  <a:cubicBezTo>
                    <a:pt x="14419" y="2612"/>
                    <a:pt x="14427" y="2656"/>
                    <a:pt x="14391" y="2720"/>
                  </a:cubicBezTo>
                  <a:cubicBezTo>
                    <a:pt x="14355" y="2782"/>
                    <a:pt x="14372" y="2878"/>
                    <a:pt x="14377" y="2923"/>
                  </a:cubicBezTo>
                  <a:cubicBezTo>
                    <a:pt x="14382" y="2968"/>
                    <a:pt x="15057" y="3011"/>
                    <a:pt x="15078" y="3146"/>
                  </a:cubicBezTo>
                  <a:cubicBezTo>
                    <a:pt x="15098" y="3282"/>
                    <a:pt x="15570" y="3339"/>
                    <a:pt x="15570" y="3339"/>
                  </a:cubicBezTo>
                  <a:lnTo>
                    <a:pt x="16890" y="3697"/>
                  </a:lnTo>
                  <a:lnTo>
                    <a:pt x="17778" y="4028"/>
                  </a:lnTo>
                  <a:cubicBezTo>
                    <a:pt x="17778" y="4028"/>
                    <a:pt x="18873" y="4324"/>
                    <a:pt x="18873" y="4433"/>
                  </a:cubicBezTo>
                  <a:cubicBezTo>
                    <a:pt x="18873" y="4540"/>
                    <a:pt x="19265" y="4990"/>
                    <a:pt x="19265" y="5098"/>
                  </a:cubicBezTo>
                  <a:cubicBezTo>
                    <a:pt x="19265" y="5206"/>
                    <a:pt x="19286" y="5368"/>
                    <a:pt x="19265" y="5521"/>
                  </a:cubicBezTo>
                  <a:cubicBezTo>
                    <a:pt x="19244" y="5674"/>
                    <a:pt x="19345" y="5845"/>
                    <a:pt x="19274" y="5935"/>
                  </a:cubicBezTo>
                  <a:cubicBezTo>
                    <a:pt x="19203" y="6025"/>
                    <a:pt x="19121" y="6421"/>
                    <a:pt x="19121" y="6421"/>
                  </a:cubicBezTo>
                  <a:cubicBezTo>
                    <a:pt x="19121" y="6421"/>
                    <a:pt x="19265" y="7366"/>
                    <a:pt x="19182" y="7474"/>
                  </a:cubicBezTo>
                  <a:cubicBezTo>
                    <a:pt x="19100" y="7582"/>
                    <a:pt x="18830" y="7771"/>
                    <a:pt x="18893" y="7825"/>
                  </a:cubicBezTo>
                  <a:cubicBezTo>
                    <a:pt x="18956" y="7879"/>
                    <a:pt x="19059" y="8158"/>
                    <a:pt x="19059" y="8212"/>
                  </a:cubicBezTo>
                  <a:cubicBezTo>
                    <a:pt x="19059" y="8266"/>
                    <a:pt x="18727" y="8627"/>
                    <a:pt x="18727" y="8627"/>
                  </a:cubicBezTo>
                  <a:lnTo>
                    <a:pt x="18687" y="9490"/>
                  </a:lnTo>
                  <a:cubicBezTo>
                    <a:pt x="18687" y="9490"/>
                    <a:pt x="18190" y="10615"/>
                    <a:pt x="18190" y="10840"/>
                  </a:cubicBezTo>
                  <a:cubicBezTo>
                    <a:pt x="18190" y="11065"/>
                    <a:pt x="17798" y="11669"/>
                    <a:pt x="17798" y="11669"/>
                  </a:cubicBezTo>
                  <a:cubicBezTo>
                    <a:pt x="17798" y="11669"/>
                    <a:pt x="17880" y="11812"/>
                    <a:pt x="17901" y="11849"/>
                  </a:cubicBezTo>
                  <a:cubicBezTo>
                    <a:pt x="17922" y="11884"/>
                    <a:pt x="17550" y="11948"/>
                    <a:pt x="17550" y="11948"/>
                  </a:cubicBezTo>
                  <a:lnTo>
                    <a:pt x="17509" y="12146"/>
                  </a:lnTo>
                  <a:cubicBezTo>
                    <a:pt x="17509" y="12146"/>
                    <a:pt x="18025" y="12396"/>
                    <a:pt x="18025" y="12423"/>
                  </a:cubicBezTo>
                  <a:cubicBezTo>
                    <a:pt x="18025" y="12450"/>
                    <a:pt x="18459" y="12539"/>
                    <a:pt x="18459" y="12539"/>
                  </a:cubicBezTo>
                  <a:lnTo>
                    <a:pt x="19108" y="12539"/>
                  </a:lnTo>
                  <a:lnTo>
                    <a:pt x="21249" y="12502"/>
                  </a:lnTo>
                  <a:cubicBezTo>
                    <a:pt x="21249" y="12502"/>
                    <a:pt x="21518" y="13971"/>
                    <a:pt x="21393" y="14169"/>
                  </a:cubicBezTo>
                  <a:cubicBezTo>
                    <a:pt x="21270" y="14367"/>
                    <a:pt x="21310" y="14305"/>
                    <a:pt x="21310" y="14305"/>
                  </a:cubicBezTo>
                  <a:cubicBezTo>
                    <a:pt x="21310" y="14305"/>
                    <a:pt x="21600" y="15737"/>
                    <a:pt x="21538" y="15845"/>
                  </a:cubicBezTo>
                  <a:cubicBezTo>
                    <a:pt x="21476" y="15953"/>
                    <a:pt x="21352" y="15989"/>
                    <a:pt x="21124" y="15989"/>
                  </a:cubicBezTo>
                  <a:cubicBezTo>
                    <a:pt x="20897" y="15989"/>
                    <a:pt x="16827" y="16125"/>
                    <a:pt x="16827" y="16125"/>
                  </a:cubicBezTo>
                  <a:cubicBezTo>
                    <a:pt x="16827" y="16125"/>
                    <a:pt x="16806" y="16556"/>
                    <a:pt x="16806" y="16709"/>
                  </a:cubicBezTo>
                  <a:cubicBezTo>
                    <a:pt x="16806" y="16862"/>
                    <a:pt x="16868" y="18249"/>
                    <a:pt x="16558" y="18456"/>
                  </a:cubicBezTo>
                  <a:cubicBezTo>
                    <a:pt x="16248" y="18663"/>
                    <a:pt x="16574" y="18969"/>
                    <a:pt x="16160" y="19068"/>
                  </a:cubicBezTo>
                  <a:cubicBezTo>
                    <a:pt x="15766" y="19162"/>
                    <a:pt x="15930" y="19377"/>
                    <a:pt x="16078" y="19410"/>
                  </a:cubicBezTo>
                  <a:cubicBezTo>
                    <a:pt x="16201" y="19437"/>
                    <a:pt x="16186" y="19608"/>
                    <a:pt x="16207" y="19653"/>
                  </a:cubicBezTo>
                  <a:cubicBezTo>
                    <a:pt x="16228" y="19698"/>
                    <a:pt x="16041" y="20175"/>
                    <a:pt x="16041" y="20175"/>
                  </a:cubicBezTo>
                  <a:lnTo>
                    <a:pt x="16000" y="20670"/>
                  </a:lnTo>
                  <a:lnTo>
                    <a:pt x="15505" y="20832"/>
                  </a:lnTo>
                  <a:cubicBezTo>
                    <a:pt x="15505" y="20832"/>
                    <a:pt x="15277" y="21093"/>
                    <a:pt x="15277" y="21138"/>
                  </a:cubicBezTo>
                  <a:cubicBezTo>
                    <a:pt x="15277" y="21183"/>
                    <a:pt x="14016" y="21552"/>
                    <a:pt x="13066" y="21507"/>
                  </a:cubicBezTo>
                  <a:cubicBezTo>
                    <a:pt x="13066" y="21507"/>
                    <a:pt x="12095" y="21551"/>
                    <a:pt x="11971" y="21511"/>
                  </a:cubicBezTo>
                  <a:cubicBezTo>
                    <a:pt x="11847" y="21471"/>
                    <a:pt x="11785" y="21165"/>
                    <a:pt x="11971" y="21138"/>
                  </a:cubicBezTo>
                  <a:cubicBezTo>
                    <a:pt x="12157" y="21111"/>
                    <a:pt x="12157" y="21039"/>
                    <a:pt x="12157" y="21039"/>
                  </a:cubicBezTo>
                  <a:cubicBezTo>
                    <a:pt x="12157" y="21039"/>
                    <a:pt x="12033" y="20733"/>
                    <a:pt x="12199" y="20742"/>
                  </a:cubicBezTo>
                  <a:cubicBezTo>
                    <a:pt x="12363" y="20751"/>
                    <a:pt x="12714" y="20499"/>
                    <a:pt x="12777" y="20454"/>
                  </a:cubicBezTo>
                  <a:cubicBezTo>
                    <a:pt x="12839" y="20409"/>
                    <a:pt x="13190" y="20166"/>
                    <a:pt x="13128" y="20139"/>
                  </a:cubicBezTo>
                  <a:cubicBezTo>
                    <a:pt x="13066" y="20112"/>
                    <a:pt x="12529" y="19464"/>
                    <a:pt x="12591" y="19392"/>
                  </a:cubicBezTo>
                  <a:cubicBezTo>
                    <a:pt x="12653" y="19320"/>
                    <a:pt x="12859" y="18996"/>
                    <a:pt x="12942" y="18996"/>
                  </a:cubicBezTo>
                  <a:cubicBezTo>
                    <a:pt x="13025" y="18996"/>
                    <a:pt x="13706" y="18482"/>
                    <a:pt x="13706" y="18428"/>
                  </a:cubicBezTo>
                  <a:cubicBezTo>
                    <a:pt x="13706" y="18375"/>
                    <a:pt x="13397" y="18006"/>
                    <a:pt x="13397" y="18006"/>
                  </a:cubicBezTo>
                  <a:cubicBezTo>
                    <a:pt x="13397" y="18006"/>
                    <a:pt x="13273" y="17699"/>
                    <a:pt x="13417" y="17699"/>
                  </a:cubicBezTo>
                  <a:cubicBezTo>
                    <a:pt x="13561" y="17699"/>
                    <a:pt x="13810" y="17465"/>
                    <a:pt x="13810" y="17384"/>
                  </a:cubicBezTo>
                  <a:cubicBezTo>
                    <a:pt x="13810" y="17303"/>
                    <a:pt x="13211" y="16268"/>
                    <a:pt x="13211" y="16268"/>
                  </a:cubicBezTo>
                  <a:cubicBezTo>
                    <a:pt x="13211" y="16268"/>
                    <a:pt x="12054" y="16259"/>
                    <a:pt x="11950" y="16259"/>
                  </a:cubicBezTo>
                  <a:cubicBezTo>
                    <a:pt x="11847" y="16259"/>
                    <a:pt x="11640" y="16088"/>
                    <a:pt x="11434" y="16088"/>
                  </a:cubicBezTo>
                  <a:cubicBezTo>
                    <a:pt x="11227" y="16088"/>
                    <a:pt x="11206" y="16403"/>
                    <a:pt x="11186" y="16484"/>
                  </a:cubicBezTo>
                  <a:cubicBezTo>
                    <a:pt x="11165" y="16565"/>
                    <a:pt x="10876" y="17060"/>
                    <a:pt x="10794" y="17150"/>
                  </a:cubicBezTo>
                  <a:cubicBezTo>
                    <a:pt x="10794" y="17150"/>
                    <a:pt x="10394" y="17742"/>
                    <a:pt x="10394" y="17835"/>
                  </a:cubicBezTo>
                  <a:cubicBezTo>
                    <a:pt x="10394" y="17929"/>
                    <a:pt x="10098" y="18385"/>
                    <a:pt x="10072" y="18456"/>
                  </a:cubicBezTo>
                  <a:cubicBezTo>
                    <a:pt x="10045" y="18526"/>
                    <a:pt x="9749" y="18947"/>
                    <a:pt x="9615" y="19029"/>
                  </a:cubicBezTo>
                  <a:cubicBezTo>
                    <a:pt x="9480" y="19111"/>
                    <a:pt x="8943" y="19380"/>
                    <a:pt x="8943" y="19544"/>
                  </a:cubicBezTo>
                  <a:cubicBezTo>
                    <a:pt x="8943" y="19708"/>
                    <a:pt x="8487" y="20036"/>
                    <a:pt x="8540" y="20094"/>
                  </a:cubicBezTo>
                  <a:cubicBezTo>
                    <a:pt x="8594" y="20153"/>
                    <a:pt x="8378" y="20469"/>
                    <a:pt x="8378" y="20504"/>
                  </a:cubicBezTo>
                  <a:cubicBezTo>
                    <a:pt x="8378" y="20539"/>
                    <a:pt x="8083" y="20574"/>
                    <a:pt x="8083" y="20574"/>
                  </a:cubicBezTo>
                  <a:cubicBezTo>
                    <a:pt x="8083" y="20574"/>
                    <a:pt x="8169" y="20914"/>
                    <a:pt x="8169" y="20949"/>
                  </a:cubicBezTo>
                  <a:cubicBezTo>
                    <a:pt x="8169" y="20984"/>
                    <a:pt x="7524" y="21194"/>
                    <a:pt x="5997" y="21124"/>
                  </a:cubicBezTo>
                  <a:lnTo>
                    <a:pt x="5997" y="20991"/>
                  </a:lnTo>
                  <a:cubicBezTo>
                    <a:pt x="5997" y="20991"/>
                    <a:pt x="5252" y="20925"/>
                    <a:pt x="5065" y="21019"/>
                  </a:cubicBezTo>
                  <a:cubicBezTo>
                    <a:pt x="4877" y="21113"/>
                    <a:pt x="3551" y="21230"/>
                    <a:pt x="3121" y="21194"/>
                  </a:cubicBezTo>
                  <a:cubicBezTo>
                    <a:pt x="2692" y="21159"/>
                    <a:pt x="1747" y="21335"/>
                    <a:pt x="0" y="20855"/>
                  </a:cubicBezTo>
                  <a:cubicBezTo>
                    <a:pt x="0" y="20855"/>
                    <a:pt x="106" y="20644"/>
                    <a:pt x="240" y="20644"/>
                  </a:cubicBezTo>
                  <a:cubicBezTo>
                    <a:pt x="373" y="20644"/>
                    <a:pt x="1797" y="20644"/>
                    <a:pt x="2092" y="20621"/>
                  </a:cubicBezTo>
                  <a:cubicBezTo>
                    <a:pt x="2388" y="20598"/>
                    <a:pt x="3355" y="20317"/>
                    <a:pt x="3409" y="20293"/>
                  </a:cubicBezTo>
                  <a:cubicBezTo>
                    <a:pt x="3462" y="20270"/>
                    <a:pt x="4079" y="19907"/>
                    <a:pt x="4187" y="19942"/>
                  </a:cubicBezTo>
                  <a:cubicBezTo>
                    <a:pt x="4294" y="19977"/>
                    <a:pt x="4751" y="19380"/>
                    <a:pt x="4939" y="19380"/>
                  </a:cubicBezTo>
                  <a:cubicBezTo>
                    <a:pt x="5127" y="19380"/>
                    <a:pt x="4912" y="19029"/>
                    <a:pt x="5020" y="19029"/>
                  </a:cubicBezTo>
                  <a:cubicBezTo>
                    <a:pt x="5128" y="19029"/>
                    <a:pt x="5745" y="18971"/>
                    <a:pt x="5853" y="18912"/>
                  </a:cubicBezTo>
                  <a:cubicBezTo>
                    <a:pt x="5960" y="18853"/>
                    <a:pt x="6336" y="17823"/>
                    <a:pt x="6336" y="17823"/>
                  </a:cubicBezTo>
                  <a:cubicBezTo>
                    <a:pt x="6336" y="17823"/>
                    <a:pt x="6014" y="17566"/>
                    <a:pt x="6740" y="17332"/>
                  </a:cubicBezTo>
                  <a:cubicBezTo>
                    <a:pt x="6740" y="17332"/>
                    <a:pt x="6846" y="16325"/>
                    <a:pt x="6928" y="16208"/>
                  </a:cubicBezTo>
                  <a:cubicBezTo>
                    <a:pt x="7008" y="16091"/>
                    <a:pt x="7008" y="15529"/>
                    <a:pt x="7008" y="15529"/>
                  </a:cubicBezTo>
                  <a:cubicBezTo>
                    <a:pt x="7008" y="15529"/>
                    <a:pt x="7062" y="13890"/>
                    <a:pt x="7169" y="13914"/>
                  </a:cubicBezTo>
                  <a:cubicBezTo>
                    <a:pt x="7277" y="13937"/>
                    <a:pt x="7492" y="13680"/>
                    <a:pt x="7545" y="13644"/>
                  </a:cubicBezTo>
                  <a:cubicBezTo>
                    <a:pt x="7600" y="13609"/>
                    <a:pt x="6846" y="12123"/>
                    <a:pt x="7008" y="11772"/>
                  </a:cubicBezTo>
                  <a:cubicBezTo>
                    <a:pt x="7008" y="11772"/>
                    <a:pt x="6229" y="11245"/>
                    <a:pt x="6336" y="11163"/>
                  </a:cubicBezTo>
                  <a:cubicBezTo>
                    <a:pt x="6444" y="11081"/>
                    <a:pt x="6121" y="10402"/>
                    <a:pt x="6121" y="10402"/>
                  </a:cubicBezTo>
                  <a:cubicBezTo>
                    <a:pt x="6121" y="10402"/>
                    <a:pt x="6525" y="9770"/>
                    <a:pt x="6767" y="9700"/>
                  </a:cubicBezTo>
                  <a:cubicBezTo>
                    <a:pt x="7008" y="9629"/>
                    <a:pt x="7357" y="9220"/>
                    <a:pt x="7330" y="9079"/>
                  </a:cubicBezTo>
                  <a:cubicBezTo>
                    <a:pt x="7304" y="8939"/>
                    <a:pt x="7277" y="8658"/>
                    <a:pt x="7277" y="8658"/>
                  </a:cubicBezTo>
                  <a:lnTo>
                    <a:pt x="7438" y="7698"/>
                  </a:lnTo>
                  <a:lnTo>
                    <a:pt x="7922" y="6656"/>
                  </a:lnTo>
                  <a:cubicBezTo>
                    <a:pt x="7922" y="6656"/>
                    <a:pt x="8030" y="4678"/>
                    <a:pt x="8137" y="4678"/>
                  </a:cubicBezTo>
                  <a:cubicBezTo>
                    <a:pt x="8245" y="4678"/>
                    <a:pt x="8567" y="4104"/>
                    <a:pt x="8835" y="4116"/>
                  </a:cubicBezTo>
                  <a:cubicBezTo>
                    <a:pt x="9104" y="4128"/>
                    <a:pt x="10772" y="3566"/>
                    <a:pt x="10772" y="3566"/>
                  </a:cubicBezTo>
                  <a:cubicBezTo>
                    <a:pt x="10772" y="3566"/>
                    <a:pt x="11146" y="3449"/>
                    <a:pt x="11146" y="3390"/>
                  </a:cubicBezTo>
                  <a:cubicBezTo>
                    <a:pt x="11146" y="3332"/>
                    <a:pt x="11173" y="3004"/>
                    <a:pt x="11173" y="3004"/>
                  </a:cubicBezTo>
                  <a:cubicBezTo>
                    <a:pt x="11173" y="3004"/>
                    <a:pt x="10393" y="2629"/>
                    <a:pt x="10366" y="2395"/>
                  </a:cubicBezTo>
                  <a:lnTo>
                    <a:pt x="10226" y="2030"/>
                  </a:lnTo>
                  <a:lnTo>
                    <a:pt x="10109" y="1869"/>
                  </a:lnTo>
                  <a:lnTo>
                    <a:pt x="10109" y="801"/>
                  </a:lnTo>
                  <a:cubicBezTo>
                    <a:pt x="10109" y="801"/>
                    <a:pt x="10185" y="521"/>
                    <a:pt x="10436" y="469"/>
                  </a:cubicBezTo>
                  <a:cubicBezTo>
                    <a:pt x="10685" y="418"/>
                    <a:pt x="11786" y="-48"/>
                    <a:pt x="12182" y="4"/>
                  </a:cubicBezTo>
                  <a:cubicBezTo>
                    <a:pt x="12577" y="56"/>
                    <a:pt x="13194" y="73"/>
                    <a:pt x="13247" y="125"/>
                  </a:cubicBezTo>
                  <a:cubicBezTo>
                    <a:pt x="13299" y="176"/>
                    <a:pt x="14508" y="343"/>
                    <a:pt x="14521" y="481"/>
                  </a:cubicBezTo>
                  <a:cubicBezTo>
                    <a:pt x="14535" y="619"/>
                    <a:pt x="14925" y="998"/>
                    <a:pt x="14925" y="1101"/>
                  </a:cubicBezTo>
                  <a:cubicBezTo>
                    <a:pt x="14925" y="1205"/>
                    <a:pt x="14925" y="1383"/>
                    <a:pt x="14925" y="1383"/>
                  </a:cubicBezTo>
                  <a:lnTo>
                    <a:pt x="14838" y="1458"/>
                  </a:lnTo>
                  <a:cubicBezTo>
                    <a:pt x="14838" y="1458"/>
                    <a:pt x="15037" y="1791"/>
                    <a:pt x="14760" y="1975"/>
                  </a:cubicBezTo>
                  <a:cubicBezTo>
                    <a:pt x="14482" y="2159"/>
                    <a:pt x="14476" y="2159"/>
                    <a:pt x="14476" y="2159"/>
                  </a:cubicBezTo>
                  <a:lnTo>
                    <a:pt x="14486" y="2400"/>
                  </a:lnTo>
                  <a:cubicBezTo>
                    <a:pt x="14486" y="2400"/>
                    <a:pt x="14495" y="2617"/>
                    <a:pt x="14419" y="261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lIns="0" tIns="0" rIns="0" bIns="0" anchor="ctr"/>
            <a:lstStyle/>
            <a:p>
              <a:pPr defTabSz="91281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11848" y="2180729"/>
              <a:ext cx="744438" cy="744438"/>
            </a:xfrm>
            <a:custGeom>
              <a:avLst/>
              <a:gdLst>
                <a:gd name="T0" fmla="*/ 346190789 w 19679"/>
                <a:gd name="T1" fmla="*/ 346192951 h 19679"/>
                <a:gd name="T2" fmla="*/ 346190789 w 19679"/>
                <a:gd name="T3" fmla="*/ 346192951 h 19679"/>
                <a:gd name="T4" fmla="*/ 346190789 w 19679"/>
                <a:gd name="T5" fmla="*/ 346192951 h 19679"/>
                <a:gd name="T6" fmla="*/ 346190789 w 19679"/>
                <a:gd name="T7" fmla="*/ 346192951 h 19679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lIns="0" tIns="0" rIns="0" bIns="0" anchor="ctr"/>
            <a:lstStyle/>
            <a:p>
              <a:pPr defTabSz="91281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4" name="出自【趣你的PPT】(微信:qunideppt)：最优质的PPT资源库"/>
            <p:cNvSpPr/>
            <p:nvPr/>
          </p:nvSpPr>
          <p:spPr>
            <a:xfrm>
              <a:off x="4611707" y="2420929"/>
              <a:ext cx="344715" cy="262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4" h="21471" extrusionOk="0">
                  <a:moveTo>
                    <a:pt x="18032" y="19451"/>
                  </a:moveTo>
                  <a:cubicBezTo>
                    <a:pt x="17963" y="19995"/>
                    <a:pt x="19395" y="20889"/>
                    <a:pt x="19531" y="19300"/>
                  </a:cubicBezTo>
                  <a:cubicBezTo>
                    <a:pt x="20147" y="12135"/>
                    <a:pt x="19089" y="10074"/>
                    <a:pt x="19089" y="10074"/>
                  </a:cubicBezTo>
                  <a:lnTo>
                    <a:pt x="17607" y="11177"/>
                  </a:lnTo>
                  <a:cubicBezTo>
                    <a:pt x="17607" y="11176"/>
                    <a:pt x="18864" y="12766"/>
                    <a:pt x="18032" y="19451"/>
                  </a:cubicBezTo>
                  <a:close/>
                  <a:moveTo>
                    <a:pt x="20735" y="6972"/>
                  </a:moveTo>
                  <a:lnTo>
                    <a:pt x="11888" y="386"/>
                  </a:lnTo>
                  <a:cubicBezTo>
                    <a:pt x="11196" y="-129"/>
                    <a:pt x="10061" y="-129"/>
                    <a:pt x="9368" y="386"/>
                  </a:cubicBezTo>
                  <a:lnTo>
                    <a:pt x="520" y="6972"/>
                  </a:lnTo>
                  <a:cubicBezTo>
                    <a:pt x="-173" y="7488"/>
                    <a:pt x="-173" y="8332"/>
                    <a:pt x="520" y="8848"/>
                  </a:cubicBezTo>
                  <a:lnTo>
                    <a:pt x="9367" y="15434"/>
                  </a:lnTo>
                  <a:cubicBezTo>
                    <a:pt x="10060" y="15949"/>
                    <a:pt x="11195" y="15949"/>
                    <a:pt x="11887" y="15434"/>
                  </a:cubicBezTo>
                  <a:lnTo>
                    <a:pt x="17607" y="11176"/>
                  </a:lnTo>
                  <a:lnTo>
                    <a:pt x="11405" y="9245"/>
                  </a:lnTo>
                  <a:cubicBezTo>
                    <a:pt x="11166" y="9323"/>
                    <a:pt x="10903" y="9366"/>
                    <a:pt x="10628" y="9366"/>
                  </a:cubicBezTo>
                  <a:cubicBezTo>
                    <a:pt x="9510" y="9366"/>
                    <a:pt x="8605" y="8652"/>
                    <a:pt x="8605" y="7769"/>
                  </a:cubicBezTo>
                  <a:cubicBezTo>
                    <a:pt x="8605" y="6883"/>
                    <a:pt x="9511" y="6168"/>
                    <a:pt x="10628" y="6168"/>
                  </a:cubicBezTo>
                  <a:cubicBezTo>
                    <a:pt x="11495" y="6168"/>
                    <a:pt x="12233" y="6602"/>
                    <a:pt x="12520" y="7205"/>
                  </a:cubicBezTo>
                  <a:lnTo>
                    <a:pt x="19089" y="10071"/>
                  </a:lnTo>
                  <a:lnTo>
                    <a:pt x="20735" y="8847"/>
                  </a:lnTo>
                  <a:cubicBezTo>
                    <a:pt x="21427" y="8332"/>
                    <a:pt x="21427" y="7488"/>
                    <a:pt x="20735" y="6972"/>
                  </a:cubicBezTo>
                  <a:close/>
                  <a:moveTo>
                    <a:pt x="3510" y="13897"/>
                  </a:moveTo>
                  <a:cubicBezTo>
                    <a:pt x="4003" y="16551"/>
                    <a:pt x="4630" y="17712"/>
                    <a:pt x="6722" y="18928"/>
                  </a:cubicBezTo>
                  <a:cubicBezTo>
                    <a:pt x="8814" y="20143"/>
                    <a:pt x="9808" y="21471"/>
                    <a:pt x="10628" y="21471"/>
                  </a:cubicBezTo>
                  <a:cubicBezTo>
                    <a:pt x="11448" y="21471"/>
                    <a:pt x="12379" y="20310"/>
                    <a:pt x="14471" y="19092"/>
                  </a:cubicBezTo>
                  <a:cubicBezTo>
                    <a:pt x="16563" y="17876"/>
                    <a:pt x="16004" y="17506"/>
                    <a:pt x="16497" y="14852"/>
                  </a:cubicBezTo>
                  <a:lnTo>
                    <a:pt x="10628" y="18646"/>
                  </a:lnTo>
                  <a:cubicBezTo>
                    <a:pt x="10628" y="18646"/>
                    <a:pt x="3510" y="13897"/>
                    <a:pt x="3510" y="13897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2854" rIns="22854" anchor="ctr"/>
            <a:lstStyle/>
            <a:p>
              <a:pPr defTabSz="91281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sz="2224"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51235" y="3397186"/>
              <a:ext cx="731862" cy="731862"/>
            </a:xfrm>
            <a:custGeom>
              <a:avLst/>
              <a:gdLst>
                <a:gd name="T0" fmla="*/ 127553583 w 21600"/>
                <a:gd name="T1" fmla="*/ 127554107 h 21600"/>
                <a:gd name="T2" fmla="*/ 127553583 w 21600"/>
                <a:gd name="T3" fmla="*/ 127554107 h 21600"/>
                <a:gd name="T4" fmla="*/ 127553583 w 21600"/>
                <a:gd name="T5" fmla="*/ 127554107 h 21600"/>
                <a:gd name="T6" fmla="*/ 127553583 w 21600"/>
                <a:gd name="T7" fmla="*/ 127554107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ubicBezTo>
                    <a:pt x="4836" y="0"/>
                    <a:pt x="0" y="4836"/>
                    <a:pt x="0" y="1080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lIns="0" tIns="0" rIns="0" bIns="0" anchor="ctr"/>
            <a:lstStyle/>
            <a:p>
              <a:pPr defTabSz="91281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7" name="出自【趣你的PPT】(微信:qunideppt)：最优质的PPT资源库"/>
            <p:cNvSpPr/>
            <p:nvPr/>
          </p:nvSpPr>
          <p:spPr>
            <a:xfrm>
              <a:off x="5722731" y="3583692"/>
              <a:ext cx="188868" cy="363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1600" extrusionOk="0">
                  <a:moveTo>
                    <a:pt x="13265" y="19105"/>
                  </a:moveTo>
                  <a:lnTo>
                    <a:pt x="13265" y="21214"/>
                  </a:lnTo>
                  <a:cubicBezTo>
                    <a:pt x="13265" y="21431"/>
                    <a:pt x="12941" y="21600"/>
                    <a:pt x="12525" y="21600"/>
                  </a:cubicBezTo>
                  <a:lnTo>
                    <a:pt x="9407" y="21600"/>
                  </a:lnTo>
                  <a:cubicBezTo>
                    <a:pt x="9014" y="21600"/>
                    <a:pt x="8667" y="21431"/>
                    <a:pt x="8667" y="21214"/>
                  </a:cubicBezTo>
                  <a:lnTo>
                    <a:pt x="8667" y="19105"/>
                  </a:lnTo>
                  <a:cubicBezTo>
                    <a:pt x="3262" y="18707"/>
                    <a:pt x="305" y="17020"/>
                    <a:pt x="189" y="16947"/>
                  </a:cubicBezTo>
                  <a:cubicBezTo>
                    <a:pt x="-42" y="16803"/>
                    <a:pt x="-65" y="16598"/>
                    <a:pt x="143" y="16453"/>
                  </a:cubicBezTo>
                  <a:lnTo>
                    <a:pt x="2522" y="14826"/>
                  </a:lnTo>
                  <a:cubicBezTo>
                    <a:pt x="2638" y="14742"/>
                    <a:pt x="2846" y="14693"/>
                    <a:pt x="3054" y="14681"/>
                  </a:cubicBezTo>
                  <a:cubicBezTo>
                    <a:pt x="3262" y="14669"/>
                    <a:pt x="3470" y="14705"/>
                    <a:pt x="3608" y="14790"/>
                  </a:cubicBezTo>
                  <a:cubicBezTo>
                    <a:pt x="3654" y="14802"/>
                    <a:pt x="6889" y="16417"/>
                    <a:pt x="10978" y="16417"/>
                  </a:cubicBezTo>
                  <a:cubicBezTo>
                    <a:pt x="13242" y="16417"/>
                    <a:pt x="15690" y="15790"/>
                    <a:pt x="15690" y="14428"/>
                  </a:cubicBezTo>
                  <a:cubicBezTo>
                    <a:pt x="15690" y="13271"/>
                    <a:pt x="12964" y="12704"/>
                    <a:pt x="9846" y="12054"/>
                  </a:cubicBezTo>
                  <a:cubicBezTo>
                    <a:pt x="5687" y="11198"/>
                    <a:pt x="513" y="10113"/>
                    <a:pt x="513" y="7087"/>
                  </a:cubicBezTo>
                  <a:cubicBezTo>
                    <a:pt x="513" y="4870"/>
                    <a:pt x="3839" y="3037"/>
                    <a:pt x="8667" y="2555"/>
                  </a:cubicBezTo>
                  <a:lnTo>
                    <a:pt x="8667" y="386"/>
                  </a:lnTo>
                  <a:cubicBezTo>
                    <a:pt x="8667" y="169"/>
                    <a:pt x="9014" y="0"/>
                    <a:pt x="9407" y="0"/>
                  </a:cubicBezTo>
                  <a:lnTo>
                    <a:pt x="12525" y="0"/>
                  </a:lnTo>
                  <a:cubicBezTo>
                    <a:pt x="12941" y="0"/>
                    <a:pt x="13265" y="169"/>
                    <a:pt x="13265" y="386"/>
                  </a:cubicBezTo>
                  <a:lnTo>
                    <a:pt x="13265" y="2507"/>
                  </a:lnTo>
                  <a:cubicBezTo>
                    <a:pt x="17954" y="2784"/>
                    <a:pt x="20449" y="4110"/>
                    <a:pt x="20542" y="4158"/>
                  </a:cubicBezTo>
                  <a:cubicBezTo>
                    <a:pt x="20773" y="4291"/>
                    <a:pt x="20819" y="4472"/>
                    <a:pt x="20657" y="4617"/>
                  </a:cubicBezTo>
                  <a:lnTo>
                    <a:pt x="18786" y="6376"/>
                  </a:lnTo>
                  <a:cubicBezTo>
                    <a:pt x="18670" y="6485"/>
                    <a:pt x="18486" y="6557"/>
                    <a:pt x="18255" y="6569"/>
                  </a:cubicBezTo>
                  <a:cubicBezTo>
                    <a:pt x="18024" y="6593"/>
                    <a:pt x="17816" y="6557"/>
                    <a:pt x="17631" y="6485"/>
                  </a:cubicBezTo>
                  <a:cubicBezTo>
                    <a:pt x="17608" y="6473"/>
                    <a:pt x="14812" y="5183"/>
                    <a:pt x="11347" y="5183"/>
                  </a:cubicBezTo>
                  <a:cubicBezTo>
                    <a:pt x="8413" y="5183"/>
                    <a:pt x="6380" y="5942"/>
                    <a:pt x="6380" y="7039"/>
                  </a:cubicBezTo>
                  <a:cubicBezTo>
                    <a:pt x="6380" y="8317"/>
                    <a:pt x="9199" y="8883"/>
                    <a:pt x="12479" y="9546"/>
                  </a:cubicBezTo>
                  <a:cubicBezTo>
                    <a:pt x="16730" y="10402"/>
                    <a:pt x="21535" y="11379"/>
                    <a:pt x="21535" y="14283"/>
                  </a:cubicBezTo>
                  <a:cubicBezTo>
                    <a:pt x="21535" y="16742"/>
                    <a:pt x="18162" y="18683"/>
                    <a:pt x="13265" y="1910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2854" rIns="22854" anchor="ctr"/>
            <a:lstStyle/>
            <a:p>
              <a:pPr defTabSz="91281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sz="2224"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13679" y="4529558"/>
              <a:ext cx="740771" cy="738936"/>
            </a:xfrm>
            <a:custGeom>
              <a:avLst/>
              <a:gdLst>
                <a:gd name="T0" fmla="*/ 282134200 w 21600"/>
                <a:gd name="T1" fmla="*/ 280738791 h 21600"/>
                <a:gd name="T2" fmla="*/ 282134200 w 21600"/>
                <a:gd name="T3" fmla="*/ 280738791 h 21600"/>
                <a:gd name="T4" fmla="*/ 282134200 w 21600"/>
                <a:gd name="T5" fmla="*/ 280738791 h 21600"/>
                <a:gd name="T6" fmla="*/ 282134200 w 21600"/>
                <a:gd name="T7" fmla="*/ 280738791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6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lIns="0" tIns="0" rIns="0" bIns="0" anchor="ctr"/>
            <a:lstStyle/>
            <a:p>
              <a:pPr defTabSz="91281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9" name="出自【趣你的PPT】(微信:qunideppt)：最优质的PPT资源库"/>
            <p:cNvSpPr/>
            <p:nvPr/>
          </p:nvSpPr>
          <p:spPr>
            <a:xfrm>
              <a:off x="4609874" y="4782594"/>
              <a:ext cx="350215" cy="232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80" y="19710"/>
                  </a:moveTo>
                  <a:cubicBezTo>
                    <a:pt x="11880" y="19558"/>
                    <a:pt x="11801" y="19440"/>
                    <a:pt x="11700" y="19440"/>
                  </a:cubicBezTo>
                  <a:lnTo>
                    <a:pt x="9900" y="19440"/>
                  </a:lnTo>
                  <a:cubicBezTo>
                    <a:pt x="9799" y="19440"/>
                    <a:pt x="9720" y="19558"/>
                    <a:pt x="9720" y="19710"/>
                  </a:cubicBezTo>
                  <a:cubicBezTo>
                    <a:pt x="9720" y="19862"/>
                    <a:pt x="9799" y="19980"/>
                    <a:pt x="9900" y="19980"/>
                  </a:cubicBezTo>
                  <a:lnTo>
                    <a:pt x="11700" y="19980"/>
                  </a:lnTo>
                  <a:cubicBezTo>
                    <a:pt x="11801" y="19980"/>
                    <a:pt x="11880" y="19862"/>
                    <a:pt x="11880" y="19710"/>
                  </a:cubicBezTo>
                  <a:close/>
                  <a:moveTo>
                    <a:pt x="4320" y="14580"/>
                  </a:moveTo>
                  <a:cubicBezTo>
                    <a:pt x="4320" y="14867"/>
                    <a:pt x="4489" y="15120"/>
                    <a:pt x="4680" y="15120"/>
                  </a:cubicBezTo>
                  <a:lnTo>
                    <a:pt x="16920" y="15120"/>
                  </a:lnTo>
                  <a:cubicBezTo>
                    <a:pt x="17111" y="15120"/>
                    <a:pt x="17280" y="14867"/>
                    <a:pt x="17280" y="14580"/>
                  </a:cubicBezTo>
                  <a:lnTo>
                    <a:pt x="17280" y="2700"/>
                  </a:lnTo>
                  <a:cubicBezTo>
                    <a:pt x="17280" y="2413"/>
                    <a:pt x="17111" y="2160"/>
                    <a:pt x="16920" y="2160"/>
                  </a:cubicBezTo>
                  <a:lnTo>
                    <a:pt x="4680" y="2160"/>
                  </a:lnTo>
                  <a:cubicBezTo>
                    <a:pt x="4489" y="2160"/>
                    <a:pt x="4320" y="2413"/>
                    <a:pt x="4320" y="2700"/>
                  </a:cubicBezTo>
                  <a:cubicBezTo>
                    <a:pt x="4320" y="2700"/>
                    <a:pt x="4320" y="14580"/>
                    <a:pt x="4320" y="14580"/>
                  </a:cubicBezTo>
                  <a:close/>
                  <a:moveTo>
                    <a:pt x="2880" y="14580"/>
                  </a:moveTo>
                  <a:lnTo>
                    <a:pt x="2880" y="2700"/>
                  </a:lnTo>
                  <a:cubicBezTo>
                    <a:pt x="2880" y="1215"/>
                    <a:pt x="3690" y="0"/>
                    <a:pt x="4680" y="0"/>
                  </a:cubicBezTo>
                  <a:lnTo>
                    <a:pt x="16920" y="0"/>
                  </a:lnTo>
                  <a:cubicBezTo>
                    <a:pt x="17910" y="0"/>
                    <a:pt x="18720" y="1215"/>
                    <a:pt x="18720" y="2700"/>
                  </a:cubicBezTo>
                  <a:lnTo>
                    <a:pt x="18720" y="14580"/>
                  </a:lnTo>
                  <a:cubicBezTo>
                    <a:pt x="18720" y="16065"/>
                    <a:pt x="17910" y="17280"/>
                    <a:pt x="16920" y="17280"/>
                  </a:cubicBezTo>
                  <a:lnTo>
                    <a:pt x="4680" y="17280"/>
                  </a:lnTo>
                  <a:cubicBezTo>
                    <a:pt x="3690" y="17280"/>
                    <a:pt x="2880" y="16065"/>
                    <a:pt x="2880" y="14580"/>
                  </a:cubicBezTo>
                  <a:close/>
                  <a:moveTo>
                    <a:pt x="21600" y="18360"/>
                  </a:moveTo>
                  <a:lnTo>
                    <a:pt x="21600" y="19980"/>
                  </a:lnTo>
                  <a:cubicBezTo>
                    <a:pt x="21600" y="20874"/>
                    <a:pt x="20790" y="21600"/>
                    <a:pt x="19800" y="21600"/>
                  </a:cubicBezTo>
                  <a:lnTo>
                    <a:pt x="1800" y="21600"/>
                  </a:lnTo>
                  <a:cubicBezTo>
                    <a:pt x="810" y="21600"/>
                    <a:pt x="0" y="20874"/>
                    <a:pt x="0" y="19980"/>
                  </a:cubicBezTo>
                  <a:lnTo>
                    <a:pt x="0" y="18360"/>
                  </a:lnTo>
                  <a:lnTo>
                    <a:pt x="19800" y="18360"/>
                  </a:lnTo>
                  <a:cubicBezTo>
                    <a:pt x="19800" y="18360"/>
                    <a:pt x="21600" y="18360"/>
                    <a:pt x="21600" y="1836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2854" rIns="22854" anchor="ctr"/>
            <a:lstStyle/>
            <a:p>
              <a:pPr defTabSz="91281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sz="2224"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10" name="出自【趣你的PPT】(微信:qunideppt)：最优质的PPT资源库"/>
            <p:cNvSpPr txBox="1">
              <a:spLocks/>
            </p:cNvSpPr>
            <p:nvPr/>
          </p:nvSpPr>
          <p:spPr bwMode="auto">
            <a:xfrm>
              <a:off x="5218627" y="2519944"/>
              <a:ext cx="4292435" cy="297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2" tIns="45711" rIns="91422" bIns="45711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algn="just" defTabSz="912813" fontAlgn="base">
                <a:lnSpc>
                  <a:spcPts val="17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该原创</a:t>
              </a:r>
              <a:r>
                <a:rPr lang="en-US" altLang="zh-CN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模板来自公众号：趣你的</a:t>
              </a:r>
              <a:r>
                <a:rPr lang="en-US" altLang="zh-CN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。</a:t>
              </a:r>
            </a:p>
          </p:txBody>
        </p:sp>
        <p:sp>
          <p:nvSpPr>
            <p:cNvPr id="11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5224126" y="2079881"/>
              <a:ext cx="2691711" cy="374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defTabSz="912813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单击此处编辑内容</a:t>
              </a:r>
            </a:p>
          </p:txBody>
        </p:sp>
        <p:sp>
          <p:nvSpPr>
            <p:cNvPr id="12" name="出自【趣你的PPT】(微信:qunideppt)：最优质的PPT资源库"/>
            <p:cNvSpPr txBox="1">
              <a:spLocks/>
            </p:cNvSpPr>
            <p:nvPr/>
          </p:nvSpPr>
          <p:spPr bwMode="auto">
            <a:xfrm>
              <a:off x="6230769" y="3684272"/>
              <a:ext cx="4292435" cy="297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2" tIns="45711" rIns="91422" bIns="45711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algn="just" defTabSz="912813" fontAlgn="base">
                <a:lnSpc>
                  <a:spcPts val="17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该原创</a:t>
              </a:r>
              <a:r>
                <a:rPr lang="en-US" altLang="zh-CN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模板来自公众号：趣你的</a:t>
              </a:r>
              <a:r>
                <a:rPr lang="en-US" altLang="zh-CN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。</a:t>
              </a:r>
            </a:p>
          </p:txBody>
        </p:sp>
        <p:sp>
          <p:nvSpPr>
            <p:cNvPr id="13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6236268" y="3244211"/>
              <a:ext cx="2691711" cy="374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defTabSz="912813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单击此处编辑内容</a:t>
              </a:r>
            </a:p>
          </p:txBody>
        </p:sp>
        <p:sp>
          <p:nvSpPr>
            <p:cNvPr id="14" name="出自【趣你的PPT】(微信:qunideppt)：最优质的PPT资源库"/>
            <p:cNvSpPr txBox="1">
              <a:spLocks/>
            </p:cNvSpPr>
            <p:nvPr/>
          </p:nvSpPr>
          <p:spPr bwMode="auto">
            <a:xfrm>
              <a:off x="5306640" y="4927447"/>
              <a:ext cx="4292435" cy="297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2" tIns="45711" rIns="91422" bIns="45711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algn="just" defTabSz="912813" fontAlgn="base">
                <a:lnSpc>
                  <a:spcPts val="17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该原创</a:t>
              </a:r>
              <a:r>
                <a:rPr lang="en-US" altLang="zh-CN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模板来自公众号：趣你的</a:t>
              </a:r>
              <a:r>
                <a:rPr lang="en-US" altLang="zh-CN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。</a:t>
              </a:r>
            </a:p>
          </p:txBody>
        </p:sp>
        <p:sp>
          <p:nvSpPr>
            <p:cNvPr id="15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5312139" y="4487385"/>
              <a:ext cx="2691711" cy="374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defTabSz="912813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单击此处编辑内容</a:t>
              </a:r>
            </a:p>
          </p:txBody>
        </p:sp>
      </p:grpSp>
      <p:cxnSp>
        <p:nvCxnSpPr>
          <p:cNvPr id="16" name="出自【趣你的PPT】(微信:qunideppt)：最优质的PPT资源库"/>
          <p:cNvCxnSpPr/>
          <p:nvPr/>
        </p:nvCxnSpPr>
        <p:spPr>
          <a:xfrm flipV="1">
            <a:off x="278433" y="746103"/>
            <a:ext cx="2784731" cy="1"/>
          </a:xfrm>
          <a:prstGeom prst="line">
            <a:avLst/>
          </a:prstGeom>
          <a:ln w="12700">
            <a:solidFill>
              <a:srgbClr val="BE1E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出自【趣你的PPT】(微信:qunideppt)：最优质的PPT资源库"/>
          <p:cNvSpPr/>
          <p:nvPr/>
        </p:nvSpPr>
        <p:spPr>
          <a:xfrm rot="16200000">
            <a:off x="434784" y="233933"/>
            <a:ext cx="324647" cy="595689"/>
          </a:xfrm>
          <a:prstGeom prst="rect">
            <a:avLst/>
          </a:prstGeom>
          <a:solidFill>
            <a:srgbClr val="BE1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BE1E2E"/>
              </a:solidFill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856040" y="33606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BE1E2E"/>
                </a:solidFill>
              </a:rPr>
              <a:t>单击此处输入标题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505938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865937" y="2251300"/>
            <a:ext cx="10460127" cy="2758828"/>
            <a:chOff x="865936" y="2251300"/>
            <a:chExt cx="10460127" cy="2758828"/>
          </a:xfrm>
        </p:grpSpPr>
        <p:sp>
          <p:nvSpPr>
            <p:cNvPr id="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07748" y="2409036"/>
              <a:ext cx="629263" cy="631076"/>
            </a:xfrm>
            <a:custGeom>
              <a:avLst/>
              <a:gdLst>
                <a:gd name="T0" fmla="*/ 216118912 w 19678"/>
                <a:gd name="T1" fmla="*/ 217365970 h 19678"/>
                <a:gd name="T2" fmla="*/ 216118912 w 19678"/>
                <a:gd name="T3" fmla="*/ 217365970 h 19678"/>
                <a:gd name="T4" fmla="*/ 216118912 w 19678"/>
                <a:gd name="T5" fmla="*/ 217365970 h 19678"/>
                <a:gd name="T6" fmla="*/ 216118912 w 19678"/>
                <a:gd name="T7" fmla="*/ 217365970 h 19678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8" h="19678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lIns="22854" rIns="22854" anchor="ctr"/>
            <a:lstStyle/>
            <a:p>
              <a:pPr defTabSz="91281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32286" y="2409036"/>
              <a:ext cx="631076" cy="631076"/>
            </a:xfrm>
            <a:custGeom>
              <a:avLst/>
              <a:gdLst>
                <a:gd name="T0" fmla="*/ 217365970 w 19678"/>
                <a:gd name="T1" fmla="*/ 217365970 h 19678"/>
                <a:gd name="T2" fmla="*/ 217365970 w 19678"/>
                <a:gd name="T3" fmla="*/ 217365970 h 19678"/>
                <a:gd name="T4" fmla="*/ 217365970 w 19678"/>
                <a:gd name="T5" fmla="*/ 217365970 h 19678"/>
                <a:gd name="T6" fmla="*/ 217365970 w 19678"/>
                <a:gd name="T7" fmla="*/ 217365970 h 19678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8" h="19678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lIns="22854" rIns="22854" anchor="ctr"/>
            <a:lstStyle/>
            <a:p>
              <a:pPr defTabSz="91281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07748" y="4153562"/>
              <a:ext cx="629263" cy="631076"/>
            </a:xfrm>
            <a:custGeom>
              <a:avLst/>
              <a:gdLst>
                <a:gd name="T0" fmla="*/ 216118912 w 19678"/>
                <a:gd name="T1" fmla="*/ 217365970 h 19678"/>
                <a:gd name="T2" fmla="*/ 216118912 w 19678"/>
                <a:gd name="T3" fmla="*/ 217365970 h 19678"/>
                <a:gd name="T4" fmla="*/ 216118912 w 19678"/>
                <a:gd name="T5" fmla="*/ 217365970 h 19678"/>
                <a:gd name="T6" fmla="*/ 216118912 w 19678"/>
                <a:gd name="T7" fmla="*/ 217365970 h 19678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8" h="19678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lIns="0" tIns="0" rIns="0" bIns="0" anchor="ctr"/>
            <a:lstStyle/>
            <a:p>
              <a:pPr defTabSz="91281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32286" y="4153562"/>
              <a:ext cx="631076" cy="631076"/>
            </a:xfrm>
            <a:custGeom>
              <a:avLst/>
              <a:gdLst>
                <a:gd name="T0" fmla="*/ 217365970 w 19678"/>
                <a:gd name="T1" fmla="*/ 217365970 h 19678"/>
                <a:gd name="T2" fmla="*/ 217365970 w 19678"/>
                <a:gd name="T3" fmla="*/ 217365970 h 19678"/>
                <a:gd name="T4" fmla="*/ 217365970 w 19678"/>
                <a:gd name="T5" fmla="*/ 217365970 h 19678"/>
                <a:gd name="T6" fmla="*/ 217365970 w 19678"/>
                <a:gd name="T7" fmla="*/ 217365970 h 19678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8" h="19678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lIns="0" tIns="0" rIns="0" bIns="0" anchor="ctr"/>
            <a:lstStyle/>
            <a:p>
              <a:pPr defTabSz="91281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26762" y="2470694"/>
              <a:ext cx="1726392" cy="2419125"/>
            </a:xfrm>
            <a:custGeom>
              <a:avLst/>
              <a:gdLst>
                <a:gd name="T0" fmla="*/ 2147483646 w 20957"/>
                <a:gd name="T1" fmla="*/ 2147483646 h 21275"/>
                <a:gd name="T2" fmla="*/ 2147483646 w 20957"/>
                <a:gd name="T3" fmla="*/ 2147483646 h 21275"/>
                <a:gd name="T4" fmla="*/ 2147483646 w 20957"/>
                <a:gd name="T5" fmla="*/ 2147483646 h 21275"/>
                <a:gd name="T6" fmla="*/ 2147483646 w 20957"/>
                <a:gd name="T7" fmla="*/ 2147483646 h 21275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957" h="21275" extrusionOk="0">
                  <a:moveTo>
                    <a:pt x="1878" y="21022"/>
                  </a:moveTo>
                  <a:cubicBezTo>
                    <a:pt x="2337" y="19956"/>
                    <a:pt x="3030" y="18456"/>
                    <a:pt x="3960" y="16287"/>
                  </a:cubicBezTo>
                  <a:cubicBezTo>
                    <a:pt x="8012" y="15822"/>
                    <a:pt x="9688" y="16657"/>
                    <a:pt x="12261" y="13325"/>
                  </a:cubicBezTo>
                  <a:cubicBezTo>
                    <a:pt x="10173" y="13788"/>
                    <a:pt x="7655" y="12465"/>
                    <a:pt x="7790" y="11891"/>
                  </a:cubicBezTo>
                  <a:cubicBezTo>
                    <a:pt x="7926" y="11318"/>
                    <a:pt x="13647" y="12304"/>
                    <a:pt x="17394" y="8446"/>
                  </a:cubicBezTo>
                  <a:cubicBezTo>
                    <a:pt x="12672" y="9202"/>
                    <a:pt x="11161" y="7539"/>
                    <a:pt x="11770" y="7288"/>
                  </a:cubicBezTo>
                  <a:cubicBezTo>
                    <a:pt x="13176" y="6709"/>
                    <a:pt x="17348" y="7047"/>
                    <a:pt x="19572" y="5476"/>
                  </a:cubicBezTo>
                  <a:cubicBezTo>
                    <a:pt x="20719" y="4668"/>
                    <a:pt x="21256" y="2702"/>
                    <a:pt x="20789" y="2001"/>
                  </a:cubicBezTo>
                  <a:cubicBezTo>
                    <a:pt x="20229" y="1153"/>
                    <a:pt x="16813" y="-112"/>
                    <a:pt x="14930" y="8"/>
                  </a:cubicBezTo>
                  <a:cubicBezTo>
                    <a:pt x="13047" y="126"/>
                    <a:pt x="10094" y="5207"/>
                    <a:pt x="9217" y="5168"/>
                  </a:cubicBezTo>
                  <a:cubicBezTo>
                    <a:pt x="8342" y="5128"/>
                    <a:pt x="8164" y="2891"/>
                    <a:pt x="9694" y="812"/>
                  </a:cubicBezTo>
                  <a:cubicBezTo>
                    <a:pt x="8082" y="1330"/>
                    <a:pt x="5127" y="2939"/>
                    <a:pt x="4201" y="4314"/>
                  </a:cubicBezTo>
                  <a:cubicBezTo>
                    <a:pt x="2475" y="6872"/>
                    <a:pt x="4362" y="12744"/>
                    <a:pt x="3758" y="12953"/>
                  </a:cubicBezTo>
                  <a:cubicBezTo>
                    <a:pt x="3151" y="13162"/>
                    <a:pt x="1114" y="10259"/>
                    <a:pt x="506" y="8943"/>
                  </a:cubicBezTo>
                  <a:cubicBezTo>
                    <a:pt x="-325" y="10961"/>
                    <a:pt x="-344" y="12982"/>
                    <a:pt x="2083" y="15666"/>
                  </a:cubicBezTo>
                  <a:cubicBezTo>
                    <a:pt x="1168" y="17428"/>
                    <a:pt x="668" y="19456"/>
                    <a:pt x="592" y="20487"/>
                  </a:cubicBezTo>
                  <a:cubicBezTo>
                    <a:pt x="556" y="21311"/>
                    <a:pt x="1675" y="21488"/>
                    <a:pt x="1878" y="21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lIns="22854" tIns="22854" rIns="22854" bIns="22854" anchor="ctr"/>
            <a:lstStyle/>
            <a:p>
              <a:pPr defTabSz="91281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32203" y="2619395"/>
              <a:ext cx="1472511" cy="2060064"/>
            </a:xfrm>
            <a:custGeom>
              <a:avLst/>
              <a:gdLst>
                <a:gd name="T0" fmla="*/ 2147483646 w 20957"/>
                <a:gd name="T1" fmla="*/ 2147483646 h 21275"/>
                <a:gd name="T2" fmla="*/ 2147483646 w 20957"/>
                <a:gd name="T3" fmla="*/ 2147483646 h 21275"/>
                <a:gd name="T4" fmla="*/ 2147483646 w 20957"/>
                <a:gd name="T5" fmla="*/ 2147483646 h 21275"/>
                <a:gd name="T6" fmla="*/ 2147483646 w 20957"/>
                <a:gd name="T7" fmla="*/ 2147483646 h 21275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957" h="21275" extrusionOk="0">
                  <a:moveTo>
                    <a:pt x="1878" y="21022"/>
                  </a:moveTo>
                  <a:cubicBezTo>
                    <a:pt x="2337" y="19956"/>
                    <a:pt x="3030" y="18456"/>
                    <a:pt x="3960" y="16287"/>
                  </a:cubicBezTo>
                  <a:cubicBezTo>
                    <a:pt x="8012" y="15822"/>
                    <a:pt x="9688" y="16657"/>
                    <a:pt x="12261" y="13325"/>
                  </a:cubicBezTo>
                  <a:cubicBezTo>
                    <a:pt x="10173" y="13788"/>
                    <a:pt x="7655" y="12465"/>
                    <a:pt x="7790" y="11891"/>
                  </a:cubicBezTo>
                  <a:cubicBezTo>
                    <a:pt x="7926" y="11318"/>
                    <a:pt x="13647" y="12304"/>
                    <a:pt x="17394" y="8446"/>
                  </a:cubicBezTo>
                  <a:cubicBezTo>
                    <a:pt x="12672" y="9202"/>
                    <a:pt x="11161" y="7539"/>
                    <a:pt x="11770" y="7288"/>
                  </a:cubicBezTo>
                  <a:cubicBezTo>
                    <a:pt x="13176" y="6709"/>
                    <a:pt x="17348" y="7047"/>
                    <a:pt x="19572" y="5476"/>
                  </a:cubicBezTo>
                  <a:cubicBezTo>
                    <a:pt x="20719" y="4668"/>
                    <a:pt x="21256" y="2702"/>
                    <a:pt x="20789" y="2001"/>
                  </a:cubicBezTo>
                  <a:cubicBezTo>
                    <a:pt x="20229" y="1153"/>
                    <a:pt x="16813" y="-112"/>
                    <a:pt x="14930" y="8"/>
                  </a:cubicBezTo>
                  <a:cubicBezTo>
                    <a:pt x="13047" y="126"/>
                    <a:pt x="10094" y="5207"/>
                    <a:pt x="9217" y="5168"/>
                  </a:cubicBezTo>
                  <a:cubicBezTo>
                    <a:pt x="8342" y="5128"/>
                    <a:pt x="8164" y="2891"/>
                    <a:pt x="9694" y="812"/>
                  </a:cubicBezTo>
                  <a:cubicBezTo>
                    <a:pt x="8082" y="1330"/>
                    <a:pt x="5127" y="2939"/>
                    <a:pt x="4201" y="4314"/>
                  </a:cubicBezTo>
                  <a:cubicBezTo>
                    <a:pt x="2475" y="6872"/>
                    <a:pt x="4362" y="12744"/>
                    <a:pt x="3758" y="12953"/>
                  </a:cubicBezTo>
                  <a:cubicBezTo>
                    <a:pt x="3151" y="13162"/>
                    <a:pt x="1114" y="10259"/>
                    <a:pt x="506" y="8943"/>
                  </a:cubicBezTo>
                  <a:cubicBezTo>
                    <a:pt x="-325" y="10961"/>
                    <a:pt x="-344" y="12982"/>
                    <a:pt x="2083" y="15666"/>
                  </a:cubicBezTo>
                  <a:cubicBezTo>
                    <a:pt x="1168" y="17428"/>
                    <a:pt x="668" y="19456"/>
                    <a:pt x="592" y="20487"/>
                  </a:cubicBezTo>
                  <a:cubicBezTo>
                    <a:pt x="556" y="21311"/>
                    <a:pt x="1675" y="21488"/>
                    <a:pt x="1878" y="210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lIns="22854" tIns="22854" rIns="22854" bIns="22854" anchor="ctr"/>
            <a:lstStyle/>
            <a:p>
              <a:pPr defTabSz="91281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8" name="出自【趣你的PPT】(微信:qunideppt)：最优质的PPT资源库"/>
            <p:cNvSpPr/>
            <p:nvPr/>
          </p:nvSpPr>
          <p:spPr>
            <a:xfrm>
              <a:off x="7948084" y="2624837"/>
              <a:ext cx="197665" cy="199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33" y="10800"/>
                  </a:moveTo>
                  <a:lnTo>
                    <a:pt x="15429" y="7196"/>
                  </a:lnTo>
                  <a:lnTo>
                    <a:pt x="15429" y="10800"/>
                  </a:lnTo>
                  <a:cubicBezTo>
                    <a:pt x="15429" y="10800"/>
                    <a:pt x="19033" y="10800"/>
                    <a:pt x="19033" y="10800"/>
                  </a:cubicBezTo>
                  <a:close/>
                  <a:moveTo>
                    <a:pt x="20057" y="20057"/>
                  </a:moveTo>
                  <a:lnTo>
                    <a:pt x="20057" y="12343"/>
                  </a:lnTo>
                  <a:lnTo>
                    <a:pt x="15043" y="12343"/>
                  </a:lnTo>
                  <a:cubicBezTo>
                    <a:pt x="14404" y="12343"/>
                    <a:pt x="13886" y="11825"/>
                    <a:pt x="13886" y="11186"/>
                  </a:cubicBezTo>
                  <a:lnTo>
                    <a:pt x="13886" y="6171"/>
                  </a:lnTo>
                  <a:lnTo>
                    <a:pt x="9257" y="6171"/>
                  </a:lnTo>
                  <a:lnTo>
                    <a:pt x="9257" y="20057"/>
                  </a:lnTo>
                  <a:cubicBezTo>
                    <a:pt x="9257" y="20057"/>
                    <a:pt x="20057" y="20057"/>
                    <a:pt x="20057" y="20057"/>
                  </a:cubicBezTo>
                  <a:close/>
                  <a:moveTo>
                    <a:pt x="12343" y="1929"/>
                  </a:moveTo>
                  <a:cubicBezTo>
                    <a:pt x="12343" y="1724"/>
                    <a:pt x="12162" y="1543"/>
                    <a:pt x="11957" y="1543"/>
                  </a:cubicBezTo>
                  <a:lnTo>
                    <a:pt x="3471" y="1543"/>
                  </a:lnTo>
                  <a:cubicBezTo>
                    <a:pt x="3267" y="1543"/>
                    <a:pt x="3086" y="1724"/>
                    <a:pt x="3086" y="1929"/>
                  </a:cubicBezTo>
                  <a:lnTo>
                    <a:pt x="3086" y="2700"/>
                  </a:lnTo>
                  <a:cubicBezTo>
                    <a:pt x="3086" y="2905"/>
                    <a:pt x="3267" y="3086"/>
                    <a:pt x="3471" y="3086"/>
                  </a:cubicBezTo>
                  <a:lnTo>
                    <a:pt x="11957" y="3086"/>
                  </a:lnTo>
                  <a:cubicBezTo>
                    <a:pt x="12162" y="3086"/>
                    <a:pt x="12343" y="2905"/>
                    <a:pt x="12343" y="2700"/>
                  </a:cubicBezTo>
                  <a:cubicBezTo>
                    <a:pt x="12343" y="2700"/>
                    <a:pt x="12343" y="1929"/>
                    <a:pt x="12343" y="1929"/>
                  </a:cubicBezTo>
                  <a:close/>
                  <a:moveTo>
                    <a:pt x="21600" y="20443"/>
                  </a:moveTo>
                  <a:cubicBezTo>
                    <a:pt x="21600" y="21082"/>
                    <a:pt x="21082" y="21600"/>
                    <a:pt x="20443" y="21600"/>
                  </a:cubicBezTo>
                  <a:lnTo>
                    <a:pt x="8871" y="21600"/>
                  </a:lnTo>
                  <a:cubicBezTo>
                    <a:pt x="8233" y="21600"/>
                    <a:pt x="7714" y="21082"/>
                    <a:pt x="7714" y="20443"/>
                  </a:cubicBezTo>
                  <a:lnTo>
                    <a:pt x="7714" y="18514"/>
                  </a:lnTo>
                  <a:lnTo>
                    <a:pt x="1157" y="18514"/>
                  </a:lnTo>
                  <a:cubicBezTo>
                    <a:pt x="518" y="18514"/>
                    <a:pt x="0" y="17996"/>
                    <a:pt x="0" y="17357"/>
                  </a:cubicBezTo>
                  <a:lnTo>
                    <a:pt x="0" y="1157"/>
                  </a:lnTo>
                  <a:cubicBezTo>
                    <a:pt x="0" y="518"/>
                    <a:pt x="518" y="0"/>
                    <a:pt x="1157" y="0"/>
                  </a:cubicBezTo>
                  <a:lnTo>
                    <a:pt x="14271" y="0"/>
                  </a:lnTo>
                  <a:cubicBezTo>
                    <a:pt x="14910" y="0"/>
                    <a:pt x="15429" y="518"/>
                    <a:pt x="15429" y="1157"/>
                  </a:cubicBezTo>
                  <a:lnTo>
                    <a:pt x="15429" y="5111"/>
                  </a:lnTo>
                  <a:cubicBezTo>
                    <a:pt x="15585" y="5207"/>
                    <a:pt x="15730" y="5316"/>
                    <a:pt x="15862" y="5448"/>
                  </a:cubicBezTo>
                  <a:lnTo>
                    <a:pt x="20780" y="10366"/>
                  </a:lnTo>
                  <a:cubicBezTo>
                    <a:pt x="21238" y="10824"/>
                    <a:pt x="21600" y="11704"/>
                    <a:pt x="21600" y="12343"/>
                  </a:cubicBezTo>
                  <a:cubicBezTo>
                    <a:pt x="21600" y="12343"/>
                    <a:pt x="21600" y="20443"/>
                    <a:pt x="21600" y="20443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2854" rIns="22854" anchor="ctr"/>
            <a:lstStyle/>
            <a:p>
              <a:pPr defTabSz="91281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sz="2224"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9" name="出自【趣你的PPT】(微信:qunideppt)：最优质的PPT资源库"/>
            <p:cNvSpPr/>
            <p:nvPr/>
          </p:nvSpPr>
          <p:spPr>
            <a:xfrm>
              <a:off x="4121733" y="4369362"/>
              <a:ext cx="201292" cy="201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38" y="14954"/>
                  </a:moveTo>
                  <a:lnTo>
                    <a:pt x="19938" y="6698"/>
                  </a:lnTo>
                  <a:lnTo>
                    <a:pt x="11631" y="9723"/>
                  </a:lnTo>
                  <a:lnTo>
                    <a:pt x="11631" y="19484"/>
                  </a:lnTo>
                  <a:cubicBezTo>
                    <a:pt x="11631" y="19484"/>
                    <a:pt x="19938" y="14954"/>
                    <a:pt x="19938" y="14954"/>
                  </a:cubicBezTo>
                  <a:close/>
                  <a:moveTo>
                    <a:pt x="19861" y="4959"/>
                  </a:moveTo>
                  <a:lnTo>
                    <a:pt x="10800" y="1662"/>
                  </a:lnTo>
                  <a:lnTo>
                    <a:pt x="1739" y="4959"/>
                  </a:lnTo>
                  <a:lnTo>
                    <a:pt x="10800" y="8256"/>
                  </a:lnTo>
                  <a:cubicBezTo>
                    <a:pt x="10800" y="8256"/>
                    <a:pt x="19861" y="4959"/>
                    <a:pt x="19861" y="4959"/>
                  </a:cubicBezTo>
                  <a:close/>
                  <a:moveTo>
                    <a:pt x="21600" y="14954"/>
                  </a:moveTo>
                  <a:cubicBezTo>
                    <a:pt x="21600" y="15564"/>
                    <a:pt x="21262" y="16122"/>
                    <a:pt x="20730" y="16408"/>
                  </a:cubicBezTo>
                  <a:lnTo>
                    <a:pt x="11592" y="21392"/>
                  </a:lnTo>
                  <a:cubicBezTo>
                    <a:pt x="11345" y="21535"/>
                    <a:pt x="11073" y="21600"/>
                    <a:pt x="10800" y="21600"/>
                  </a:cubicBezTo>
                  <a:cubicBezTo>
                    <a:pt x="10527" y="21600"/>
                    <a:pt x="10255" y="21535"/>
                    <a:pt x="10008" y="21392"/>
                  </a:cubicBezTo>
                  <a:lnTo>
                    <a:pt x="870" y="16408"/>
                  </a:lnTo>
                  <a:cubicBezTo>
                    <a:pt x="338" y="16122"/>
                    <a:pt x="0" y="15564"/>
                    <a:pt x="0" y="14954"/>
                  </a:cubicBezTo>
                  <a:lnTo>
                    <a:pt x="0" y="4985"/>
                  </a:lnTo>
                  <a:cubicBezTo>
                    <a:pt x="0" y="4284"/>
                    <a:pt x="441" y="3661"/>
                    <a:pt x="1090" y="3427"/>
                  </a:cubicBezTo>
                  <a:lnTo>
                    <a:pt x="10229" y="104"/>
                  </a:lnTo>
                  <a:cubicBezTo>
                    <a:pt x="10411" y="39"/>
                    <a:pt x="10605" y="0"/>
                    <a:pt x="10800" y="0"/>
                  </a:cubicBezTo>
                  <a:cubicBezTo>
                    <a:pt x="10995" y="0"/>
                    <a:pt x="11189" y="39"/>
                    <a:pt x="11371" y="104"/>
                  </a:cubicBezTo>
                  <a:lnTo>
                    <a:pt x="20510" y="3427"/>
                  </a:lnTo>
                  <a:cubicBezTo>
                    <a:pt x="21159" y="3661"/>
                    <a:pt x="21600" y="4284"/>
                    <a:pt x="21600" y="4985"/>
                  </a:cubicBezTo>
                  <a:cubicBezTo>
                    <a:pt x="21600" y="4985"/>
                    <a:pt x="21600" y="14954"/>
                    <a:pt x="21600" y="14954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2854" rIns="22854" anchor="ctr"/>
            <a:lstStyle/>
            <a:p>
              <a:pPr defTabSz="91281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sz="2224"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10" name="出自【趣你的PPT】(微信:qunideppt)：最优质的PPT资源库"/>
            <p:cNvSpPr/>
            <p:nvPr/>
          </p:nvSpPr>
          <p:spPr>
            <a:xfrm>
              <a:off x="4121733" y="2613956"/>
              <a:ext cx="201292" cy="221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0" y="2160"/>
                  </a:moveTo>
                  <a:lnTo>
                    <a:pt x="12600" y="2160"/>
                  </a:lnTo>
                  <a:lnTo>
                    <a:pt x="12000" y="0"/>
                  </a:lnTo>
                  <a:lnTo>
                    <a:pt x="9600" y="0"/>
                  </a:lnTo>
                  <a:lnTo>
                    <a:pt x="9000" y="2160"/>
                  </a:lnTo>
                  <a:lnTo>
                    <a:pt x="1200" y="2160"/>
                  </a:lnTo>
                  <a:cubicBezTo>
                    <a:pt x="536" y="2160"/>
                    <a:pt x="0" y="2642"/>
                    <a:pt x="0" y="3240"/>
                  </a:cubicBezTo>
                  <a:lnTo>
                    <a:pt x="0" y="15120"/>
                  </a:lnTo>
                  <a:cubicBezTo>
                    <a:pt x="0" y="15716"/>
                    <a:pt x="536" y="16200"/>
                    <a:pt x="1200" y="16200"/>
                  </a:cubicBezTo>
                  <a:lnTo>
                    <a:pt x="20400" y="16200"/>
                  </a:lnTo>
                  <a:cubicBezTo>
                    <a:pt x="21064" y="16200"/>
                    <a:pt x="21600" y="15716"/>
                    <a:pt x="21600" y="15120"/>
                  </a:cubicBezTo>
                  <a:lnTo>
                    <a:pt x="21600" y="3240"/>
                  </a:lnTo>
                  <a:cubicBezTo>
                    <a:pt x="21600" y="2644"/>
                    <a:pt x="21064" y="2160"/>
                    <a:pt x="20400" y="2160"/>
                  </a:cubicBezTo>
                  <a:close/>
                  <a:moveTo>
                    <a:pt x="13913" y="17606"/>
                  </a:moveTo>
                  <a:lnTo>
                    <a:pt x="15600" y="21600"/>
                  </a:lnTo>
                  <a:lnTo>
                    <a:pt x="19753" y="21600"/>
                  </a:lnTo>
                  <a:lnTo>
                    <a:pt x="17472" y="16522"/>
                  </a:lnTo>
                  <a:cubicBezTo>
                    <a:pt x="17472" y="16522"/>
                    <a:pt x="13913" y="17606"/>
                    <a:pt x="13913" y="17606"/>
                  </a:cubicBezTo>
                  <a:close/>
                  <a:moveTo>
                    <a:pt x="1847" y="21600"/>
                  </a:moveTo>
                  <a:lnTo>
                    <a:pt x="6000" y="21600"/>
                  </a:lnTo>
                  <a:lnTo>
                    <a:pt x="7687" y="17606"/>
                  </a:lnTo>
                  <a:lnTo>
                    <a:pt x="4128" y="16522"/>
                  </a:lnTo>
                  <a:cubicBezTo>
                    <a:pt x="4128" y="16522"/>
                    <a:pt x="1847" y="21600"/>
                    <a:pt x="1847" y="2160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2854" rIns="22854" anchor="ctr"/>
            <a:lstStyle/>
            <a:p>
              <a:pPr defTabSz="91281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sz="2224"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11" name="出自【趣你的PPT】(微信:qunideppt)：最优质的PPT资源库"/>
            <p:cNvSpPr/>
            <p:nvPr/>
          </p:nvSpPr>
          <p:spPr>
            <a:xfrm>
              <a:off x="7953525" y="4358482"/>
              <a:ext cx="188597" cy="221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85" y="128"/>
                  </a:moveTo>
                  <a:cubicBezTo>
                    <a:pt x="21128" y="371"/>
                    <a:pt x="21600" y="957"/>
                    <a:pt x="21600" y="1599"/>
                  </a:cubicBezTo>
                  <a:lnTo>
                    <a:pt x="21600" y="20001"/>
                  </a:lnTo>
                  <a:cubicBezTo>
                    <a:pt x="21600" y="20643"/>
                    <a:pt x="21128" y="21229"/>
                    <a:pt x="20385" y="21472"/>
                  </a:cubicBezTo>
                  <a:cubicBezTo>
                    <a:pt x="20149" y="21557"/>
                    <a:pt x="19896" y="21586"/>
                    <a:pt x="19643" y="21586"/>
                  </a:cubicBezTo>
                  <a:cubicBezTo>
                    <a:pt x="19119" y="21586"/>
                    <a:pt x="18630" y="21429"/>
                    <a:pt x="18242" y="21129"/>
                  </a:cubicBezTo>
                  <a:lnTo>
                    <a:pt x="10800" y="15076"/>
                  </a:lnTo>
                  <a:lnTo>
                    <a:pt x="3358" y="21129"/>
                  </a:lnTo>
                  <a:cubicBezTo>
                    <a:pt x="2970" y="21429"/>
                    <a:pt x="2481" y="21600"/>
                    <a:pt x="1957" y="21600"/>
                  </a:cubicBezTo>
                  <a:cubicBezTo>
                    <a:pt x="1704" y="21600"/>
                    <a:pt x="1451" y="21557"/>
                    <a:pt x="1215" y="21472"/>
                  </a:cubicBezTo>
                  <a:cubicBezTo>
                    <a:pt x="472" y="21229"/>
                    <a:pt x="0" y="20643"/>
                    <a:pt x="0" y="20001"/>
                  </a:cubicBezTo>
                  <a:lnTo>
                    <a:pt x="0" y="1599"/>
                  </a:lnTo>
                  <a:cubicBezTo>
                    <a:pt x="0" y="957"/>
                    <a:pt x="472" y="371"/>
                    <a:pt x="1215" y="128"/>
                  </a:cubicBezTo>
                  <a:cubicBezTo>
                    <a:pt x="1451" y="43"/>
                    <a:pt x="1704" y="0"/>
                    <a:pt x="1957" y="0"/>
                  </a:cubicBezTo>
                  <a:cubicBezTo>
                    <a:pt x="2481" y="0"/>
                    <a:pt x="19119" y="0"/>
                    <a:pt x="19643" y="0"/>
                  </a:cubicBezTo>
                  <a:cubicBezTo>
                    <a:pt x="19896" y="0"/>
                    <a:pt x="20149" y="43"/>
                    <a:pt x="20385" y="12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2854" rIns="22854" anchor="ctr"/>
            <a:lstStyle/>
            <a:p>
              <a:pPr defTabSz="91281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sz="2224"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12" name="出自【趣你的PPT】(微信:qunideppt)：最优质的PPT资源库"/>
            <p:cNvSpPr txBox="1">
              <a:spLocks/>
            </p:cNvSpPr>
            <p:nvPr/>
          </p:nvSpPr>
          <p:spPr bwMode="auto">
            <a:xfrm>
              <a:off x="8437713" y="2613956"/>
              <a:ext cx="2888350" cy="515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22" tIns="45711" rIns="91422" bIns="45711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algn="just" defTabSz="912813" fontAlgn="base">
                <a:lnSpc>
                  <a:spcPts val="17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该原创</a:t>
              </a:r>
              <a:r>
                <a:rPr lang="en-US" altLang="zh-CN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模板来自公众号：趣你的</a:t>
              </a:r>
              <a:r>
                <a:rPr lang="en-US" altLang="zh-CN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。</a:t>
              </a:r>
            </a:p>
          </p:txBody>
        </p:sp>
        <p:sp>
          <p:nvSpPr>
            <p:cNvPr id="13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8443153" y="2251300"/>
              <a:ext cx="2662125" cy="343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defTabSz="912813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单击此处编辑内容</a:t>
              </a:r>
            </a:p>
          </p:txBody>
        </p:sp>
        <p:sp>
          <p:nvSpPr>
            <p:cNvPr id="14" name="出自【趣你的PPT】(微信:qunideppt)：最优质的PPT资源库"/>
            <p:cNvSpPr txBox="1">
              <a:spLocks/>
            </p:cNvSpPr>
            <p:nvPr/>
          </p:nvSpPr>
          <p:spPr bwMode="auto">
            <a:xfrm>
              <a:off x="8437713" y="4481796"/>
              <a:ext cx="2888350" cy="528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22" tIns="45711" rIns="91422" bIns="45711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algn="just" defTabSz="912813" fontAlgn="base">
                <a:lnSpc>
                  <a:spcPts val="17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该原创</a:t>
              </a:r>
              <a:r>
                <a:rPr lang="en-US" altLang="zh-CN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模板来自公众号：趣你的</a:t>
              </a:r>
              <a:r>
                <a:rPr lang="en-US" altLang="zh-CN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。</a:t>
              </a:r>
            </a:p>
          </p:txBody>
        </p:sp>
        <p:sp>
          <p:nvSpPr>
            <p:cNvPr id="15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8443153" y="4119140"/>
              <a:ext cx="2662125" cy="343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defTabSz="912813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单击此处编辑内容</a:t>
              </a:r>
            </a:p>
          </p:txBody>
        </p:sp>
        <p:sp>
          <p:nvSpPr>
            <p:cNvPr id="16" name="出自【趣你的PPT】(微信:qunideppt)：最优质的PPT资源库"/>
            <p:cNvSpPr txBox="1">
              <a:spLocks/>
            </p:cNvSpPr>
            <p:nvPr/>
          </p:nvSpPr>
          <p:spPr bwMode="auto">
            <a:xfrm>
              <a:off x="865936" y="4481796"/>
              <a:ext cx="2888350" cy="528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22" tIns="45711" rIns="91422" bIns="45711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algn="r" defTabSz="912813" fontAlgn="base">
                <a:lnSpc>
                  <a:spcPts val="17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该原创</a:t>
              </a:r>
              <a:r>
                <a:rPr lang="en-US" altLang="zh-CN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模板来自公众号：趣你的</a:t>
              </a:r>
              <a:r>
                <a:rPr lang="en-US" altLang="zh-CN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。</a:t>
              </a:r>
            </a:p>
          </p:txBody>
        </p:sp>
        <p:sp>
          <p:nvSpPr>
            <p:cNvPr id="17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122307" y="4119141"/>
              <a:ext cx="2662125" cy="343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algn="r" defTabSz="912813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单击此处编辑内容</a:t>
              </a:r>
            </a:p>
          </p:txBody>
        </p:sp>
        <p:sp>
          <p:nvSpPr>
            <p:cNvPr id="18" name="出自【趣你的PPT】(微信:qunideppt)：最优质的PPT资源库"/>
            <p:cNvSpPr txBox="1">
              <a:spLocks/>
            </p:cNvSpPr>
            <p:nvPr/>
          </p:nvSpPr>
          <p:spPr bwMode="auto">
            <a:xfrm>
              <a:off x="865936" y="2617583"/>
              <a:ext cx="2888350" cy="528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22" tIns="45711" rIns="91422" bIns="45711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algn="r" defTabSz="912813" fontAlgn="base">
                <a:lnSpc>
                  <a:spcPts val="17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该原创</a:t>
              </a:r>
              <a:r>
                <a:rPr lang="en-US" altLang="zh-CN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模板来自公众号：趣你的</a:t>
              </a:r>
              <a:r>
                <a:rPr lang="en-US" altLang="zh-CN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。</a:t>
              </a:r>
            </a:p>
          </p:txBody>
        </p:sp>
        <p:sp>
          <p:nvSpPr>
            <p:cNvPr id="19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122307" y="2254928"/>
              <a:ext cx="2662125" cy="343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algn="r" defTabSz="912813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单击此处编辑内容</a:t>
              </a:r>
            </a:p>
          </p:txBody>
        </p:sp>
      </p:grpSp>
      <p:cxnSp>
        <p:nvCxnSpPr>
          <p:cNvPr id="21" name="出自【趣你的PPT】(微信:qunideppt)：最优质的PPT资源库"/>
          <p:cNvCxnSpPr/>
          <p:nvPr/>
        </p:nvCxnSpPr>
        <p:spPr>
          <a:xfrm flipV="1">
            <a:off x="278433" y="746103"/>
            <a:ext cx="2784731" cy="1"/>
          </a:xfrm>
          <a:prstGeom prst="line">
            <a:avLst/>
          </a:prstGeom>
          <a:ln w="12700">
            <a:solidFill>
              <a:srgbClr val="BE1E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出自【趣你的PPT】(微信:qunideppt)：最优质的PPT资源库"/>
          <p:cNvSpPr/>
          <p:nvPr/>
        </p:nvSpPr>
        <p:spPr>
          <a:xfrm rot="16200000">
            <a:off x="434784" y="233933"/>
            <a:ext cx="324647" cy="595689"/>
          </a:xfrm>
          <a:prstGeom prst="rect">
            <a:avLst/>
          </a:prstGeom>
          <a:solidFill>
            <a:srgbClr val="BE1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BE1E2E"/>
              </a:solidFill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856040" y="33606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BE1E2E"/>
                </a:solidFill>
              </a:rPr>
              <a:t>单击此处输入标题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2862268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出自【趣你的PPT】(微信:qunideppt)：最优质的PPT资源库"/>
          <p:cNvGrpSpPr/>
          <p:nvPr/>
        </p:nvGrpSpPr>
        <p:grpSpPr>
          <a:xfrm>
            <a:off x="1261837" y="2351881"/>
            <a:ext cx="9668326" cy="2763837"/>
            <a:chOff x="1261837" y="2351881"/>
            <a:chExt cx="9668326" cy="2763837"/>
          </a:xfrm>
        </p:grpSpPr>
        <p:sp>
          <p:nvSpPr>
            <p:cNvPr id="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26064" y="2351881"/>
              <a:ext cx="1733550" cy="1597025"/>
            </a:xfrm>
            <a:custGeom>
              <a:avLst/>
              <a:gdLst>
                <a:gd name="T0" fmla="*/ 2147483646 w 21600"/>
                <a:gd name="T1" fmla="*/ 2147483646 h 21600"/>
                <a:gd name="T2" fmla="*/ 2147483646 w 21600"/>
                <a:gd name="T3" fmla="*/ 2147483646 h 21600"/>
                <a:gd name="T4" fmla="*/ 2147483646 w 21600"/>
                <a:gd name="T5" fmla="*/ 2147483646 h 21600"/>
                <a:gd name="T6" fmla="*/ 2147483646 w 21600"/>
                <a:gd name="T7" fmla="*/ 2147483646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1661" y="5400"/>
                  </a:moveTo>
                  <a:lnTo>
                    <a:pt x="4986" y="5400"/>
                  </a:lnTo>
                  <a:cubicBezTo>
                    <a:pt x="4986" y="7609"/>
                    <a:pt x="5400" y="9324"/>
                    <a:pt x="5945" y="10617"/>
                  </a:cubicBezTo>
                  <a:cubicBezTo>
                    <a:pt x="3390" y="10042"/>
                    <a:pt x="1661" y="8129"/>
                    <a:pt x="1661" y="6751"/>
                  </a:cubicBezTo>
                  <a:cubicBezTo>
                    <a:pt x="1661" y="6751"/>
                    <a:pt x="1661" y="5400"/>
                    <a:pt x="1661" y="5400"/>
                  </a:cubicBezTo>
                  <a:close/>
                  <a:moveTo>
                    <a:pt x="16615" y="5400"/>
                  </a:moveTo>
                  <a:lnTo>
                    <a:pt x="19939" y="5400"/>
                  </a:lnTo>
                  <a:lnTo>
                    <a:pt x="19939" y="6751"/>
                  </a:lnTo>
                  <a:cubicBezTo>
                    <a:pt x="19939" y="8129"/>
                    <a:pt x="18213" y="10042"/>
                    <a:pt x="15655" y="10617"/>
                  </a:cubicBezTo>
                  <a:cubicBezTo>
                    <a:pt x="16200" y="9324"/>
                    <a:pt x="16615" y="7609"/>
                    <a:pt x="16615" y="5400"/>
                  </a:cubicBezTo>
                  <a:close/>
                  <a:moveTo>
                    <a:pt x="7035" y="12587"/>
                  </a:moveTo>
                  <a:cubicBezTo>
                    <a:pt x="7555" y="13304"/>
                    <a:pt x="8035" y="13726"/>
                    <a:pt x="8270" y="13923"/>
                  </a:cubicBezTo>
                  <a:cubicBezTo>
                    <a:pt x="8957" y="14597"/>
                    <a:pt x="9139" y="15301"/>
                    <a:pt x="9139" y="16201"/>
                  </a:cubicBezTo>
                  <a:cubicBezTo>
                    <a:pt x="9139" y="17101"/>
                    <a:pt x="8725" y="18001"/>
                    <a:pt x="7478" y="18001"/>
                  </a:cubicBezTo>
                  <a:cubicBezTo>
                    <a:pt x="6232" y="18001"/>
                    <a:pt x="4986" y="18900"/>
                    <a:pt x="4986" y="20251"/>
                  </a:cubicBezTo>
                  <a:lnTo>
                    <a:pt x="4986" y="21151"/>
                  </a:lnTo>
                  <a:cubicBezTo>
                    <a:pt x="4986" y="21404"/>
                    <a:pt x="5167" y="21600"/>
                    <a:pt x="5400" y="21600"/>
                  </a:cubicBezTo>
                  <a:lnTo>
                    <a:pt x="16200" y="21600"/>
                  </a:lnTo>
                  <a:cubicBezTo>
                    <a:pt x="16433" y="21600"/>
                    <a:pt x="16615" y="21404"/>
                    <a:pt x="16615" y="21151"/>
                  </a:cubicBezTo>
                  <a:lnTo>
                    <a:pt x="16615" y="20251"/>
                  </a:lnTo>
                  <a:cubicBezTo>
                    <a:pt x="16615" y="18900"/>
                    <a:pt x="15368" y="18001"/>
                    <a:pt x="14122" y="18001"/>
                  </a:cubicBezTo>
                  <a:cubicBezTo>
                    <a:pt x="12878" y="18001"/>
                    <a:pt x="12461" y="17101"/>
                    <a:pt x="12461" y="16201"/>
                  </a:cubicBezTo>
                  <a:cubicBezTo>
                    <a:pt x="12461" y="15301"/>
                    <a:pt x="12643" y="14597"/>
                    <a:pt x="13333" y="13923"/>
                  </a:cubicBezTo>
                  <a:cubicBezTo>
                    <a:pt x="13565" y="13726"/>
                    <a:pt x="14045" y="13304"/>
                    <a:pt x="14565" y="12587"/>
                  </a:cubicBezTo>
                  <a:cubicBezTo>
                    <a:pt x="18613" y="12375"/>
                    <a:pt x="21600" y="9423"/>
                    <a:pt x="21600" y="6751"/>
                  </a:cubicBezTo>
                  <a:lnTo>
                    <a:pt x="21600" y="4950"/>
                  </a:lnTo>
                  <a:cubicBezTo>
                    <a:pt x="21600" y="4205"/>
                    <a:pt x="21041" y="3600"/>
                    <a:pt x="20354" y="3600"/>
                  </a:cubicBezTo>
                  <a:lnTo>
                    <a:pt x="16615" y="3600"/>
                  </a:lnTo>
                  <a:lnTo>
                    <a:pt x="16615" y="2250"/>
                  </a:lnTo>
                  <a:cubicBezTo>
                    <a:pt x="16615" y="1013"/>
                    <a:pt x="15681" y="0"/>
                    <a:pt x="14539" y="0"/>
                  </a:cubicBezTo>
                  <a:lnTo>
                    <a:pt x="7061" y="0"/>
                  </a:lnTo>
                  <a:cubicBezTo>
                    <a:pt x="5920" y="0"/>
                    <a:pt x="4986" y="1013"/>
                    <a:pt x="4986" y="2250"/>
                  </a:cubicBezTo>
                  <a:lnTo>
                    <a:pt x="4986" y="3600"/>
                  </a:lnTo>
                  <a:lnTo>
                    <a:pt x="1247" y="3600"/>
                  </a:lnTo>
                  <a:cubicBezTo>
                    <a:pt x="559" y="3600"/>
                    <a:pt x="0" y="4205"/>
                    <a:pt x="0" y="4950"/>
                  </a:cubicBezTo>
                  <a:lnTo>
                    <a:pt x="0" y="6751"/>
                  </a:lnTo>
                  <a:cubicBezTo>
                    <a:pt x="0" y="9423"/>
                    <a:pt x="2987" y="12375"/>
                    <a:pt x="7035" y="125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lIns="22854" rIns="22854" anchor="ctr"/>
            <a:lstStyle/>
            <a:p>
              <a:pPr defTabSz="91281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3" name="出自【趣你的PPT】(微信:qunideppt)：最优质的PPT资源库"/>
            <p:cNvSpPr txBox="1">
              <a:spLocks/>
            </p:cNvSpPr>
            <p:nvPr/>
          </p:nvSpPr>
          <p:spPr bwMode="auto">
            <a:xfrm>
              <a:off x="4651376" y="4587080"/>
              <a:ext cx="2986088" cy="528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2" tIns="45711" rIns="91422" bIns="45711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algn="ctr" defTabSz="912813" fontAlgn="base">
                <a:lnSpc>
                  <a:spcPts val="17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该原创</a:t>
              </a:r>
              <a:r>
                <a:rPr lang="en-US" altLang="zh-CN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模板来自公众号：趣你的</a:t>
              </a:r>
              <a:r>
                <a:rPr lang="en-US" altLang="zh-CN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。</a:t>
              </a:r>
            </a:p>
          </p:txBody>
        </p:sp>
        <p:sp>
          <p:nvSpPr>
            <p:cNvPr id="4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4979989" y="4206080"/>
              <a:ext cx="2330450" cy="374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algn="ctr" defTabSz="912813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单击此处编辑内容</a:t>
              </a:r>
            </a:p>
          </p:txBody>
        </p:sp>
        <p:sp>
          <p:nvSpPr>
            <p:cNvPr id="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30722" y="2599531"/>
              <a:ext cx="1195387" cy="1101725"/>
            </a:xfrm>
            <a:custGeom>
              <a:avLst/>
              <a:gdLst>
                <a:gd name="T0" fmla="*/ 1830444147 w 21600"/>
                <a:gd name="T1" fmla="*/ 1433400790 h 21600"/>
                <a:gd name="T2" fmla="*/ 1830444147 w 21600"/>
                <a:gd name="T3" fmla="*/ 1433400790 h 21600"/>
                <a:gd name="T4" fmla="*/ 1830444147 w 21600"/>
                <a:gd name="T5" fmla="*/ 1433400790 h 21600"/>
                <a:gd name="T6" fmla="*/ 1830444147 w 21600"/>
                <a:gd name="T7" fmla="*/ 1433400790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1661" y="5400"/>
                  </a:moveTo>
                  <a:lnTo>
                    <a:pt x="4986" y="5400"/>
                  </a:lnTo>
                  <a:cubicBezTo>
                    <a:pt x="4986" y="7609"/>
                    <a:pt x="5400" y="9324"/>
                    <a:pt x="5945" y="10617"/>
                  </a:cubicBezTo>
                  <a:cubicBezTo>
                    <a:pt x="3390" y="10042"/>
                    <a:pt x="1661" y="8129"/>
                    <a:pt x="1661" y="6751"/>
                  </a:cubicBezTo>
                  <a:cubicBezTo>
                    <a:pt x="1661" y="6751"/>
                    <a:pt x="1661" y="5400"/>
                    <a:pt x="1661" y="5400"/>
                  </a:cubicBezTo>
                  <a:close/>
                  <a:moveTo>
                    <a:pt x="16615" y="5400"/>
                  </a:moveTo>
                  <a:lnTo>
                    <a:pt x="19939" y="5400"/>
                  </a:lnTo>
                  <a:lnTo>
                    <a:pt x="19939" y="6751"/>
                  </a:lnTo>
                  <a:cubicBezTo>
                    <a:pt x="19939" y="8129"/>
                    <a:pt x="18213" y="10042"/>
                    <a:pt x="15655" y="10617"/>
                  </a:cubicBezTo>
                  <a:cubicBezTo>
                    <a:pt x="16200" y="9324"/>
                    <a:pt x="16615" y="7609"/>
                    <a:pt x="16615" y="5400"/>
                  </a:cubicBezTo>
                  <a:close/>
                  <a:moveTo>
                    <a:pt x="7035" y="12587"/>
                  </a:moveTo>
                  <a:cubicBezTo>
                    <a:pt x="7555" y="13304"/>
                    <a:pt x="8035" y="13726"/>
                    <a:pt x="8270" y="13923"/>
                  </a:cubicBezTo>
                  <a:cubicBezTo>
                    <a:pt x="8957" y="14597"/>
                    <a:pt x="9139" y="15301"/>
                    <a:pt x="9139" y="16201"/>
                  </a:cubicBezTo>
                  <a:cubicBezTo>
                    <a:pt x="9139" y="17101"/>
                    <a:pt x="8725" y="18001"/>
                    <a:pt x="7478" y="18001"/>
                  </a:cubicBezTo>
                  <a:cubicBezTo>
                    <a:pt x="6232" y="18001"/>
                    <a:pt x="4986" y="18900"/>
                    <a:pt x="4986" y="20251"/>
                  </a:cubicBezTo>
                  <a:lnTo>
                    <a:pt x="4986" y="21151"/>
                  </a:lnTo>
                  <a:cubicBezTo>
                    <a:pt x="4986" y="21404"/>
                    <a:pt x="5167" y="21600"/>
                    <a:pt x="5400" y="21600"/>
                  </a:cubicBezTo>
                  <a:lnTo>
                    <a:pt x="16200" y="21600"/>
                  </a:lnTo>
                  <a:cubicBezTo>
                    <a:pt x="16433" y="21600"/>
                    <a:pt x="16615" y="21404"/>
                    <a:pt x="16615" y="21151"/>
                  </a:cubicBezTo>
                  <a:lnTo>
                    <a:pt x="16615" y="20251"/>
                  </a:lnTo>
                  <a:cubicBezTo>
                    <a:pt x="16615" y="18900"/>
                    <a:pt x="15368" y="18001"/>
                    <a:pt x="14122" y="18001"/>
                  </a:cubicBezTo>
                  <a:cubicBezTo>
                    <a:pt x="12878" y="18001"/>
                    <a:pt x="12461" y="17101"/>
                    <a:pt x="12461" y="16201"/>
                  </a:cubicBezTo>
                  <a:cubicBezTo>
                    <a:pt x="12461" y="15301"/>
                    <a:pt x="12643" y="14597"/>
                    <a:pt x="13333" y="13923"/>
                  </a:cubicBezTo>
                  <a:cubicBezTo>
                    <a:pt x="13565" y="13726"/>
                    <a:pt x="14045" y="13304"/>
                    <a:pt x="14565" y="12587"/>
                  </a:cubicBezTo>
                  <a:cubicBezTo>
                    <a:pt x="18613" y="12375"/>
                    <a:pt x="21600" y="9423"/>
                    <a:pt x="21600" y="6751"/>
                  </a:cubicBezTo>
                  <a:lnTo>
                    <a:pt x="21600" y="4950"/>
                  </a:lnTo>
                  <a:cubicBezTo>
                    <a:pt x="21600" y="4205"/>
                    <a:pt x="21041" y="3600"/>
                    <a:pt x="20354" y="3600"/>
                  </a:cubicBezTo>
                  <a:lnTo>
                    <a:pt x="16615" y="3600"/>
                  </a:lnTo>
                  <a:lnTo>
                    <a:pt x="16615" y="2250"/>
                  </a:lnTo>
                  <a:cubicBezTo>
                    <a:pt x="16615" y="1013"/>
                    <a:pt x="15681" y="0"/>
                    <a:pt x="14539" y="0"/>
                  </a:cubicBezTo>
                  <a:lnTo>
                    <a:pt x="7061" y="0"/>
                  </a:lnTo>
                  <a:cubicBezTo>
                    <a:pt x="5920" y="0"/>
                    <a:pt x="4986" y="1013"/>
                    <a:pt x="4986" y="2250"/>
                  </a:cubicBezTo>
                  <a:lnTo>
                    <a:pt x="4986" y="3600"/>
                  </a:lnTo>
                  <a:lnTo>
                    <a:pt x="1247" y="3600"/>
                  </a:lnTo>
                  <a:cubicBezTo>
                    <a:pt x="559" y="3600"/>
                    <a:pt x="0" y="4205"/>
                    <a:pt x="0" y="4950"/>
                  </a:cubicBezTo>
                  <a:lnTo>
                    <a:pt x="0" y="6751"/>
                  </a:lnTo>
                  <a:cubicBezTo>
                    <a:pt x="0" y="9423"/>
                    <a:pt x="2987" y="12375"/>
                    <a:pt x="7035" y="125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lIns="0" tIns="0" rIns="0" bIns="0" anchor="ctr"/>
            <a:lstStyle/>
            <a:p>
              <a:pPr defTabSz="91281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6" name="出自【趣你的PPT】(微信:qunideppt)：最优质的PPT资源库"/>
            <p:cNvSpPr txBox="1">
              <a:spLocks/>
            </p:cNvSpPr>
            <p:nvPr/>
          </p:nvSpPr>
          <p:spPr bwMode="auto">
            <a:xfrm>
              <a:off x="8170408" y="4201319"/>
              <a:ext cx="2759755" cy="528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22" tIns="45711" rIns="91422" bIns="45711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algn="just" defTabSz="912813" fontAlgn="base">
                <a:lnSpc>
                  <a:spcPts val="17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该原创</a:t>
              </a:r>
              <a:r>
                <a:rPr lang="en-US" altLang="zh-CN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模板来自公众号：趣你的</a:t>
              </a:r>
              <a:r>
                <a:rPr lang="en-US" altLang="zh-CN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。</a:t>
              </a:r>
            </a:p>
          </p:txBody>
        </p:sp>
        <p:sp>
          <p:nvSpPr>
            <p:cNvPr id="7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8175171" y="3820318"/>
              <a:ext cx="2330450" cy="374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defTabSz="912813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单击此处编辑内容</a:t>
              </a:r>
            </a:p>
          </p:txBody>
        </p:sp>
        <p:sp>
          <p:nvSpPr>
            <p:cNvPr id="8" name="出自【趣你的PPT】(微信:qunideppt)：最优质的PPT资源库"/>
            <p:cNvSpPr txBox="1">
              <a:spLocks/>
            </p:cNvSpPr>
            <p:nvPr/>
          </p:nvSpPr>
          <p:spPr bwMode="auto">
            <a:xfrm>
              <a:off x="1261837" y="4201319"/>
              <a:ext cx="2759755" cy="528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22" tIns="45711" rIns="91422" bIns="45711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algn="r" defTabSz="912813" fontAlgn="base">
                <a:lnSpc>
                  <a:spcPts val="17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该原创</a:t>
              </a:r>
              <a:r>
                <a:rPr lang="en-US" altLang="zh-CN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模板来自公众号：趣你的</a:t>
              </a:r>
              <a:r>
                <a:rPr lang="en-US" altLang="zh-CN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。</a:t>
              </a:r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62729" y="2599531"/>
              <a:ext cx="1195388" cy="1101725"/>
            </a:xfrm>
            <a:custGeom>
              <a:avLst/>
              <a:gdLst>
                <a:gd name="T0" fmla="*/ 1830447172 w 21600"/>
                <a:gd name="T1" fmla="*/ 1433400790 h 21600"/>
                <a:gd name="T2" fmla="*/ 1830447172 w 21600"/>
                <a:gd name="T3" fmla="*/ 1433400790 h 21600"/>
                <a:gd name="T4" fmla="*/ 1830447172 w 21600"/>
                <a:gd name="T5" fmla="*/ 1433400790 h 21600"/>
                <a:gd name="T6" fmla="*/ 1830447172 w 21600"/>
                <a:gd name="T7" fmla="*/ 1433400790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1661" y="5400"/>
                  </a:moveTo>
                  <a:lnTo>
                    <a:pt x="4986" y="5400"/>
                  </a:lnTo>
                  <a:cubicBezTo>
                    <a:pt x="4986" y="7609"/>
                    <a:pt x="5400" y="9324"/>
                    <a:pt x="5945" y="10617"/>
                  </a:cubicBezTo>
                  <a:cubicBezTo>
                    <a:pt x="3390" y="10042"/>
                    <a:pt x="1661" y="8129"/>
                    <a:pt x="1661" y="6751"/>
                  </a:cubicBezTo>
                  <a:cubicBezTo>
                    <a:pt x="1661" y="6751"/>
                    <a:pt x="1661" y="5400"/>
                    <a:pt x="1661" y="5400"/>
                  </a:cubicBezTo>
                  <a:close/>
                  <a:moveTo>
                    <a:pt x="16615" y="5400"/>
                  </a:moveTo>
                  <a:lnTo>
                    <a:pt x="19939" y="5400"/>
                  </a:lnTo>
                  <a:lnTo>
                    <a:pt x="19939" y="6751"/>
                  </a:lnTo>
                  <a:cubicBezTo>
                    <a:pt x="19939" y="8129"/>
                    <a:pt x="18213" y="10042"/>
                    <a:pt x="15655" y="10617"/>
                  </a:cubicBezTo>
                  <a:cubicBezTo>
                    <a:pt x="16200" y="9324"/>
                    <a:pt x="16615" y="7609"/>
                    <a:pt x="16615" y="5400"/>
                  </a:cubicBezTo>
                  <a:close/>
                  <a:moveTo>
                    <a:pt x="7035" y="12587"/>
                  </a:moveTo>
                  <a:cubicBezTo>
                    <a:pt x="7555" y="13304"/>
                    <a:pt x="8035" y="13726"/>
                    <a:pt x="8270" y="13923"/>
                  </a:cubicBezTo>
                  <a:cubicBezTo>
                    <a:pt x="8957" y="14597"/>
                    <a:pt x="9139" y="15301"/>
                    <a:pt x="9139" y="16201"/>
                  </a:cubicBezTo>
                  <a:cubicBezTo>
                    <a:pt x="9139" y="17101"/>
                    <a:pt x="8725" y="18001"/>
                    <a:pt x="7478" y="18001"/>
                  </a:cubicBezTo>
                  <a:cubicBezTo>
                    <a:pt x="6232" y="18001"/>
                    <a:pt x="4986" y="18900"/>
                    <a:pt x="4986" y="20251"/>
                  </a:cubicBezTo>
                  <a:lnTo>
                    <a:pt x="4986" y="21151"/>
                  </a:lnTo>
                  <a:cubicBezTo>
                    <a:pt x="4986" y="21404"/>
                    <a:pt x="5167" y="21600"/>
                    <a:pt x="5400" y="21600"/>
                  </a:cubicBezTo>
                  <a:lnTo>
                    <a:pt x="16200" y="21600"/>
                  </a:lnTo>
                  <a:cubicBezTo>
                    <a:pt x="16433" y="21600"/>
                    <a:pt x="16615" y="21404"/>
                    <a:pt x="16615" y="21151"/>
                  </a:cubicBezTo>
                  <a:lnTo>
                    <a:pt x="16615" y="20251"/>
                  </a:lnTo>
                  <a:cubicBezTo>
                    <a:pt x="16615" y="18900"/>
                    <a:pt x="15368" y="18001"/>
                    <a:pt x="14122" y="18001"/>
                  </a:cubicBezTo>
                  <a:cubicBezTo>
                    <a:pt x="12878" y="18001"/>
                    <a:pt x="12461" y="17101"/>
                    <a:pt x="12461" y="16201"/>
                  </a:cubicBezTo>
                  <a:cubicBezTo>
                    <a:pt x="12461" y="15301"/>
                    <a:pt x="12643" y="14597"/>
                    <a:pt x="13333" y="13923"/>
                  </a:cubicBezTo>
                  <a:cubicBezTo>
                    <a:pt x="13565" y="13726"/>
                    <a:pt x="14045" y="13304"/>
                    <a:pt x="14565" y="12587"/>
                  </a:cubicBezTo>
                  <a:cubicBezTo>
                    <a:pt x="18613" y="12375"/>
                    <a:pt x="21600" y="9423"/>
                    <a:pt x="21600" y="6751"/>
                  </a:cubicBezTo>
                  <a:lnTo>
                    <a:pt x="21600" y="4950"/>
                  </a:lnTo>
                  <a:cubicBezTo>
                    <a:pt x="21600" y="4205"/>
                    <a:pt x="21041" y="3600"/>
                    <a:pt x="20354" y="3600"/>
                  </a:cubicBezTo>
                  <a:lnTo>
                    <a:pt x="16615" y="3600"/>
                  </a:lnTo>
                  <a:lnTo>
                    <a:pt x="16615" y="2250"/>
                  </a:lnTo>
                  <a:cubicBezTo>
                    <a:pt x="16615" y="1013"/>
                    <a:pt x="15681" y="0"/>
                    <a:pt x="14539" y="0"/>
                  </a:cubicBezTo>
                  <a:lnTo>
                    <a:pt x="7061" y="0"/>
                  </a:lnTo>
                  <a:cubicBezTo>
                    <a:pt x="5920" y="0"/>
                    <a:pt x="4986" y="1013"/>
                    <a:pt x="4986" y="2250"/>
                  </a:cubicBezTo>
                  <a:lnTo>
                    <a:pt x="4986" y="3600"/>
                  </a:lnTo>
                  <a:lnTo>
                    <a:pt x="1247" y="3600"/>
                  </a:lnTo>
                  <a:cubicBezTo>
                    <a:pt x="559" y="3600"/>
                    <a:pt x="0" y="4205"/>
                    <a:pt x="0" y="4950"/>
                  </a:cubicBezTo>
                  <a:lnTo>
                    <a:pt x="0" y="6751"/>
                  </a:lnTo>
                  <a:cubicBezTo>
                    <a:pt x="0" y="9423"/>
                    <a:pt x="2987" y="12375"/>
                    <a:pt x="7035" y="125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lIns="0" tIns="0" rIns="0" bIns="0" anchor="ctr"/>
            <a:lstStyle/>
            <a:p>
              <a:pPr defTabSz="91281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Lato Light"/>
                <a:ea typeface="MS PGothic" panose="020B0600070205080204" pitchFamily="34" charset="-128"/>
              </a:endParaRPr>
            </a:p>
          </p:txBody>
        </p:sp>
        <p:sp>
          <p:nvSpPr>
            <p:cNvPr id="11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691142" y="3820319"/>
              <a:ext cx="2330450" cy="374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algn="r" defTabSz="912813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单击此处编辑内容</a:t>
              </a:r>
            </a:p>
          </p:txBody>
        </p:sp>
      </p:grpSp>
      <p:cxnSp>
        <p:nvCxnSpPr>
          <p:cNvPr id="12" name="出自【趣你的PPT】(微信:qunideppt)：最优质的PPT资源库"/>
          <p:cNvCxnSpPr/>
          <p:nvPr/>
        </p:nvCxnSpPr>
        <p:spPr>
          <a:xfrm flipV="1">
            <a:off x="278433" y="746103"/>
            <a:ext cx="2784731" cy="1"/>
          </a:xfrm>
          <a:prstGeom prst="line">
            <a:avLst/>
          </a:prstGeom>
          <a:ln w="12700">
            <a:solidFill>
              <a:srgbClr val="BE1E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出自【趣你的PPT】(微信:qunideppt)：最优质的PPT资源库"/>
          <p:cNvSpPr/>
          <p:nvPr/>
        </p:nvSpPr>
        <p:spPr>
          <a:xfrm rot="16200000">
            <a:off x="434784" y="233933"/>
            <a:ext cx="324647" cy="595689"/>
          </a:xfrm>
          <a:prstGeom prst="rect">
            <a:avLst/>
          </a:prstGeom>
          <a:solidFill>
            <a:srgbClr val="BE1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BE1E2E"/>
              </a:solidFill>
            </a:endParaRP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856040" y="33606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BE1E2E"/>
                </a:solidFill>
              </a:rPr>
              <a:t>单击此处输入标题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15124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1238458" y="2132437"/>
            <a:ext cx="9715085" cy="2752320"/>
            <a:chOff x="1161066" y="2132437"/>
            <a:chExt cx="9715085" cy="2752320"/>
          </a:xfrm>
        </p:grpSpPr>
        <p:sp>
          <p:nvSpPr>
            <p:cNvPr id="26" name="出自【趣你的PPT】(微信:qunideppt)：最优质的PPT资源库"/>
            <p:cNvSpPr txBox="1"/>
            <p:nvPr/>
          </p:nvSpPr>
          <p:spPr>
            <a:xfrm>
              <a:off x="1476279" y="4027087"/>
              <a:ext cx="1384995" cy="24365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ts val="1867"/>
                </a:lnSpc>
                <a:spcAft>
                  <a:spcPts val="1600"/>
                </a:spcAft>
              </a:pP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</a:t>
              </a:r>
              <a:endParaRPr lang="en-US" sz="1600" b="1" dirty="0">
                <a:latin typeface="Lato Regular"/>
                <a:cs typeface="Lato Regular"/>
              </a:endParaRPr>
            </a:p>
          </p:txBody>
        </p:sp>
        <p:sp>
          <p:nvSpPr>
            <p:cNvPr id="27" name="出自【趣你的PPT】(微信:qunideppt)：最优质的PPT资源库"/>
            <p:cNvSpPr txBox="1"/>
            <p:nvPr/>
          </p:nvSpPr>
          <p:spPr>
            <a:xfrm>
              <a:off x="1161066" y="4448740"/>
              <a:ext cx="2015419" cy="4360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733"/>
                </a:lnSpc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US" sz="1600" dirty="0">
                <a:latin typeface="Lato Light"/>
                <a:ea typeface="Open Sans" panose="020B0606030504020204" pitchFamily="34" charset="0"/>
                <a:cs typeface="Lato Light"/>
              </a:endParaRPr>
            </a:p>
          </p:txBody>
        </p:sp>
        <p:sp>
          <p:nvSpPr>
            <p:cNvPr id="28" name="出自【趣你的PPT】(微信:qunideppt)：最优质的PPT资源库"/>
            <p:cNvSpPr txBox="1"/>
            <p:nvPr/>
          </p:nvSpPr>
          <p:spPr>
            <a:xfrm>
              <a:off x="4042833" y="4027087"/>
              <a:ext cx="1384995" cy="24365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ts val="1867"/>
                </a:lnSpc>
                <a:spcAft>
                  <a:spcPts val="1600"/>
                </a:spcAft>
              </a:pPr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</a:t>
              </a:r>
              <a:endParaRPr lang="en-US" sz="1600" b="1" dirty="0">
                <a:solidFill>
                  <a:prstClr val="black"/>
                </a:solidFill>
                <a:latin typeface="Lato Regular"/>
                <a:cs typeface="Lato Regular"/>
              </a:endParaRPr>
            </a:p>
          </p:txBody>
        </p:sp>
        <p:sp>
          <p:nvSpPr>
            <p:cNvPr id="29" name="出自【趣你的PPT】(微信:qunideppt)：最优质的PPT资源库"/>
            <p:cNvSpPr txBox="1"/>
            <p:nvPr/>
          </p:nvSpPr>
          <p:spPr>
            <a:xfrm>
              <a:off x="3727621" y="4448740"/>
              <a:ext cx="2015419" cy="4360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733"/>
                </a:lnSpc>
              </a:pP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US" dirty="0">
                <a:solidFill>
                  <a:prstClr val="black"/>
                </a:solidFill>
                <a:ea typeface="Open Sans" panose="020B0606030504020204" pitchFamily="34" charset="0"/>
                <a:cs typeface="Lato Light"/>
              </a:endParaRPr>
            </a:p>
          </p:txBody>
        </p:sp>
        <p:sp>
          <p:nvSpPr>
            <p:cNvPr id="30" name="出自【趣你的PPT】(微信:qunideppt)：最优质的PPT资源库"/>
            <p:cNvSpPr txBox="1"/>
            <p:nvPr/>
          </p:nvSpPr>
          <p:spPr>
            <a:xfrm>
              <a:off x="6609390" y="4027087"/>
              <a:ext cx="1384995" cy="24365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ts val="1867"/>
                </a:lnSpc>
                <a:spcAft>
                  <a:spcPts val="1600"/>
                </a:spcAft>
              </a:pPr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</a:t>
              </a:r>
              <a:endParaRPr lang="en-US" sz="1600" b="1" dirty="0">
                <a:solidFill>
                  <a:prstClr val="black"/>
                </a:solidFill>
                <a:latin typeface="Lato Regular"/>
                <a:cs typeface="Lato Regular"/>
              </a:endParaRPr>
            </a:p>
          </p:txBody>
        </p:sp>
        <p:sp>
          <p:nvSpPr>
            <p:cNvPr id="31" name="出自【趣你的PPT】(微信:qunideppt)：最优质的PPT资源库"/>
            <p:cNvSpPr txBox="1"/>
            <p:nvPr/>
          </p:nvSpPr>
          <p:spPr>
            <a:xfrm>
              <a:off x="6294177" y="4448740"/>
              <a:ext cx="2015419" cy="4360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733"/>
                </a:lnSpc>
              </a:pP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US" sz="1600" dirty="0">
                <a:solidFill>
                  <a:prstClr val="black"/>
                </a:solidFill>
                <a:ea typeface="Open Sans" panose="020B0606030504020204" pitchFamily="34" charset="0"/>
                <a:cs typeface="Lato Light"/>
              </a:endParaRPr>
            </a:p>
          </p:txBody>
        </p:sp>
        <p:sp>
          <p:nvSpPr>
            <p:cNvPr id="32" name="出自【趣你的PPT】(微信:qunideppt)：最优质的PPT资源库"/>
            <p:cNvSpPr txBox="1"/>
            <p:nvPr/>
          </p:nvSpPr>
          <p:spPr>
            <a:xfrm>
              <a:off x="9175945" y="4027087"/>
              <a:ext cx="1384995" cy="24365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ts val="1867"/>
                </a:lnSpc>
                <a:spcAft>
                  <a:spcPts val="1600"/>
                </a:spcAft>
              </a:pPr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</a:t>
              </a:r>
              <a:endParaRPr lang="en-US" sz="1600" b="1" dirty="0">
                <a:solidFill>
                  <a:prstClr val="black"/>
                </a:solidFill>
                <a:latin typeface="Lato Regular"/>
                <a:cs typeface="Lato Regular"/>
              </a:endParaRPr>
            </a:p>
          </p:txBody>
        </p:sp>
        <p:sp>
          <p:nvSpPr>
            <p:cNvPr id="33" name="出自【趣你的PPT】(微信:qunideppt)：最优质的PPT资源库"/>
            <p:cNvSpPr txBox="1"/>
            <p:nvPr/>
          </p:nvSpPr>
          <p:spPr>
            <a:xfrm>
              <a:off x="8860732" y="4448740"/>
              <a:ext cx="2015419" cy="4360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733"/>
                </a:lnSpc>
              </a:pP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US" dirty="0">
                <a:solidFill>
                  <a:prstClr val="black"/>
                </a:solidFill>
                <a:ea typeface="Open Sans" panose="020B0606030504020204" pitchFamily="34" charset="0"/>
                <a:cs typeface="Lato Light"/>
              </a:endParaRPr>
            </a:p>
          </p:txBody>
        </p:sp>
        <p:sp>
          <p:nvSpPr>
            <p:cNvPr id="34" name="出自【趣你的PPT】(微信:qunideppt)：最优质的PPT资源库"/>
            <p:cNvSpPr/>
            <p:nvPr/>
          </p:nvSpPr>
          <p:spPr>
            <a:xfrm>
              <a:off x="1368126" y="2132437"/>
              <a:ext cx="1601300" cy="1601718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prstClr val="white"/>
                </a:solidFill>
              </a:endParaRPr>
            </a:p>
          </p:txBody>
        </p:sp>
        <p:sp>
          <p:nvSpPr>
            <p:cNvPr id="35" name="出自【趣你的PPT】(微信:qunideppt)：最优质的PPT资源库"/>
            <p:cNvSpPr/>
            <p:nvPr/>
          </p:nvSpPr>
          <p:spPr>
            <a:xfrm>
              <a:off x="3934680" y="2132437"/>
              <a:ext cx="1601300" cy="1601718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prstClr val="white"/>
                </a:solidFill>
              </a:endParaRPr>
            </a:p>
          </p:txBody>
        </p:sp>
        <p:sp>
          <p:nvSpPr>
            <p:cNvPr id="36" name="出自【趣你的PPT】(微信:qunideppt)：最优质的PPT资源库"/>
            <p:cNvSpPr/>
            <p:nvPr/>
          </p:nvSpPr>
          <p:spPr>
            <a:xfrm>
              <a:off x="6501237" y="2132437"/>
              <a:ext cx="1601300" cy="1601718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prstClr val="white"/>
                </a:solidFill>
              </a:endParaRPr>
            </a:p>
          </p:txBody>
        </p:sp>
        <p:sp>
          <p:nvSpPr>
            <p:cNvPr id="37" name="出自【趣你的PPT】(微信:qunideppt)：最优质的PPT资源库"/>
            <p:cNvSpPr/>
            <p:nvPr/>
          </p:nvSpPr>
          <p:spPr>
            <a:xfrm>
              <a:off x="9067792" y="2132437"/>
              <a:ext cx="1601300" cy="1601718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prstClr val="white"/>
                </a:solidFill>
              </a:endParaRPr>
            </a:p>
          </p:txBody>
        </p:sp>
        <p:grpSp>
          <p:nvGrpSpPr>
            <p:cNvPr id="2" name="Group 1出自【趣你的PPT】(微信:qunideppt)：最优质的PPT资源库"/>
            <p:cNvGrpSpPr/>
            <p:nvPr/>
          </p:nvGrpSpPr>
          <p:grpSpPr>
            <a:xfrm>
              <a:off x="1894354" y="2642177"/>
              <a:ext cx="561343" cy="560384"/>
              <a:chOff x="1894354" y="2354791"/>
              <a:chExt cx="561343" cy="560384"/>
            </a:xfrm>
          </p:grpSpPr>
          <p:sp>
            <p:nvSpPr>
              <p:cNvPr id="10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94354" y="2354791"/>
                <a:ext cx="561343" cy="56038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850" y="12150"/>
                    </a:moveTo>
                    <a:cubicBezTo>
                      <a:pt x="13851" y="12150"/>
                      <a:pt x="12926" y="11859"/>
                      <a:pt x="12124" y="11386"/>
                    </a:cubicBezTo>
                    <a:lnTo>
                      <a:pt x="11892" y="11618"/>
                    </a:lnTo>
                    <a:lnTo>
                      <a:pt x="11132" y="12377"/>
                    </a:lnTo>
                    <a:lnTo>
                      <a:pt x="9846" y="13663"/>
                    </a:lnTo>
                    <a:cubicBezTo>
                      <a:pt x="9593" y="13916"/>
                      <a:pt x="9451" y="14260"/>
                      <a:pt x="9451" y="14617"/>
                    </a:cubicBezTo>
                    <a:lnTo>
                      <a:pt x="9451" y="16200"/>
                    </a:lnTo>
                    <a:lnTo>
                      <a:pt x="8101" y="16200"/>
                    </a:lnTo>
                    <a:cubicBezTo>
                      <a:pt x="7356" y="16200"/>
                      <a:pt x="6751" y="16804"/>
                      <a:pt x="6751" y="17549"/>
                    </a:cubicBezTo>
                    <a:lnTo>
                      <a:pt x="6751" y="18900"/>
                    </a:lnTo>
                    <a:lnTo>
                      <a:pt x="5170" y="18900"/>
                    </a:lnTo>
                    <a:cubicBezTo>
                      <a:pt x="4812" y="18900"/>
                      <a:pt x="4469" y="19042"/>
                      <a:pt x="4216" y="19295"/>
                    </a:cubicBezTo>
                    <a:lnTo>
                      <a:pt x="3259" y="20252"/>
                    </a:lnTo>
                    <a:lnTo>
                      <a:pt x="1352" y="20249"/>
                    </a:lnTo>
                    <a:lnTo>
                      <a:pt x="1350" y="18326"/>
                    </a:lnTo>
                    <a:lnTo>
                      <a:pt x="9223" y="10467"/>
                    </a:lnTo>
                    <a:cubicBezTo>
                      <a:pt x="9223" y="10467"/>
                      <a:pt x="9223" y="10467"/>
                      <a:pt x="9224" y="10468"/>
                    </a:cubicBezTo>
                    <a:lnTo>
                      <a:pt x="10215" y="9477"/>
                    </a:lnTo>
                    <a:cubicBezTo>
                      <a:pt x="9741" y="8674"/>
                      <a:pt x="9451" y="7748"/>
                      <a:pt x="9451" y="6750"/>
                    </a:cubicBezTo>
                    <a:cubicBezTo>
                      <a:pt x="9451" y="3767"/>
                      <a:pt x="11869" y="1350"/>
                      <a:pt x="14850" y="1350"/>
                    </a:cubicBezTo>
                    <a:cubicBezTo>
                      <a:pt x="17832" y="1350"/>
                      <a:pt x="20250" y="3767"/>
                      <a:pt x="20250" y="6750"/>
                    </a:cubicBezTo>
                    <a:cubicBezTo>
                      <a:pt x="20250" y="9732"/>
                      <a:pt x="17832" y="12150"/>
                      <a:pt x="14850" y="12150"/>
                    </a:cubicBezTo>
                    <a:moveTo>
                      <a:pt x="14850" y="0"/>
                    </a:moveTo>
                    <a:cubicBezTo>
                      <a:pt x="11123" y="0"/>
                      <a:pt x="8101" y="3022"/>
                      <a:pt x="8101" y="6750"/>
                    </a:cubicBezTo>
                    <a:cubicBezTo>
                      <a:pt x="8101" y="7617"/>
                      <a:pt x="8283" y="8438"/>
                      <a:pt x="8582" y="9199"/>
                    </a:cubicBezTo>
                    <a:lnTo>
                      <a:pt x="383" y="17400"/>
                    </a:lnTo>
                    <a:cubicBezTo>
                      <a:pt x="146" y="17637"/>
                      <a:pt x="0" y="17863"/>
                      <a:pt x="0" y="18225"/>
                    </a:cubicBezTo>
                    <a:lnTo>
                      <a:pt x="0" y="20249"/>
                    </a:lnTo>
                    <a:cubicBezTo>
                      <a:pt x="0" y="20972"/>
                      <a:pt x="626" y="21599"/>
                      <a:pt x="1349" y="21599"/>
                    </a:cubicBezTo>
                    <a:lnTo>
                      <a:pt x="3374" y="21599"/>
                    </a:lnTo>
                    <a:cubicBezTo>
                      <a:pt x="3736" y="21599"/>
                      <a:pt x="3965" y="21455"/>
                      <a:pt x="4202" y="21219"/>
                    </a:cubicBezTo>
                    <a:lnTo>
                      <a:pt x="5170" y="20249"/>
                    </a:lnTo>
                    <a:lnTo>
                      <a:pt x="6751" y="20249"/>
                    </a:lnTo>
                    <a:cubicBezTo>
                      <a:pt x="7496" y="20249"/>
                      <a:pt x="8101" y="19645"/>
                      <a:pt x="8101" y="18900"/>
                    </a:cubicBezTo>
                    <a:lnTo>
                      <a:pt x="8101" y="17549"/>
                    </a:lnTo>
                    <a:lnTo>
                      <a:pt x="9451" y="17549"/>
                    </a:lnTo>
                    <a:cubicBezTo>
                      <a:pt x="10196" y="17549"/>
                      <a:pt x="10801" y="16945"/>
                      <a:pt x="10801" y="16200"/>
                    </a:cubicBezTo>
                    <a:lnTo>
                      <a:pt x="10801" y="14617"/>
                    </a:lnTo>
                    <a:lnTo>
                      <a:pt x="12400" y="13018"/>
                    </a:lnTo>
                    <a:cubicBezTo>
                      <a:pt x="13162" y="13317"/>
                      <a:pt x="13982" y="13500"/>
                      <a:pt x="14850" y="13500"/>
                    </a:cubicBezTo>
                    <a:cubicBezTo>
                      <a:pt x="18577" y="13500"/>
                      <a:pt x="21599" y="10477"/>
                      <a:pt x="21599" y="6750"/>
                    </a:cubicBezTo>
                    <a:cubicBezTo>
                      <a:pt x="21599" y="3022"/>
                      <a:pt x="18577" y="0"/>
                      <a:pt x="1485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0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244954" y="2424719"/>
                <a:ext cx="139857" cy="139857"/>
              </a:xfrm>
              <a:custGeom>
                <a:avLst/>
                <a:gdLst>
                  <a:gd name="T0" fmla="*/ 10800 w 21600"/>
                  <a:gd name="T1" fmla="+- 0 10800 134"/>
                  <a:gd name="T2" fmla="*/ 10800 h 21333"/>
                  <a:gd name="T3" fmla="*/ 10800 w 21600"/>
                  <a:gd name="T4" fmla="+- 0 10800 134"/>
                  <a:gd name="T5" fmla="*/ 10800 h 21333"/>
                  <a:gd name="T6" fmla="*/ 10800 w 21600"/>
                  <a:gd name="T7" fmla="+- 0 10800 134"/>
                  <a:gd name="T8" fmla="*/ 10800 h 21333"/>
                  <a:gd name="T9" fmla="*/ 10800 w 21600"/>
                  <a:gd name="T10" fmla="+- 0 10800 134"/>
                  <a:gd name="T11" fmla="*/ 10800 h 21333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600" h="21333">
                    <a:moveTo>
                      <a:pt x="13008" y="18684"/>
                    </a:moveTo>
                    <a:cubicBezTo>
                      <a:pt x="9017" y="15850"/>
                      <a:pt x="5542" y="12415"/>
                      <a:pt x="2694" y="8570"/>
                    </a:cubicBezTo>
                    <a:cubicBezTo>
                      <a:pt x="3736" y="5628"/>
                      <a:pt x="5693" y="3697"/>
                      <a:pt x="8585" y="2647"/>
                    </a:cubicBezTo>
                    <a:cubicBezTo>
                      <a:pt x="12578" y="5489"/>
                      <a:pt x="16048" y="8911"/>
                      <a:pt x="18889" y="12809"/>
                    </a:cubicBezTo>
                    <a:cubicBezTo>
                      <a:pt x="17836" y="15730"/>
                      <a:pt x="15883" y="17647"/>
                      <a:pt x="13008" y="18684"/>
                    </a:cubicBezTo>
                    <a:moveTo>
                      <a:pt x="21110" y="11295"/>
                    </a:moveTo>
                    <a:cubicBezTo>
                      <a:pt x="18081" y="7130"/>
                      <a:pt x="14396" y="3496"/>
                      <a:pt x="10161" y="484"/>
                    </a:cubicBezTo>
                    <a:cubicBezTo>
                      <a:pt x="9468" y="-8"/>
                      <a:pt x="8579" y="-134"/>
                      <a:pt x="7778" y="145"/>
                    </a:cubicBezTo>
                    <a:cubicBezTo>
                      <a:pt x="4027" y="1450"/>
                      <a:pt x="1463" y="3983"/>
                      <a:pt x="145" y="7687"/>
                    </a:cubicBezTo>
                    <a:cubicBezTo>
                      <a:pt x="46" y="7962"/>
                      <a:pt x="0" y="8252"/>
                      <a:pt x="0" y="8537"/>
                    </a:cubicBezTo>
                    <a:cubicBezTo>
                      <a:pt x="0" y="9071"/>
                      <a:pt x="167" y="9596"/>
                      <a:pt x="487" y="10041"/>
                    </a:cubicBezTo>
                    <a:cubicBezTo>
                      <a:pt x="3525" y="14213"/>
                      <a:pt x="7211" y="17850"/>
                      <a:pt x="11431" y="20850"/>
                    </a:cubicBezTo>
                    <a:cubicBezTo>
                      <a:pt x="12122" y="21338"/>
                      <a:pt x="13010" y="21466"/>
                      <a:pt x="13812" y="21188"/>
                    </a:cubicBezTo>
                    <a:cubicBezTo>
                      <a:pt x="17563" y="19893"/>
                      <a:pt x="20133" y="17356"/>
                      <a:pt x="21451" y="13647"/>
                    </a:cubicBezTo>
                    <a:cubicBezTo>
                      <a:pt x="21551" y="13372"/>
                      <a:pt x="21600" y="13081"/>
                      <a:pt x="21600" y="12796"/>
                    </a:cubicBezTo>
                    <a:cubicBezTo>
                      <a:pt x="21600" y="12265"/>
                      <a:pt x="21429" y="11740"/>
                      <a:pt x="21110" y="1129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  <p:grpSp>
          <p:nvGrpSpPr>
            <p:cNvPr id="3" name="Group 2出自【趣你的PPT】(微信:qunideppt)：最优质的PPT资源库"/>
            <p:cNvGrpSpPr/>
            <p:nvPr/>
          </p:nvGrpSpPr>
          <p:grpSpPr>
            <a:xfrm>
              <a:off x="4455138" y="2642177"/>
              <a:ext cx="560384" cy="560384"/>
              <a:chOff x="4455138" y="2354791"/>
              <a:chExt cx="560384" cy="560384"/>
            </a:xfrm>
          </p:grpSpPr>
          <p:sp>
            <p:nvSpPr>
              <p:cNvPr id="10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455138" y="2354791"/>
                <a:ext cx="560384" cy="56038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1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682166" y="2441961"/>
                <a:ext cx="132193" cy="13123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  <p:grpSp>
          <p:nvGrpSpPr>
            <p:cNvPr id="5" name="Group 4出自【趣你的PPT】(微信:qunideppt)：最优质的PPT资源库"/>
            <p:cNvGrpSpPr/>
            <p:nvPr/>
          </p:nvGrpSpPr>
          <p:grpSpPr>
            <a:xfrm>
              <a:off x="9593272" y="2636664"/>
              <a:ext cx="560384" cy="560384"/>
              <a:chOff x="9593272" y="2349278"/>
              <a:chExt cx="560384" cy="560384"/>
            </a:xfrm>
          </p:grpSpPr>
          <p:sp>
            <p:nvSpPr>
              <p:cNvPr id="11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593272" y="2349278"/>
                <a:ext cx="560384" cy="56038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180" y="12132"/>
                    </a:moveTo>
                    <a:cubicBezTo>
                      <a:pt x="17710" y="12226"/>
                      <a:pt x="17327" y="12561"/>
                      <a:pt x="17170" y="13012"/>
                    </a:cubicBezTo>
                    <a:cubicBezTo>
                      <a:pt x="17083" y="13261"/>
                      <a:pt x="16981" y="13503"/>
                      <a:pt x="16868" y="13738"/>
                    </a:cubicBezTo>
                    <a:cubicBezTo>
                      <a:pt x="16658" y="14169"/>
                      <a:pt x="16694" y="14677"/>
                      <a:pt x="16959" y="15075"/>
                    </a:cubicBezTo>
                    <a:lnTo>
                      <a:pt x="18131" y="16833"/>
                    </a:lnTo>
                    <a:lnTo>
                      <a:pt x="16832" y="18132"/>
                    </a:lnTo>
                    <a:lnTo>
                      <a:pt x="15075" y="16960"/>
                    </a:lnTo>
                    <a:cubicBezTo>
                      <a:pt x="14850" y="16810"/>
                      <a:pt x="14589" y="16733"/>
                      <a:pt x="14326" y="16733"/>
                    </a:cubicBezTo>
                    <a:cubicBezTo>
                      <a:pt x="14126" y="16733"/>
                      <a:pt x="13924" y="16778"/>
                      <a:pt x="13738" y="16868"/>
                    </a:cubicBezTo>
                    <a:cubicBezTo>
                      <a:pt x="13504" y="16981"/>
                      <a:pt x="13262" y="17083"/>
                      <a:pt x="13012" y="17170"/>
                    </a:cubicBezTo>
                    <a:cubicBezTo>
                      <a:pt x="12561" y="17327"/>
                      <a:pt x="12226" y="17712"/>
                      <a:pt x="12133" y="18180"/>
                    </a:cubicBezTo>
                    <a:lnTo>
                      <a:pt x="11717" y="20249"/>
                    </a:lnTo>
                    <a:lnTo>
                      <a:pt x="9881" y="20249"/>
                    </a:lnTo>
                    <a:lnTo>
                      <a:pt x="9467" y="18180"/>
                    </a:lnTo>
                    <a:cubicBezTo>
                      <a:pt x="9373" y="17712"/>
                      <a:pt x="9039" y="17327"/>
                      <a:pt x="8588" y="17170"/>
                    </a:cubicBezTo>
                    <a:cubicBezTo>
                      <a:pt x="8339" y="17083"/>
                      <a:pt x="8096" y="16983"/>
                      <a:pt x="7861" y="16869"/>
                    </a:cubicBezTo>
                    <a:cubicBezTo>
                      <a:pt x="7675" y="16778"/>
                      <a:pt x="7474" y="16733"/>
                      <a:pt x="7273" y="16733"/>
                    </a:cubicBezTo>
                    <a:cubicBezTo>
                      <a:pt x="7011" y="16733"/>
                      <a:pt x="6750" y="16810"/>
                      <a:pt x="6525" y="16960"/>
                    </a:cubicBezTo>
                    <a:lnTo>
                      <a:pt x="4767" y="18132"/>
                    </a:lnTo>
                    <a:lnTo>
                      <a:pt x="3468" y="16833"/>
                    </a:lnTo>
                    <a:lnTo>
                      <a:pt x="4639" y="15075"/>
                    </a:lnTo>
                    <a:cubicBezTo>
                      <a:pt x="4904" y="14677"/>
                      <a:pt x="4939" y="14169"/>
                      <a:pt x="4732" y="13738"/>
                    </a:cubicBezTo>
                    <a:cubicBezTo>
                      <a:pt x="4618" y="13504"/>
                      <a:pt x="4516" y="13263"/>
                      <a:pt x="4429" y="13013"/>
                    </a:cubicBezTo>
                    <a:cubicBezTo>
                      <a:pt x="4273" y="12561"/>
                      <a:pt x="3888" y="12227"/>
                      <a:pt x="3419" y="12133"/>
                    </a:cubicBezTo>
                    <a:lnTo>
                      <a:pt x="1350" y="11718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7" y="1350"/>
                    </a:lnTo>
                    <a:lnTo>
                      <a:pt x="12131" y="3420"/>
                    </a:lnTo>
                    <a:cubicBezTo>
                      <a:pt x="12225" y="3888"/>
                      <a:pt x="12560" y="4272"/>
                      <a:pt x="13012" y="4430"/>
                    </a:cubicBezTo>
                    <a:cubicBezTo>
                      <a:pt x="13261" y="4517"/>
                      <a:pt x="13502" y="4617"/>
                      <a:pt x="13737" y="4731"/>
                    </a:cubicBezTo>
                    <a:cubicBezTo>
                      <a:pt x="13924" y="4822"/>
                      <a:pt x="14125" y="4866"/>
                      <a:pt x="14326" y="4866"/>
                    </a:cubicBezTo>
                    <a:cubicBezTo>
                      <a:pt x="14589" y="4866"/>
                      <a:pt x="14850" y="4790"/>
                      <a:pt x="15075" y="4639"/>
                    </a:cubicBezTo>
                    <a:lnTo>
                      <a:pt x="16832" y="3468"/>
                    </a:lnTo>
                    <a:lnTo>
                      <a:pt x="18131" y="4767"/>
                    </a:lnTo>
                    <a:lnTo>
                      <a:pt x="16959" y="6524"/>
                    </a:lnTo>
                    <a:cubicBezTo>
                      <a:pt x="16694" y="6923"/>
                      <a:pt x="16660" y="7431"/>
                      <a:pt x="16867" y="7861"/>
                    </a:cubicBezTo>
                    <a:cubicBezTo>
                      <a:pt x="16980" y="8096"/>
                      <a:pt x="17083" y="8337"/>
                      <a:pt x="17170" y="8587"/>
                    </a:cubicBezTo>
                    <a:cubicBezTo>
                      <a:pt x="17327" y="9039"/>
                      <a:pt x="17710" y="9373"/>
                      <a:pt x="18180" y="9467"/>
                    </a:cubicBezTo>
                    <a:lnTo>
                      <a:pt x="20248" y="9882"/>
                    </a:lnTo>
                    <a:lnTo>
                      <a:pt x="20250" y="11718"/>
                    </a:lnTo>
                    <a:cubicBezTo>
                      <a:pt x="20250" y="11718"/>
                      <a:pt x="18180" y="12132"/>
                      <a:pt x="18180" y="12132"/>
                    </a:cubicBezTo>
                    <a:close/>
                    <a:moveTo>
                      <a:pt x="20513" y="8558"/>
                    </a:moveTo>
                    <a:lnTo>
                      <a:pt x="18445" y="8143"/>
                    </a:lnTo>
                    <a:cubicBezTo>
                      <a:pt x="18341" y="7844"/>
                      <a:pt x="18218" y="7554"/>
                      <a:pt x="18082" y="7273"/>
                    </a:cubicBezTo>
                    <a:lnTo>
                      <a:pt x="19254" y="5516"/>
                    </a:lnTo>
                    <a:cubicBezTo>
                      <a:pt x="19611" y="4980"/>
                      <a:pt x="19540" y="4268"/>
                      <a:pt x="19085" y="3813"/>
                    </a:cubicBezTo>
                    <a:lnTo>
                      <a:pt x="17787" y="2514"/>
                    </a:lnTo>
                    <a:cubicBezTo>
                      <a:pt x="17526" y="2253"/>
                      <a:pt x="17181" y="2118"/>
                      <a:pt x="16831" y="2118"/>
                    </a:cubicBezTo>
                    <a:cubicBezTo>
                      <a:pt x="16573" y="2118"/>
                      <a:pt x="16312" y="2193"/>
                      <a:pt x="16084" y="2345"/>
                    </a:cubicBezTo>
                    <a:lnTo>
                      <a:pt x="14326" y="3516"/>
                    </a:lnTo>
                    <a:cubicBezTo>
                      <a:pt x="14044" y="3380"/>
                      <a:pt x="13754" y="3258"/>
                      <a:pt x="13455" y="3155"/>
                    </a:cubicBezTo>
                    <a:lnTo>
                      <a:pt x="13041" y="1085"/>
                    </a:lnTo>
                    <a:cubicBezTo>
                      <a:pt x="12916" y="454"/>
                      <a:pt x="12361" y="0"/>
                      <a:pt x="11717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8"/>
                    </a:lnTo>
                    <a:cubicBezTo>
                      <a:pt x="0" y="12361"/>
                      <a:pt x="454" y="12916"/>
                      <a:pt x="1085" y="13042"/>
                    </a:cubicBezTo>
                    <a:lnTo>
                      <a:pt x="3154" y="13456"/>
                    </a:lnTo>
                    <a:cubicBezTo>
                      <a:pt x="3258" y="13755"/>
                      <a:pt x="3380" y="14046"/>
                      <a:pt x="3516" y="14326"/>
                    </a:cubicBezTo>
                    <a:lnTo>
                      <a:pt x="2345" y="16083"/>
                    </a:lnTo>
                    <a:cubicBezTo>
                      <a:pt x="1988" y="16619"/>
                      <a:pt x="2059" y="17332"/>
                      <a:pt x="2514" y="17787"/>
                    </a:cubicBezTo>
                    <a:lnTo>
                      <a:pt x="3812" y="19086"/>
                    </a:lnTo>
                    <a:cubicBezTo>
                      <a:pt x="4073" y="19346"/>
                      <a:pt x="4419" y="19482"/>
                      <a:pt x="4767" y="19482"/>
                    </a:cubicBezTo>
                    <a:cubicBezTo>
                      <a:pt x="5026" y="19482"/>
                      <a:pt x="5287" y="19406"/>
                      <a:pt x="5516" y="19254"/>
                    </a:cubicBezTo>
                    <a:lnTo>
                      <a:pt x="7273" y="18083"/>
                    </a:lnTo>
                    <a:cubicBezTo>
                      <a:pt x="7554" y="18220"/>
                      <a:pt x="7843" y="18341"/>
                      <a:pt x="8143" y="18445"/>
                    </a:cubicBezTo>
                    <a:lnTo>
                      <a:pt x="8557" y="20514"/>
                    </a:lnTo>
                    <a:cubicBezTo>
                      <a:pt x="8684" y="21146"/>
                      <a:pt x="9238" y="21599"/>
                      <a:pt x="9881" y="21599"/>
                    </a:cubicBezTo>
                    <a:lnTo>
                      <a:pt x="11717" y="21599"/>
                    </a:lnTo>
                    <a:cubicBezTo>
                      <a:pt x="12361" y="21599"/>
                      <a:pt x="12916" y="21146"/>
                      <a:pt x="13041" y="20514"/>
                    </a:cubicBezTo>
                    <a:lnTo>
                      <a:pt x="13456" y="18445"/>
                    </a:lnTo>
                    <a:cubicBezTo>
                      <a:pt x="13755" y="18341"/>
                      <a:pt x="14046" y="18219"/>
                      <a:pt x="14326" y="18083"/>
                    </a:cubicBezTo>
                    <a:lnTo>
                      <a:pt x="16084" y="19254"/>
                    </a:lnTo>
                    <a:cubicBezTo>
                      <a:pt x="16312" y="19406"/>
                      <a:pt x="16573" y="19482"/>
                      <a:pt x="16831" y="19482"/>
                    </a:cubicBezTo>
                    <a:cubicBezTo>
                      <a:pt x="17181" y="19482"/>
                      <a:pt x="17526" y="19346"/>
                      <a:pt x="17787" y="19086"/>
                    </a:cubicBezTo>
                    <a:lnTo>
                      <a:pt x="19085" y="17787"/>
                    </a:lnTo>
                    <a:cubicBezTo>
                      <a:pt x="19540" y="17332"/>
                      <a:pt x="19611" y="16619"/>
                      <a:pt x="19254" y="16083"/>
                    </a:cubicBezTo>
                    <a:lnTo>
                      <a:pt x="18082" y="14326"/>
                    </a:lnTo>
                    <a:cubicBezTo>
                      <a:pt x="18219" y="14045"/>
                      <a:pt x="18341" y="13755"/>
                      <a:pt x="18445" y="13456"/>
                    </a:cubicBezTo>
                    <a:lnTo>
                      <a:pt x="20513" y="13042"/>
                    </a:lnTo>
                    <a:cubicBezTo>
                      <a:pt x="21145" y="12916"/>
                      <a:pt x="21599" y="12361"/>
                      <a:pt x="21599" y="11718"/>
                    </a:cubicBezTo>
                    <a:lnTo>
                      <a:pt x="21599" y="9882"/>
                    </a:lnTo>
                    <a:cubicBezTo>
                      <a:pt x="21599" y="9238"/>
                      <a:pt x="21145" y="8684"/>
                      <a:pt x="20513" y="855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1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751328" y="2506377"/>
                <a:ext cx="245228" cy="24522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0" y="1349"/>
                    </a:cubicBezTo>
                    <a:cubicBezTo>
                      <a:pt x="16016" y="1349"/>
                      <a:pt x="20250" y="5582"/>
                      <a:pt x="20250" y="10800"/>
                    </a:cubicBezTo>
                    <a:cubicBezTo>
                      <a:pt x="20250" y="16017"/>
                      <a:pt x="16016" y="20250"/>
                      <a:pt x="10800" y="20250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0" y="21600"/>
                    </a:cubicBezTo>
                    <a:cubicBezTo>
                      <a:pt x="16763" y="21600"/>
                      <a:pt x="21599" y="16763"/>
                      <a:pt x="21599" y="10800"/>
                    </a:cubicBezTo>
                    <a:cubicBezTo>
                      <a:pt x="21599" y="4836"/>
                      <a:pt x="16763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1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803057" y="2559063"/>
                <a:ext cx="140815" cy="1408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900"/>
                    </a:moveTo>
                    <a:cubicBezTo>
                      <a:pt x="6328" y="18900"/>
                      <a:pt x="2699" y="15271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1"/>
                      <a:pt x="15271" y="18900"/>
                      <a:pt x="10800" y="18900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6"/>
                      <a:pt x="4830" y="21599"/>
                      <a:pt x="10800" y="21599"/>
                    </a:cubicBezTo>
                    <a:cubicBezTo>
                      <a:pt x="16764" y="21599"/>
                      <a:pt x="21600" y="16766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  <p:grpSp>
          <p:nvGrpSpPr>
            <p:cNvPr id="4" name="Group 3出自【趣你的PPT】(微信:qunideppt)：最优质的PPT资源库"/>
            <p:cNvGrpSpPr/>
            <p:nvPr/>
          </p:nvGrpSpPr>
          <p:grpSpPr>
            <a:xfrm>
              <a:off x="7091622" y="2636664"/>
              <a:ext cx="420528" cy="561343"/>
              <a:chOff x="7091622" y="2349278"/>
              <a:chExt cx="420528" cy="561343"/>
            </a:xfrm>
          </p:grpSpPr>
          <p:sp>
            <p:nvSpPr>
              <p:cNvPr id="11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196035" y="2454649"/>
                <a:ext cx="210743" cy="21074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00"/>
                    </a:moveTo>
                    <a:cubicBezTo>
                      <a:pt x="15764" y="1800"/>
                      <a:pt x="19800" y="5835"/>
                      <a:pt x="19800" y="10800"/>
                    </a:cubicBezTo>
                    <a:cubicBezTo>
                      <a:pt x="19800" y="15764"/>
                      <a:pt x="15764" y="19800"/>
                      <a:pt x="10800" y="19800"/>
                    </a:cubicBezTo>
                    <a:cubicBezTo>
                      <a:pt x="5835" y="19800"/>
                      <a:pt x="1800" y="15764"/>
                      <a:pt x="1800" y="10800"/>
                    </a:cubicBezTo>
                    <a:cubicBezTo>
                      <a:pt x="1800" y="5835"/>
                      <a:pt x="5835" y="1800"/>
                      <a:pt x="10800" y="1800"/>
                    </a:cubicBezTo>
                    <a:moveTo>
                      <a:pt x="10800" y="21599"/>
                    </a:moveTo>
                    <a:cubicBezTo>
                      <a:pt x="16756" y="21599"/>
                      <a:pt x="21600" y="16756"/>
                      <a:pt x="21600" y="10800"/>
                    </a:cubicBezTo>
                    <a:cubicBezTo>
                      <a:pt x="21600" y="4843"/>
                      <a:pt x="16756" y="0"/>
                      <a:pt x="10800" y="0"/>
                    </a:cubicBezTo>
                    <a:cubicBezTo>
                      <a:pt x="4843" y="0"/>
                      <a:pt x="0" y="4843"/>
                      <a:pt x="0" y="10800"/>
                    </a:cubicBezTo>
                    <a:cubicBezTo>
                      <a:pt x="0" y="16756"/>
                      <a:pt x="4843" y="21599"/>
                      <a:pt x="10800" y="2159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1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091622" y="2349278"/>
                <a:ext cx="420528" cy="56134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04" y="20170"/>
                    </a:moveTo>
                    <a:cubicBezTo>
                      <a:pt x="10885" y="20184"/>
                      <a:pt x="10830" y="20215"/>
                      <a:pt x="10782" y="20237"/>
                    </a:cubicBezTo>
                    <a:cubicBezTo>
                      <a:pt x="10774" y="20218"/>
                      <a:pt x="10707" y="20178"/>
                      <a:pt x="10666" y="20147"/>
                    </a:cubicBezTo>
                    <a:cubicBezTo>
                      <a:pt x="7368" y="17300"/>
                      <a:pt x="1799" y="12497"/>
                      <a:pt x="1799" y="8101"/>
                    </a:cubicBezTo>
                    <a:cubicBezTo>
                      <a:pt x="1799" y="4378"/>
                      <a:pt x="5838" y="1350"/>
                      <a:pt x="10800" y="1350"/>
                    </a:cubicBezTo>
                    <a:cubicBezTo>
                      <a:pt x="15762" y="1350"/>
                      <a:pt x="19800" y="4378"/>
                      <a:pt x="19800" y="8101"/>
                    </a:cubicBezTo>
                    <a:cubicBezTo>
                      <a:pt x="19800" y="12497"/>
                      <a:pt x="14231" y="17300"/>
                      <a:pt x="10904" y="20170"/>
                    </a:cubicBezTo>
                    <a:moveTo>
                      <a:pt x="10800" y="0"/>
                    </a:moveTo>
                    <a:cubicBezTo>
                      <a:pt x="4844" y="0"/>
                      <a:pt x="0" y="3588"/>
                      <a:pt x="0" y="8101"/>
                    </a:cubicBezTo>
                    <a:cubicBezTo>
                      <a:pt x="0" y="12826"/>
                      <a:pt x="5400" y="17660"/>
                      <a:pt x="9337" y="21056"/>
                    </a:cubicBezTo>
                    <a:cubicBezTo>
                      <a:pt x="9352" y="21070"/>
                      <a:pt x="9984" y="21599"/>
                      <a:pt x="10766" y="21599"/>
                    </a:cubicBezTo>
                    <a:lnTo>
                      <a:pt x="10834" y="21599"/>
                    </a:lnTo>
                    <a:cubicBezTo>
                      <a:pt x="11615" y="21599"/>
                      <a:pt x="12247" y="21070"/>
                      <a:pt x="12262" y="21056"/>
                    </a:cubicBezTo>
                    <a:cubicBezTo>
                      <a:pt x="16200" y="17660"/>
                      <a:pt x="21599" y="12826"/>
                      <a:pt x="21599" y="8101"/>
                    </a:cubicBezTo>
                    <a:cubicBezTo>
                      <a:pt x="21599" y="3588"/>
                      <a:pt x="16755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cxnSp>
        <p:nvCxnSpPr>
          <p:cNvPr id="38" name="出自【趣你的PPT】(微信:qunideppt)：最优质的PPT资源库"/>
          <p:cNvCxnSpPr/>
          <p:nvPr/>
        </p:nvCxnSpPr>
        <p:spPr>
          <a:xfrm flipV="1">
            <a:off x="278433" y="746103"/>
            <a:ext cx="2784731" cy="1"/>
          </a:xfrm>
          <a:prstGeom prst="line">
            <a:avLst/>
          </a:prstGeom>
          <a:ln w="12700">
            <a:solidFill>
              <a:srgbClr val="BE1E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出自【趣你的PPT】(微信:qunideppt)：最优质的PPT资源库"/>
          <p:cNvSpPr/>
          <p:nvPr/>
        </p:nvSpPr>
        <p:spPr>
          <a:xfrm rot="16200000">
            <a:off x="434784" y="233933"/>
            <a:ext cx="324647" cy="595689"/>
          </a:xfrm>
          <a:prstGeom prst="rect">
            <a:avLst/>
          </a:prstGeom>
          <a:solidFill>
            <a:srgbClr val="BE1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BE1E2E"/>
              </a:solidFill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856040" y="33606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BE1E2E"/>
                </a:solidFill>
              </a:rPr>
              <a:t>单击此处输入标题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166108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出自【趣你的PPT】(微信:qunideppt)：最优质的PPT资源库"/>
          <p:cNvGrpSpPr/>
          <p:nvPr/>
        </p:nvGrpSpPr>
        <p:grpSpPr>
          <a:xfrm>
            <a:off x="739889" y="1341447"/>
            <a:ext cx="10712222" cy="4550995"/>
            <a:chOff x="813594" y="1341447"/>
            <a:chExt cx="10712222" cy="4550995"/>
          </a:xfrm>
        </p:grpSpPr>
        <p:sp>
          <p:nvSpPr>
            <p:cNvPr id="2" name="出自【趣你的PPT】(微信:qunideppt)：最优质的PPT资源库"/>
            <p:cNvSpPr/>
            <p:nvPr/>
          </p:nvSpPr>
          <p:spPr bwMode="auto">
            <a:xfrm>
              <a:off x="813594" y="3443160"/>
              <a:ext cx="3484563" cy="1524000"/>
            </a:xfrm>
            <a:custGeom>
              <a:avLst/>
              <a:gdLst>
                <a:gd name="connsiteX0" fmla="*/ 0 w 1523036"/>
                <a:gd name="connsiteY0" fmla="*/ 1312962 h 1312962"/>
                <a:gd name="connsiteX1" fmla="*/ 761518 w 1523036"/>
                <a:gd name="connsiteY1" fmla="*/ 0 h 1312962"/>
                <a:gd name="connsiteX2" fmla="*/ 1523036 w 1523036"/>
                <a:gd name="connsiteY2" fmla="*/ 1312962 h 1312962"/>
                <a:gd name="connsiteX3" fmla="*/ 0 w 1523036"/>
                <a:gd name="connsiteY3" fmla="*/ 1312962 h 1312962"/>
                <a:gd name="connsiteX0" fmla="*/ 0 w 1523036"/>
                <a:gd name="connsiteY0" fmla="*/ 1122131 h 1122131"/>
                <a:gd name="connsiteX1" fmla="*/ 761518 w 1523036"/>
                <a:gd name="connsiteY1" fmla="*/ 0 h 1122131"/>
                <a:gd name="connsiteX2" fmla="*/ 1523036 w 1523036"/>
                <a:gd name="connsiteY2" fmla="*/ 1122131 h 1122131"/>
                <a:gd name="connsiteX3" fmla="*/ 0 w 1523036"/>
                <a:gd name="connsiteY3" fmla="*/ 1122131 h 1122131"/>
                <a:gd name="connsiteX0" fmla="*/ 0 w 1523036"/>
                <a:gd name="connsiteY0" fmla="*/ 1122198 h 1122198"/>
                <a:gd name="connsiteX1" fmla="*/ 761518 w 1523036"/>
                <a:gd name="connsiteY1" fmla="*/ 67 h 1122198"/>
                <a:gd name="connsiteX2" fmla="*/ 1523036 w 1523036"/>
                <a:gd name="connsiteY2" fmla="*/ 1122198 h 1122198"/>
                <a:gd name="connsiteX3" fmla="*/ 0 w 1523036"/>
                <a:gd name="connsiteY3" fmla="*/ 1122198 h 1122198"/>
                <a:gd name="connsiteX0" fmla="*/ 0 w 1523036"/>
                <a:gd name="connsiteY0" fmla="*/ 1678761 h 1678761"/>
                <a:gd name="connsiteX1" fmla="*/ 769469 w 1523036"/>
                <a:gd name="connsiteY1" fmla="*/ 39 h 1678761"/>
                <a:gd name="connsiteX2" fmla="*/ 1523036 w 1523036"/>
                <a:gd name="connsiteY2" fmla="*/ 1678761 h 1678761"/>
                <a:gd name="connsiteX3" fmla="*/ 0 w 1523036"/>
                <a:gd name="connsiteY3" fmla="*/ 1678761 h 1678761"/>
                <a:gd name="connsiteX0" fmla="*/ 0 w 1523036"/>
                <a:gd name="connsiteY0" fmla="*/ 1678756 h 1678756"/>
                <a:gd name="connsiteX1" fmla="*/ 769469 w 1523036"/>
                <a:gd name="connsiteY1" fmla="*/ 34 h 1678756"/>
                <a:gd name="connsiteX2" fmla="*/ 1523036 w 1523036"/>
                <a:gd name="connsiteY2" fmla="*/ 1678756 h 1678756"/>
                <a:gd name="connsiteX3" fmla="*/ 0 w 1523036"/>
                <a:gd name="connsiteY3" fmla="*/ 1678756 h 1678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036" h="1678756">
                  <a:moveTo>
                    <a:pt x="0" y="1678756"/>
                  </a:moveTo>
                  <a:cubicBezTo>
                    <a:pt x="253839" y="1304712"/>
                    <a:pt x="634900" y="7652"/>
                    <a:pt x="769469" y="34"/>
                  </a:cubicBezTo>
                  <a:cubicBezTo>
                    <a:pt x="904038" y="-7584"/>
                    <a:pt x="1269197" y="1304712"/>
                    <a:pt x="1523036" y="1678756"/>
                  </a:cubicBezTo>
                  <a:lnTo>
                    <a:pt x="0" y="16787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217">
                <a:defRPr/>
              </a:pPr>
              <a:endParaRPr lang="en-US" sz="1000" dirty="0">
                <a:solidFill>
                  <a:schemeClr val="tx1"/>
                </a:solidFill>
                <a:sym typeface="Century Gothic" panose="020B0502020202020204" pitchFamily="34" charset="0"/>
              </a:endParaRPr>
            </a:p>
          </p:txBody>
        </p:sp>
        <p:sp>
          <p:nvSpPr>
            <p:cNvPr id="3" name="出自【趣你的PPT】(微信:qunideppt)：最优质的PPT资源库"/>
            <p:cNvSpPr/>
            <p:nvPr/>
          </p:nvSpPr>
          <p:spPr bwMode="auto">
            <a:xfrm>
              <a:off x="2396331" y="2538286"/>
              <a:ext cx="3484562" cy="2428875"/>
            </a:xfrm>
            <a:custGeom>
              <a:avLst/>
              <a:gdLst>
                <a:gd name="connsiteX0" fmla="*/ 0 w 1523036"/>
                <a:gd name="connsiteY0" fmla="*/ 1312962 h 1312962"/>
                <a:gd name="connsiteX1" fmla="*/ 761518 w 1523036"/>
                <a:gd name="connsiteY1" fmla="*/ 0 h 1312962"/>
                <a:gd name="connsiteX2" fmla="*/ 1523036 w 1523036"/>
                <a:gd name="connsiteY2" fmla="*/ 1312962 h 1312962"/>
                <a:gd name="connsiteX3" fmla="*/ 0 w 1523036"/>
                <a:gd name="connsiteY3" fmla="*/ 1312962 h 1312962"/>
                <a:gd name="connsiteX0" fmla="*/ 0 w 1523036"/>
                <a:gd name="connsiteY0" fmla="*/ 1122131 h 1122131"/>
                <a:gd name="connsiteX1" fmla="*/ 761518 w 1523036"/>
                <a:gd name="connsiteY1" fmla="*/ 0 h 1122131"/>
                <a:gd name="connsiteX2" fmla="*/ 1523036 w 1523036"/>
                <a:gd name="connsiteY2" fmla="*/ 1122131 h 1122131"/>
                <a:gd name="connsiteX3" fmla="*/ 0 w 1523036"/>
                <a:gd name="connsiteY3" fmla="*/ 1122131 h 1122131"/>
                <a:gd name="connsiteX0" fmla="*/ 0 w 1523036"/>
                <a:gd name="connsiteY0" fmla="*/ 1122198 h 1122198"/>
                <a:gd name="connsiteX1" fmla="*/ 761518 w 1523036"/>
                <a:gd name="connsiteY1" fmla="*/ 67 h 1122198"/>
                <a:gd name="connsiteX2" fmla="*/ 1523036 w 1523036"/>
                <a:gd name="connsiteY2" fmla="*/ 1122198 h 1122198"/>
                <a:gd name="connsiteX3" fmla="*/ 0 w 1523036"/>
                <a:gd name="connsiteY3" fmla="*/ 1122198 h 1122198"/>
                <a:gd name="connsiteX0" fmla="*/ 0 w 1523036"/>
                <a:gd name="connsiteY0" fmla="*/ 1678761 h 1678761"/>
                <a:gd name="connsiteX1" fmla="*/ 769469 w 1523036"/>
                <a:gd name="connsiteY1" fmla="*/ 39 h 1678761"/>
                <a:gd name="connsiteX2" fmla="*/ 1523036 w 1523036"/>
                <a:gd name="connsiteY2" fmla="*/ 1678761 h 1678761"/>
                <a:gd name="connsiteX3" fmla="*/ 0 w 1523036"/>
                <a:gd name="connsiteY3" fmla="*/ 1678761 h 1678761"/>
                <a:gd name="connsiteX0" fmla="*/ 0 w 1523036"/>
                <a:gd name="connsiteY0" fmla="*/ 1678756 h 1678756"/>
                <a:gd name="connsiteX1" fmla="*/ 769469 w 1523036"/>
                <a:gd name="connsiteY1" fmla="*/ 34 h 1678756"/>
                <a:gd name="connsiteX2" fmla="*/ 1523036 w 1523036"/>
                <a:gd name="connsiteY2" fmla="*/ 1678756 h 1678756"/>
                <a:gd name="connsiteX3" fmla="*/ 0 w 1523036"/>
                <a:gd name="connsiteY3" fmla="*/ 1678756 h 1678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036" h="1678756">
                  <a:moveTo>
                    <a:pt x="0" y="1678756"/>
                  </a:moveTo>
                  <a:cubicBezTo>
                    <a:pt x="253839" y="1304712"/>
                    <a:pt x="634900" y="7652"/>
                    <a:pt x="769469" y="34"/>
                  </a:cubicBezTo>
                  <a:cubicBezTo>
                    <a:pt x="904038" y="-7584"/>
                    <a:pt x="1269197" y="1304712"/>
                    <a:pt x="1523036" y="1678756"/>
                  </a:cubicBezTo>
                  <a:lnTo>
                    <a:pt x="0" y="16787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217">
                <a:defRPr/>
              </a:pPr>
              <a:endParaRPr lang="en-US" sz="1000" dirty="0">
                <a:solidFill>
                  <a:schemeClr val="tx1"/>
                </a:solidFill>
                <a:sym typeface="Century Gothic" panose="020B0502020202020204" pitchFamily="34" charset="0"/>
              </a:endParaRPr>
            </a:p>
          </p:txBody>
        </p:sp>
        <p:sp>
          <p:nvSpPr>
            <p:cNvPr id="4" name="出自【趣你的PPT】(微信:qunideppt)：最优质的PPT资源库"/>
            <p:cNvSpPr/>
            <p:nvPr/>
          </p:nvSpPr>
          <p:spPr bwMode="auto">
            <a:xfrm>
              <a:off x="3901281" y="2947860"/>
              <a:ext cx="3484562" cy="2019300"/>
            </a:xfrm>
            <a:custGeom>
              <a:avLst/>
              <a:gdLst>
                <a:gd name="connsiteX0" fmla="*/ 0 w 1523036"/>
                <a:gd name="connsiteY0" fmla="*/ 1312962 h 1312962"/>
                <a:gd name="connsiteX1" fmla="*/ 761518 w 1523036"/>
                <a:gd name="connsiteY1" fmla="*/ 0 h 1312962"/>
                <a:gd name="connsiteX2" fmla="*/ 1523036 w 1523036"/>
                <a:gd name="connsiteY2" fmla="*/ 1312962 h 1312962"/>
                <a:gd name="connsiteX3" fmla="*/ 0 w 1523036"/>
                <a:gd name="connsiteY3" fmla="*/ 1312962 h 1312962"/>
                <a:gd name="connsiteX0" fmla="*/ 0 w 1523036"/>
                <a:gd name="connsiteY0" fmla="*/ 1122131 h 1122131"/>
                <a:gd name="connsiteX1" fmla="*/ 761518 w 1523036"/>
                <a:gd name="connsiteY1" fmla="*/ 0 h 1122131"/>
                <a:gd name="connsiteX2" fmla="*/ 1523036 w 1523036"/>
                <a:gd name="connsiteY2" fmla="*/ 1122131 h 1122131"/>
                <a:gd name="connsiteX3" fmla="*/ 0 w 1523036"/>
                <a:gd name="connsiteY3" fmla="*/ 1122131 h 1122131"/>
                <a:gd name="connsiteX0" fmla="*/ 0 w 1523036"/>
                <a:gd name="connsiteY0" fmla="*/ 1122198 h 1122198"/>
                <a:gd name="connsiteX1" fmla="*/ 761518 w 1523036"/>
                <a:gd name="connsiteY1" fmla="*/ 67 h 1122198"/>
                <a:gd name="connsiteX2" fmla="*/ 1523036 w 1523036"/>
                <a:gd name="connsiteY2" fmla="*/ 1122198 h 1122198"/>
                <a:gd name="connsiteX3" fmla="*/ 0 w 1523036"/>
                <a:gd name="connsiteY3" fmla="*/ 1122198 h 1122198"/>
                <a:gd name="connsiteX0" fmla="*/ 0 w 1523036"/>
                <a:gd name="connsiteY0" fmla="*/ 1678761 h 1678761"/>
                <a:gd name="connsiteX1" fmla="*/ 769469 w 1523036"/>
                <a:gd name="connsiteY1" fmla="*/ 39 h 1678761"/>
                <a:gd name="connsiteX2" fmla="*/ 1523036 w 1523036"/>
                <a:gd name="connsiteY2" fmla="*/ 1678761 h 1678761"/>
                <a:gd name="connsiteX3" fmla="*/ 0 w 1523036"/>
                <a:gd name="connsiteY3" fmla="*/ 1678761 h 1678761"/>
                <a:gd name="connsiteX0" fmla="*/ 0 w 1523036"/>
                <a:gd name="connsiteY0" fmla="*/ 1678756 h 1678756"/>
                <a:gd name="connsiteX1" fmla="*/ 769469 w 1523036"/>
                <a:gd name="connsiteY1" fmla="*/ 34 h 1678756"/>
                <a:gd name="connsiteX2" fmla="*/ 1523036 w 1523036"/>
                <a:gd name="connsiteY2" fmla="*/ 1678756 h 1678756"/>
                <a:gd name="connsiteX3" fmla="*/ 0 w 1523036"/>
                <a:gd name="connsiteY3" fmla="*/ 1678756 h 1678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036" h="1678756">
                  <a:moveTo>
                    <a:pt x="0" y="1678756"/>
                  </a:moveTo>
                  <a:cubicBezTo>
                    <a:pt x="253839" y="1304712"/>
                    <a:pt x="634900" y="7652"/>
                    <a:pt x="769469" y="34"/>
                  </a:cubicBezTo>
                  <a:cubicBezTo>
                    <a:pt x="904038" y="-7584"/>
                    <a:pt x="1269197" y="1304712"/>
                    <a:pt x="1523036" y="1678756"/>
                  </a:cubicBezTo>
                  <a:lnTo>
                    <a:pt x="0" y="16787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217">
                <a:defRPr/>
              </a:pPr>
              <a:endParaRPr lang="en-US" sz="1000" dirty="0">
                <a:solidFill>
                  <a:schemeClr val="tx1"/>
                </a:solidFill>
                <a:sym typeface="Century Gothic" panose="020B0502020202020204" pitchFamily="34" charset="0"/>
              </a:endParaRPr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 bwMode="auto">
            <a:xfrm>
              <a:off x="4885531" y="3443160"/>
              <a:ext cx="3486150" cy="1524000"/>
            </a:xfrm>
            <a:custGeom>
              <a:avLst/>
              <a:gdLst>
                <a:gd name="connsiteX0" fmla="*/ 0 w 1523036"/>
                <a:gd name="connsiteY0" fmla="*/ 1312962 h 1312962"/>
                <a:gd name="connsiteX1" fmla="*/ 761518 w 1523036"/>
                <a:gd name="connsiteY1" fmla="*/ 0 h 1312962"/>
                <a:gd name="connsiteX2" fmla="*/ 1523036 w 1523036"/>
                <a:gd name="connsiteY2" fmla="*/ 1312962 h 1312962"/>
                <a:gd name="connsiteX3" fmla="*/ 0 w 1523036"/>
                <a:gd name="connsiteY3" fmla="*/ 1312962 h 1312962"/>
                <a:gd name="connsiteX0" fmla="*/ 0 w 1523036"/>
                <a:gd name="connsiteY0" fmla="*/ 1122131 h 1122131"/>
                <a:gd name="connsiteX1" fmla="*/ 761518 w 1523036"/>
                <a:gd name="connsiteY1" fmla="*/ 0 h 1122131"/>
                <a:gd name="connsiteX2" fmla="*/ 1523036 w 1523036"/>
                <a:gd name="connsiteY2" fmla="*/ 1122131 h 1122131"/>
                <a:gd name="connsiteX3" fmla="*/ 0 w 1523036"/>
                <a:gd name="connsiteY3" fmla="*/ 1122131 h 1122131"/>
                <a:gd name="connsiteX0" fmla="*/ 0 w 1523036"/>
                <a:gd name="connsiteY0" fmla="*/ 1122198 h 1122198"/>
                <a:gd name="connsiteX1" fmla="*/ 761518 w 1523036"/>
                <a:gd name="connsiteY1" fmla="*/ 67 h 1122198"/>
                <a:gd name="connsiteX2" fmla="*/ 1523036 w 1523036"/>
                <a:gd name="connsiteY2" fmla="*/ 1122198 h 1122198"/>
                <a:gd name="connsiteX3" fmla="*/ 0 w 1523036"/>
                <a:gd name="connsiteY3" fmla="*/ 1122198 h 1122198"/>
                <a:gd name="connsiteX0" fmla="*/ 0 w 1523036"/>
                <a:gd name="connsiteY0" fmla="*/ 1678761 h 1678761"/>
                <a:gd name="connsiteX1" fmla="*/ 769469 w 1523036"/>
                <a:gd name="connsiteY1" fmla="*/ 39 h 1678761"/>
                <a:gd name="connsiteX2" fmla="*/ 1523036 w 1523036"/>
                <a:gd name="connsiteY2" fmla="*/ 1678761 h 1678761"/>
                <a:gd name="connsiteX3" fmla="*/ 0 w 1523036"/>
                <a:gd name="connsiteY3" fmla="*/ 1678761 h 1678761"/>
                <a:gd name="connsiteX0" fmla="*/ 0 w 1523036"/>
                <a:gd name="connsiteY0" fmla="*/ 1678756 h 1678756"/>
                <a:gd name="connsiteX1" fmla="*/ 769469 w 1523036"/>
                <a:gd name="connsiteY1" fmla="*/ 34 h 1678756"/>
                <a:gd name="connsiteX2" fmla="*/ 1523036 w 1523036"/>
                <a:gd name="connsiteY2" fmla="*/ 1678756 h 1678756"/>
                <a:gd name="connsiteX3" fmla="*/ 0 w 1523036"/>
                <a:gd name="connsiteY3" fmla="*/ 1678756 h 1678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036" h="1678756">
                  <a:moveTo>
                    <a:pt x="0" y="1678756"/>
                  </a:moveTo>
                  <a:cubicBezTo>
                    <a:pt x="253839" y="1304712"/>
                    <a:pt x="634900" y="7652"/>
                    <a:pt x="769469" y="34"/>
                  </a:cubicBezTo>
                  <a:cubicBezTo>
                    <a:pt x="904038" y="-7584"/>
                    <a:pt x="1269197" y="1304712"/>
                    <a:pt x="1523036" y="1678756"/>
                  </a:cubicBezTo>
                  <a:lnTo>
                    <a:pt x="0" y="16787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217">
                <a:defRPr/>
              </a:pPr>
              <a:endParaRPr lang="en-US" sz="1000" dirty="0">
                <a:solidFill>
                  <a:schemeClr val="tx1"/>
                </a:solidFill>
                <a:sym typeface="Century Gothic" panose="020B0502020202020204" pitchFamily="34" charset="0"/>
              </a:endParaRPr>
            </a:p>
          </p:txBody>
        </p:sp>
        <p:sp>
          <p:nvSpPr>
            <p:cNvPr id="6" name="出自【趣你的PPT】(微信:qunideppt)：最优质的PPT资源库"/>
            <p:cNvSpPr/>
            <p:nvPr/>
          </p:nvSpPr>
          <p:spPr bwMode="auto">
            <a:xfrm>
              <a:off x="6352381" y="3151061"/>
              <a:ext cx="3484562" cy="1812925"/>
            </a:xfrm>
            <a:custGeom>
              <a:avLst/>
              <a:gdLst>
                <a:gd name="connsiteX0" fmla="*/ 0 w 1523036"/>
                <a:gd name="connsiteY0" fmla="*/ 1312962 h 1312962"/>
                <a:gd name="connsiteX1" fmla="*/ 761518 w 1523036"/>
                <a:gd name="connsiteY1" fmla="*/ 0 h 1312962"/>
                <a:gd name="connsiteX2" fmla="*/ 1523036 w 1523036"/>
                <a:gd name="connsiteY2" fmla="*/ 1312962 h 1312962"/>
                <a:gd name="connsiteX3" fmla="*/ 0 w 1523036"/>
                <a:gd name="connsiteY3" fmla="*/ 1312962 h 1312962"/>
                <a:gd name="connsiteX0" fmla="*/ 0 w 1523036"/>
                <a:gd name="connsiteY0" fmla="*/ 1122131 h 1122131"/>
                <a:gd name="connsiteX1" fmla="*/ 761518 w 1523036"/>
                <a:gd name="connsiteY1" fmla="*/ 0 h 1122131"/>
                <a:gd name="connsiteX2" fmla="*/ 1523036 w 1523036"/>
                <a:gd name="connsiteY2" fmla="*/ 1122131 h 1122131"/>
                <a:gd name="connsiteX3" fmla="*/ 0 w 1523036"/>
                <a:gd name="connsiteY3" fmla="*/ 1122131 h 1122131"/>
                <a:gd name="connsiteX0" fmla="*/ 0 w 1523036"/>
                <a:gd name="connsiteY0" fmla="*/ 1122198 h 1122198"/>
                <a:gd name="connsiteX1" fmla="*/ 761518 w 1523036"/>
                <a:gd name="connsiteY1" fmla="*/ 67 h 1122198"/>
                <a:gd name="connsiteX2" fmla="*/ 1523036 w 1523036"/>
                <a:gd name="connsiteY2" fmla="*/ 1122198 h 1122198"/>
                <a:gd name="connsiteX3" fmla="*/ 0 w 1523036"/>
                <a:gd name="connsiteY3" fmla="*/ 1122198 h 1122198"/>
                <a:gd name="connsiteX0" fmla="*/ 0 w 1523036"/>
                <a:gd name="connsiteY0" fmla="*/ 1678761 h 1678761"/>
                <a:gd name="connsiteX1" fmla="*/ 769469 w 1523036"/>
                <a:gd name="connsiteY1" fmla="*/ 39 h 1678761"/>
                <a:gd name="connsiteX2" fmla="*/ 1523036 w 1523036"/>
                <a:gd name="connsiteY2" fmla="*/ 1678761 h 1678761"/>
                <a:gd name="connsiteX3" fmla="*/ 0 w 1523036"/>
                <a:gd name="connsiteY3" fmla="*/ 1678761 h 1678761"/>
                <a:gd name="connsiteX0" fmla="*/ 0 w 1523036"/>
                <a:gd name="connsiteY0" fmla="*/ 1678756 h 1678756"/>
                <a:gd name="connsiteX1" fmla="*/ 769469 w 1523036"/>
                <a:gd name="connsiteY1" fmla="*/ 34 h 1678756"/>
                <a:gd name="connsiteX2" fmla="*/ 1523036 w 1523036"/>
                <a:gd name="connsiteY2" fmla="*/ 1678756 h 1678756"/>
                <a:gd name="connsiteX3" fmla="*/ 0 w 1523036"/>
                <a:gd name="connsiteY3" fmla="*/ 1678756 h 1678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036" h="1678756">
                  <a:moveTo>
                    <a:pt x="0" y="1678756"/>
                  </a:moveTo>
                  <a:cubicBezTo>
                    <a:pt x="253839" y="1304712"/>
                    <a:pt x="634900" y="7652"/>
                    <a:pt x="769469" y="34"/>
                  </a:cubicBezTo>
                  <a:cubicBezTo>
                    <a:pt x="904038" y="-7584"/>
                    <a:pt x="1269197" y="1304712"/>
                    <a:pt x="1523036" y="1678756"/>
                  </a:cubicBezTo>
                  <a:lnTo>
                    <a:pt x="0" y="16787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217">
                <a:defRPr/>
              </a:pPr>
              <a:endParaRPr lang="en-US" sz="1000" dirty="0">
                <a:solidFill>
                  <a:schemeClr val="tx1"/>
                </a:solidFill>
                <a:sym typeface="Century Gothic" panose="020B0502020202020204" pitchFamily="34" charset="0"/>
              </a:endParaRPr>
            </a:p>
          </p:txBody>
        </p:sp>
        <p:sp>
          <p:nvSpPr>
            <p:cNvPr id="7" name="出自【趣你的PPT】(微信:qunideppt)：最优质的PPT资源库"/>
            <p:cNvSpPr/>
            <p:nvPr/>
          </p:nvSpPr>
          <p:spPr bwMode="auto">
            <a:xfrm>
              <a:off x="7892256" y="3297111"/>
              <a:ext cx="3486150" cy="1662113"/>
            </a:xfrm>
            <a:custGeom>
              <a:avLst/>
              <a:gdLst>
                <a:gd name="connsiteX0" fmla="*/ 0 w 1523036"/>
                <a:gd name="connsiteY0" fmla="*/ 1312962 h 1312962"/>
                <a:gd name="connsiteX1" fmla="*/ 761518 w 1523036"/>
                <a:gd name="connsiteY1" fmla="*/ 0 h 1312962"/>
                <a:gd name="connsiteX2" fmla="*/ 1523036 w 1523036"/>
                <a:gd name="connsiteY2" fmla="*/ 1312962 h 1312962"/>
                <a:gd name="connsiteX3" fmla="*/ 0 w 1523036"/>
                <a:gd name="connsiteY3" fmla="*/ 1312962 h 1312962"/>
                <a:gd name="connsiteX0" fmla="*/ 0 w 1523036"/>
                <a:gd name="connsiteY0" fmla="*/ 1122131 h 1122131"/>
                <a:gd name="connsiteX1" fmla="*/ 761518 w 1523036"/>
                <a:gd name="connsiteY1" fmla="*/ 0 h 1122131"/>
                <a:gd name="connsiteX2" fmla="*/ 1523036 w 1523036"/>
                <a:gd name="connsiteY2" fmla="*/ 1122131 h 1122131"/>
                <a:gd name="connsiteX3" fmla="*/ 0 w 1523036"/>
                <a:gd name="connsiteY3" fmla="*/ 1122131 h 1122131"/>
                <a:gd name="connsiteX0" fmla="*/ 0 w 1523036"/>
                <a:gd name="connsiteY0" fmla="*/ 1122198 h 1122198"/>
                <a:gd name="connsiteX1" fmla="*/ 761518 w 1523036"/>
                <a:gd name="connsiteY1" fmla="*/ 67 h 1122198"/>
                <a:gd name="connsiteX2" fmla="*/ 1523036 w 1523036"/>
                <a:gd name="connsiteY2" fmla="*/ 1122198 h 1122198"/>
                <a:gd name="connsiteX3" fmla="*/ 0 w 1523036"/>
                <a:gd name="connsiteY3" fmla="*/ 1122198 h 1122198"/>
                <a:gd name="connsiteX0" fmla="*/ 0 w 1523036"/>
                <a:gd name="connsiteY0" fmla="*/ 1678761 h 1678761"/>
                <a:gd name="connsiteX1" fmla="*/ 769469 w 1523036"/>
                <a:gd name="connsiteY1" fmla="*/ 39 h 1678761"/>
                <a:gd name="connsiteX2" fmla="*/ 1523036 w 1523036"/>
                <a:gd name="connsiteY2" fmla="*/ 1678761 h 1678761"/>
                <a:gd name="connsiteX3" fmla="*/ 0 w 1523036"/>
                <a:gd name="connsiteY3" fmla="*/ 1678761 h 1678761"/>
                <a:gd name="connsiteX0" fmla="*/ 0 w 1523036"/>
                <a:gd name="connsiteY0" fmla="*/ 1678756 h 1678756"/>
                <a:gd name="connsiteX1" fmla="*/ 769469 w 1523036"/>
                <a:gd name="connsiteY1" fmla="*/ 34 h 1678756"/>
                <a:gd name="connsiteX2" fmla="*/ 1523036 w 1523036"/>
                <a:gd name="connsiteY2" fmla="*/ 1678756 h 1678756"/>
                <a:gd name="connsiteX3" fmla="*/ 0 w 1523036"/>
                <a:gd name="connsiteY3" fmla="*/ 1678756 h 1678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036" h="1678756">
                  <a:moveTo>
                    <a:pt x="0" y="1678756"/>
                  </a:moveTo>
                  <a:cubicBezTo>
                    <a:pt x="253839" y="1304712"/>
                    <a:pt x="634900" y="7652"/>
                    <a:pt x="769469" y="34"/>
                  </a:cubicBezTo>
                  <a:cubicBezTo>
                    <a:pt x="904038" y="-7584"/>
                    <a:pt x="1269197" y="1304712"/>
                    <a:pt x="1523036" y="1678756"/>
                  </a:cubicBezTo>
                  <a:lnTo>
                    <a:pt x="0" y="16787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217">
                <a:defRPr/>
              </a:pPr>
              <a:endParaRPr lang="en-US" sz="1000" dirty="0">
                <a:solidFill>
                  <a:schemeClr val="tx1"/>
                </a:solidFill>
                <a:sym typeface="Century Gothic" panose="020B0502020202020204" pitchFamily="34" charset="0"/>
              </a:endParaRPr>
            </a:p>
          </p:txBody>
        </p:sp>
        <p:sp>
          <p:nvSpPr>
            <p:cNvPr id="8" name="出自【趣你的PPT】(微信:qunideppt)：最优质的PPT资源库"/>
            <p:cNvSpPr txBox="1"/>
            <p:nvPr/>
          </p:nvSpPr>
          <p:spPr>
            <a:xfrm>
              <a:off x="899328" y="2080976"/>
              <a:ext cx="1806575" cy="866884"/>
            </a:xfrm>
            <a:prstGeom prst="rect">
              <a:avLst/>
            </a:prstGeom>
            <a:noFill/>
          </p:spPr>
          <p:txBody>
            <a:bodyPr wrap="square" lIns="121899" tIns="60950" rIns="121899" bIns="60950">
              <a:spAutoFit/>
            </a:bodyPr>
            <a:lstStyle/>
            <a:p>
              <a:pPr algn="r" defTabSz="914217">
                <a:defRPr/>
              </a:pPr>
              <a:r>
                <a:rPr lang="zh-CN" altLang="en-US" sz="2000" spc="-54" dirty="0">
                  <a:latin typeface="微软雅黑" panose="020B0503020204020204" pitchFamily="34" charset="-122"/>
                  <a:ea typeface="微软雅黑" panose="020B0503020204020204" pitchFamily="34" charset="-122"/>
                  <a:cs typeface="Lato Light"/>
                  <a:sym typeface="Century Gothic" panose="020B0502020202020204" pitchFamily="34" charset="0"/>
                </a:rPr>
                <a:t>一月</a:t>
              </a:r>
              <a:r>
                <a:rPr lang="en-US" sz="500" dirty="0">
                  <a:latin typeface="微软雅黑" panose="020B0503020204020204" pitchFamily="34" charset="-122"/>
                  <a:ea typeface="微软雅黑" panose="020B0503020204020204" pitchFamily="34" charset="-122"/>
                  <a:cs typeface="Lato Light"/>
                  <a:sym typeface="Century Gothic" panose="020B0502020202020204" pitchFamily="34" charset="0"/>
                </a:rPr>
                <a:t> </a:t>
              </a:r>
            </a:p>
            <a:p>
              <a:pPr algn="r" defTabSz="912813" fontAlgn="base">
                <a:lnSpc>
                  <a:spcPts val="17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该原创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模板来自公众号：趣你的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。</a:t>
              </a:r>
            </a:p>
          </p:txBody>
        </p:sp>
        <p:cxnSp>
          <p:nvCxnSpPr>
            <p:cNvPr id="9" name="出自【趣你的PPT】(微信:qunideppt)：最优质的PPT资源库"/>
            <p:cNvCxnSpPr/>
            <p:nvPr/>
          </p:nvCxnSpPr>
          <p:spPr>
            <a:xfrm>
              <a:off x="2555875" y="3068620"/>
              <a:ext cx="0" cy="292210"/>
            </a:xfrm>
            <a:prstGeom prst="line">
              <a:avLst/>
            </a:prstGeom>
            <a:ln w="12700" cmpd="sng">
              <a:solidFill>
                <a:srgbClr val="A3A3A3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出自【趣你的PPT】(微信:qunideppt)：最优质的PPT资源库"/>
            <p:cNvCxnSpPr/>
            <p:nvPr/>
          </p:nvCxnSpPr>
          <p:spPr>
            <a:xfrm>
              <a:off x="4143545" y="2201736"/>
              <a:ext cx="0" cy="277296"/>
            </a:xfrm>
            <a:prstGeom prst="line">
              <a:avLst/>
            </a:prstGeom>
            <a:ln w="12700" cmpd="sng">
              <a:solidFill>
                <a:srgbClr val="A3A3A3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出自【趣你的PPT】(微信:qunideppt)：最优质的PPT资源库"/>
            <p:cNvCxnSpPr/>
            <p:nvPr/>
          </p:nvCxnSpPr>
          <p:spPr>
            <a:xfrm>
              <a:off x="5707856" y="2389007"/>
              <a:ext cx="0" cy="433442"/>
            </a:xfrm>
            <a:prstGeom prst="line">
              <a:avLst/>
            </a:prstGeom>
            <a:ln w="12700" cmpd="sng">
              <a:solidFill>
                <a:srgbClr val="A3A3A3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出自【趣你的PPT】(微信:qunideppt)：最优质的PPT资源库"/>
            <p:cNvCxnSpPr/>
            <p:nvPr/>
          </p:nvCxnSpPr>
          <p:spPr>
            <a:xfrm>
              <a:off x="6660016" y="2908966"/>
              <a:ext cx="0" cy="458788"/>
            </a:xfrm>
            <a:prstGeom prst="line">
              <a:avLst/>
            </a:prstGeom>
            <a:ln w="12700" cmpd="sng">
              <a:solidFill>
                <a:srgbClr val="A3A3A3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出自【趣你的PPT】(微信:qunideppt)：最优质的PPT资源库"/>
            <p:cNvCxnSpPr/>
            <p:nvPr/>
          </p:nvCxnSpPr>
          <p:spPr>
            <a:xfrm>
              <a:off x="8094662" y="2430227"/>
              <a:ext cx="0" cy="569912"/>
            </a:xfrm>
            <a:prstGeom prst="line">
              <a:avLst/>
            </a:prstGeom>
            <a:ln w="12700" cmpd="sng">
              <a:solidFill>
                <a:srgbClr val="A3A3A3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出自【趣你的PPT】(微信:qunideppt)：最优质的PPT资源库"/>
            <p:cNvCxnSpPr/>
            <p:nvPr/>
          </p:nvCxnSpPr>
          <p:spPr>
            <a:xfrm>
              <a:off x="9667081" y="2546949"/>
              <a:ext cx="0" cy="591411"/>
            </a:xfrm>
            <a:prstGeom prst="line">
              <a:avLst/>
            </a:prstGeom>
            <a:ln w="12700" cmpd="sng">
              <a:solidFill>
                <a:srgbClr val="A3A3A3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出自【趣你的PPT】(微信:qunideppt)：最优质的PPT资源库"/>
            <p:cNvCxnSpPr/>
            <p:nvPr/>
          </p:nvCxnSpPr>
          <p:spPr>
            <a:xfrm>
              <a:off x="813594" y="5190998"/>
              <a:ext cx="10564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885032" y="5369222"/>
              <a:ext cx="1046797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algn="ctr" defTabSz="91281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该原创</a:t>
              </a:r>
              <a:r>
                <a:rPr lang="en-US" altLang="zh-CN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模板来自公众号：趣你的</a:t>
              </a:r>
              <a:r>
                <a:rPr lang="en-US" altLang="zh-CN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。我们制作的</a:t>
              </a:r>
              <a:r>
                <a:rPr lang="en-US" altLang="zh-CN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教程视频</a:t>
              </a:r>
              <a:r>
                <a:rPr lang="en-US" altLang="zh-CN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《</a:t>
              </a:r>
              <a:r>
                <a:rPr lang="zh-CN" altLang="en-US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趣你的</a:t>
              </a:r>
              <a:r>
                <a:rPr lang="en-US" altLang="zh-CN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PPT》</a:t>
              </a:r>
              <a:r>
                <a:rPr lang="zh-CN" altLang="en-US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，播放量已超过</a:t>
              </a:r>
              <a:r>
                <a:rPr lang="en-US" altLang="zh-CN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500</a:t>
              </a:r>
              <a:r>
                <a:rPr lang="zh-CN" altLang="en-US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万次。该原创</a:t>
              </a:r>
              <a:r>
                <a:rPr lang="en-US" altLang="zh-CN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模板来自公众号：趣你的</a:t>
              </a:r>
              <a:r>
                <a:rPr lang="en-US" altLang="zh-CN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。</a:t>
              </a:r>
            </a:p>
          </p:txBody>
        </p:sp>
        <p:sp>
          <p:nvSpPr>
            <p:cNvPr id="17" name="出自【趣你的PPT】(微信:qunideppt)：最优质的PPT资源库"/>
            <p:cNvSpPr txBox="1"/>
            <p:nvPr/>
          </p:nvSpPr>
          <p:spPr>
            <a:xfrm>
              <a:off x="2617669" y="1341447"/>
              <a:ext cx="1781062" cy="866884"/>
            </a:xfrm>
            <a:prstGeom prst="rect">
              <a:avLst/>
            </a:prstGeom>
            <a:noFill/>
          </p:spPr>
          <p:txBody>
            <a:bodyPr wrap="square" lIns="121899" tIns="60950" rIns="121899" bIns="60950">
              <a:spAutoFit/>
            </a:bodyPr>
            <a:lstStyle/>
            <a:p>
              <a:pPr algn="r" defTabSz="914217">
                <a:defRPr/>
              </a:pPr>
              <a:r>
                <a:rPr lang="zh-CN" altLang="en-US" sz="2000" spc="-54" dirty="0">
                  <a:latin typeface="微软雅黑" panose="020B0503020204020204" pitchFamily="34" charset="-122"/>
                  <a:ea typeface="微软雅黑" panose="020B0503020204020204" pitchFamily="34" charset="-122"/>
                  <a:cs typeface="Lato Light"/>
                  <a:sym typeface="Century Gothic" panose="020B0502020202020204" pitchFamily="34" charset="0"/>
                </a:rPr>
                <a:t>二月</a:t>
              </a:r>
              <a:r>
                <a:rPr lang="en-US" sz="500" dirty="0">
                  <a:latin typeface="微软雅黑" panose="020B0503020204020204" pitchFamily="34" charset="-122"/>
                  <a:ea typeface="微软雅黑" panose="020B0503020204020204" pitchFamily="34" charset="-122"/>
                  <a:cs typeface="Lato Light"/>
                  <a:sym typeface="Century Gothic" panose="020B0502020202020204" pitchFamily="34" charset="0"/>
                </a:rPr>
                <a:t> </a:t>
              </a:r>
            </a:p>
            <a:p>
              <a:pPr algn="r" defTabSz="912813" fontAlgn="base">
                <a:lnSpc>
                  <a:spcPts val="17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该原创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模板来自公众号：趣你的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。</a:t>
              </a:r>
            </a:p>
          </p:txBody>
        </p:sp>
        <p:sp>
          <p:nvSpPr>
            <p:cNvPr id="18" name="出自【趣你的PPT】(微信:qunideppt)：最优质的PPT资源库"/>
            <p:cNvSpPr txBox="1"/>
            <p:nvPr/>
          </p:nvSpPr>
          <p:spPr>
            <a:xfrm>
              <a:off x="4260788" y="1512171"/>
              <a:ext cx="1792288" cy="866884"/>
            </a:xfrm>
            <a:prstGeom prst="rect">
              <a:avLst/>
            </a:prstGeom>
            <a:noFill/>
          </p:spPr>
          <p:txBody>
            <a:bodyPr wrap="square" lIns="121899" tIns="60950" rIns="121899" bIns="60950">
              <a:spAutoFit/>
            </a:bodyPr>
            <a:lstStyle/>
            <a:p>
              <a:pPr algn="r" defTabSz="914217">
                <a:defRPr/>
              </a:pPr>
              <a:r>
                <a:rPr lang="zh-CN" altLang="en-US" sz="2000" spc="-54" dirty="0">
                  <a:latin typeface="微软雅黑" panose="020B0503020204020204" pitchFamily="34" charset="-122"/>
                  <a:ea typeface="微软雅黑" panose="020B0503020204020204" pitchFamily="34" charset="-122"/>
                  <a:cs typeface="Lato Light"/>
                  <a:sym typeface="Century Gothic" panose="020B0502020202020204" pitchFamily="34" charset="0"/>
                </a:rPr>
                <a:t>三月</a:t>
              </a:r>
              <a:r>
                <a:rPr lang="en-US" sz="500" dirty="0">
                  <a:latin typeface="微软雅黑" panose="020B0503020204020204" pitchFamily="34" charset="-122"/>
                  <a:ea typeface="微软雅黑" panose="020B0503020204020204" pitchFamily="34" charset="-122"/>
                  <a:cs typeface="Lato Light"/>
                  <a:sym typeface="Century Gothic" panose="020B0502020202020204" pitchFamily="34" charset="0"/>
                </a:rPr>
                <a:t> </a:t>
              </a:r>
            </a:p>
            <a:p>
              <a:pPr algn="r" defTabSz="912813" fontAlgn="base">
                <a:lnSpc>
                  <a:spcPts val="17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该原创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模板来自公众号：趣你的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。</a:t>
              </a:r>
            </a:p>
          </p:txBody>
        </p:sp>
        <p:sp>
          <p:nvSpPr>
            <p:cNvPr id="19" name="出自【趣你的PPT】(微信:qunideppt)：最优质的PPT资源库"/>
            <p:cNvSpPr txBox="1"/>
            <p:nvPr/>
          </p:nvSpPr>
          <p:spPr>
            <a:xfrm>
              <a:off x="6028839" y="1983316"/>
              <a:ext cx="1787524" cy="866884"/>
            </a:xfrm>
            <a:prstGeom prst="rect">
              <a:avLst/>
            </a:prstGeom>
            <a:noFill/>
          </p:spPr>
          <p:txBody>
            <a:bodyPr wrap="square" lIns="121899" tIns="60950" rIns="121899" bIns="60950">
              <a:spAutoFit/>
            </a:bodyPr>
            <a:lstStyle/>
            <a:p>
              <a:pPr defTabSz="914217">
                <a:defRPr/>
              </a:pPr>
              <a:r>
                <a:rPr lang="zh-CN" altLang="en-US" sz="2000" spc="-54" dirty="0">
                  <a:latin typeface="微软雅黑" panose="020B0503020204020204" pitchFamily="34" charset="-122"/>
                  <a:ea typeface="微软雅黑" panose="020B0503020204020204" pitchFamily="34" charset="-122"/>
                  <a:cs typeface="Lato Light"/>
                  <a:sym typeface="Century Gothic" panose="020B0502020202020204" pitchFamily="34" charset="0"/>
                </a:rPr>
                <a:t>四月</a:t>
              </a:r>
              <a:r>
                <a:rPr lang="en-US" sz="500" dirty="0">
                  <a:latin typeface="微软雅黑" panose="020B0503020204020204" pitchFamily="34" charset="-122"/>
                  <a:ea typeface="微软雅黑" panose="020B0503020204020204" pitchFamily="34" charset="-122"/>
                  <a:cs typeface="Lato Light"/>
                  <a:sym typeface="Century Gothic" panose="020B0502020202020204" pitchFamily="34" charset="0"/>
                </a:rPr>
                <a:t> </a:t>
              </a:r>
            </a:p>
            <a:p>
              <a:pPr defTabSz="912813" fontAlgn="base">
                <a:lnSpc>
                  <a:spcPts val="17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该原创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模板来自公众号：趣你的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。</a:t>
              </a:r>
            </a:p>
          </p:txBody>
        </p:sp>
        <p:sp>
          <p:nvSpPr>
            <p:cNvPr id="20" name="出自【趣你的PPT】(微信:qunideppt)：最优质的PPT资源库"/>
            <p:cNvSpPr txBox="1"/>
            <p:nvPr/>
          </p:nvSpPr>
          <p:spPr>
            <a:xfrm>
              <a:off x="7750855" y="1560903"/>
              <a:ext cx="1916226" cy="769421"/>
            </a:xfrm>
            <a:prstGeom prst="rect">
              <a:avLst/>
            </a:prstGeom>
            <a:noFill/>
          </p:spPr>
          <p:txBody>
            <a:bodyPr wrap="square" lIns="121899" tIns="60950" rIns="121899" bIns="60950">
              <a:spAutoFit/>
            </a:bodyPr>
            <a:lstStyle/>
            <a:p>
              <a:pPr defTabSz="914217">
                <a:defRPr/>
              </a:pPr>
              <a:r>
                <a:rPr lang="zh-CN" altLang="en-US" sz="2000" spc="-54" dirty="0">
                  <a:latin typeface="微软雅黑" panose="020B0503020204020204" pitchFamily="34" charset="-122"/>
                  <a:ea typeface="微软雅黑" panose="020B0503020204020204" pitchFamily="34" charset="-122"/>
                  <a:cs typeface="Lato Light"/>
                  <a:sym typeface="Century Gothic" panose="020B0502020202020204" pitchFamily="34" charset="0"/>
                </a:rPr>
                <a:t>五月</a:t>
              </a:r>
              <a:endParaRPr lang="en-US" altLang="zh-CN" sz="2000" spc="-54" dirty="0"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  <a:sym typeface="Century Gothic" panose="020B0502020202020204" pitchFamily="34" charset="0"/>
              </a:endParaRPr>
            </a:p>
            <a:p>
              <a:pPr defTabSz="914217">
                <a:defRPr/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该原创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模板来自公众号：趣你的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。</a:t>
              </a:r>
            </a:p>
          </p:txBody>
        </p:sp>
        <p:sp>
          <p:nvSpPr>
            <p:cNvPr id="21" name="出自【趣你的PPT】(微信:qunideppt)：最优质的PPT资源库"/>
            <p:cNvSpPr txBox="1"/>
            <p:nvPr/>
          </p:nvSpPr>
          <p:spPr>
            <a:xfrm>
              <a:off x="9709377" y="2389007"/>
              <a:ext cx="1816439" cy="866884"/>
            </a:xfrm>
            <a:prstGeom prst="rect">
              <a:avLst/>
            </a:prstGeom>
            <a:noFill/>
          </p:spPr>
          <p:txBody>
            <a:bodyPr wrap="square" lIns="121899" tIns="60950" rIns="121899" bIns="60950">
              <a:spAutoFit/>
            </a:bodyPr>
            <a:lstStyle/>
            <a:p>
              <a:pPr defTabSz="914217">
                <a:defRPr/>
              </a:pPr>
              <a:r>
                <a:rPr lang="zh-CN" altLang="en-US" sz="2000" spc="-54" dirty="0">
                  <a:latin typeface="微软雅黑" panose="020B0503020204020204" pitchFamily="34" charset="-122"/>
                  <a:ea typeface="微软雅黑" panose="020B0503020204020204" pitchFamily="34" charset="-122"/>
                  <a:cs typeface="Lato Light"/>
                  <a:sym typeface="Century Gothic" panose="020B0502020202020204" pitchFamily="34" charset="0"/>
                </a:rPr>
                <a:t>六月</a:t>
              </a:r>
              <a:r>
                <a:rPr lang="en-US" sz="500" dirty="0">
                  <a:latin typeface="微软雅黑" panose="020B0503020204020204" pitchFamily="34" charset="-122"/>
                  <a:ea typeface="微软雅黑" panose="020B0503020204020204" pitchFamily="34" charset="-122"/>
                  <a:cs typeface="Lato Light"/>
                  <a:sym typeface="Century Gothic" panose="020B0502020202020204" pitchFamily="34" charset="0"/>
                </a:rPr>
                <a:t> </a:t>
              </a:r>
            </a:p>
            <a:p>
              <a:pPr defTabSz="912813" fontAlgn="base">
                <a:lnSpc>
                  <a:spcPts val="17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该原创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模板来自公众号：趣你的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。</a:t>
              </a:r>
            </a:p>
          </p:txBody>
        </p:sp>
      </p:grpSp>
      <p:cxnSp>
        <p:nvCxnSpPr>
          <p:cNvPr id="23" name="出自【趣你的PPT】(微信:qunideppt)：最优质的PPT资源库"/>
          <p:cNvCxnSpPr/>
          <p:nvPr/>
        </p:nvCxnSpPr>
        <p:spPr>
          <a:xfrm flipV="1">
            <a:off x="278433" y="746103"/>
            <a:ext cx="2784731" cy="1"/>
          </a:xfrm>
          <a:prstGeom prst="line">
            <a:avLst/>
          </a:prstGeom>
          <a:ln w="12700">
            <a:solidFill>
              <a:srgbClr val="BE1E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出自【趣你的PPT】(微信:qunideppt)：最优质的PPT资源库"/>
          <p:cNvSpPr/>
          <p:nvPr/>
        </p:nvSpPr>
        <p:spPr>
          <a:xfrm rot="16200000">
            <a:off x="434784" y="233933"/>
            <a:ext cx="324647" cy="595689"/>
          </a:xfrm>
          <a:prstGeom prst="rect">
            <a:avLst/>
          </a:prstGeom>
          <a:solidFill>
            <a:srgbClr val="BE1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BE1E2E"/>
              </a:solidFill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856040" y="33606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BE1E2E"/>
                </a:solidFill>
              </a:rPr>
              <a:t>单击此处输入标题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3612714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出自【趣你的PPT】(微信:qunideppt)：最优质的PPT资源库"/>
          <p:cNvSpPr/>
          <p:nvPr/>
        </p:nvSpPr>
        <p:spPr>
          <a:xfrm>
            <a:off x="169358" y="4050434"/>
            <a:ext cx="2893804" cy="2525938"/>
          </a:xfrm>
          <a:prstGeom prst="rtTriangle">
            <a:avLst/>
          </a:prstGeom>
          <a:solidFill>
            <a:srgbClr val="FEF7F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478970" y="3354680"/>
            <a:ext cx="3725909" cy="3065195"/>
          </a:xfrm>
          <a:prstGeom prst="rtTriangle">
            <a:avLst/>
          </a:prstGeom>
          <a:noFill/>
          <a:ln w="76200">
            <a:solidFill>
              <a:srgbClr val="DEB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1566449" y="1307588"/>
            <a:ext cx="1806325" cy="3307407"/>
            <a:chOff x="1566449" y="1307588"/>
            <a:chExt cx="1924432" cy="3523662"/>
          </a:xfrm>
        </p:grpSpPr>
        <p:sp>
          <p:nvSpPr>
            <p:cNvPr id="63" name="出自【趣你的PPT】(微信:qunideppt)：最优质的PPT资源库"/>
            <p:cNvSpPr/>
            <p:nvPr/>
          </p:nvSpPr>
          <p:spPr>
            <a:xfrm>
              <a:off x="1663667" y="1307588"/>
              <a:ext cx="1827214" cy="3427890"/>
            </a:xfrm>
            <a:prstGeom prst="rect">
              <a:avLst/>
            </a:prstGeom>
            <a:noFill/>
            <a:ln>
              <a:solidFill>
                <a:srgbClr val="BE1E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62" name="出自【趣你的PPT】(微信:qunideppt)：最优质的PPT资源库"/>
            <p:cNvSpPr/>
            <p:nvPr/>
          </p:nvSpPr>
          <p:spPr>
            <a:xfrm>
              <a:off x="1566449" y="1403360"/>
              <a:ext cx="1827214" cy="3427890"/>
            </a:xfrm>
            <a:prstGeom prst="rect">
              <a:avLst/>
            </a:prstGeom>
            <a:solidFill>
              <a:srgbClr val="BE1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27" name="出自【趣你的PPT】(微信:qunideppt)：最优质的PPT资源库"/>
          <p:cNvSpPr/>
          <p:nvPr/>
        </p:nvSpPr>
        <p:spPr>
          <a:xfrm rot="10800000">
            <a:off x="8800559" y="726688"/>
            <a:ext cx="3286620" cy="2856836"/>
          </a:xfrm>
          <a:prstGeom prst="rtTriangle">
            <a:avLst/>
          </a:prstGeom>
          <a:solidFill>
            <a:srgbClr val="FEF7F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709611" y="3092824"/>
            <a:ext cx="4355448" cy="3593218"/>
          </a:xfrm>
          <a:prstGeom prst="rtTriangle">
            <a:avLst/>
          </a:prstGeom>
          <a:noFill/>
          <a:ln w="19050">
            <a:solidFill>
              <a:srgbClr val="DEB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 rot="10800000">
            <a:off x="8648159" y="574288"/>
            <a:ext cx="3286620" cy="2856836"/>
          </a:xfrm>
          <a:prstGeom prst="rtTriangle">
            <a:avLst/>
          </a:prstGeom>
          <a:noFill/>
          <a:ln w="19050">
            <a:solidFill>
              <a:srgbClr val="DEB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 rot="10800000">
            <a:off x="8056345" y="1053419"/>
            <a:ext cx="3286620" cy="2856836"/>
          </a:xfrm>
          <a:prstGeom prst="rtTriangle">
            <a:avLst/>
          </a:prstGeom>
          <a:noFill/>
          <a:ln w="13970">
            <a:solidFill>
              <a:srgbClr val="DEB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313666" y="439111"/>
            <a:ext cx="397344" cy="2177143"/>
            <a:chOff x="312267" y="447258"/>
            <a:chExt cx="397344" cy="2177143"/>
          </a:xfrm>
        </p:grpSpPr>
        <p:cxnSp>
          <p:nvCxnSpPr>
            <p:cNvPr id="21" name="出自【趣你的PPT】(微信:qunideppt)：最优质的PPT资源库"/>
            <p:cNvCxnSpPr/>
            <p:nvPr/>
          </p:nvCxnSpPr>
          <p:spPr>
            <a:xfrm>
              <a:off x="709611" y="447258"/>
              <a:ext cx="0" cy="2177143"/>
            </a:xfrm>
            <a:prstGeom prst="line">
              <a:avLst/>
            </a:prstGeom>
            <a:ln w="12700">
              <a:solidFill>
                <a:srgbClr val="DEBD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出自【趣你的PPT】(微信:qunideppt)：最优质的PPT资源库"/>
            <p:cNvSpPr/>
            <p:nvPr/>
          </p:nvSpPr>
          <p:spPr>
            <a:xfrm>
              <a:off x="344846" y="447259"/>
              <a:ext cx="242621" cy="691644"/>
            </a:xfrm>
            <a:prstGeom prst="rect">
              <a:avLst/>
            </a:prstGeom>
            <a:solidFill>
              <a:srgbClr val="DEBD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出自【趣你的PPT】(微信:qunideppt)：最优质的PPT资源库"/>
            <p:cNvSpPr txBox="1"/>
            <p:nvPr/>
          </p:nvSpPr>
          <p:spPr>
            <a:xfrm rot="5400000">
              <a:off x="-271387" y="1712141"/>
              <a:ext cx="1475084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DEBD94"/>
                  </a:solidFill>
                </a:rPr>
                <a:t>MADE BY WUJIU</a:t>
              </a:r>
              <a:endParaRPr lang="zh-CN" altLang="en-US" sz="1400" dirty="0">
                <a:solidFill>
                  <a:srgbClr val="DEBD94"/>
                </a:solidFill>
              </a:endParaRPr>
            </a:p>
          </p:txBody>
        </p:sp>
      </p:grpSp>
      <p:sp>
        <p:nvSpPr>
          <p:cNvPr id="25" name="出自【趣你的PPT】(微信:qunideppt)：最优质的PPT资源库"/>
          <p:cNvSpPr txBox="1"/>
          <p:nvPr/>
        </p:nvSpPr>
        <p:spPr>
          <a:xfrm>
            <a:off x="9379271" y="6364683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BC202D"/>
                </a:solidFill>
              </a:rPr>
              <a:t>公司机构或组织的名称</a:t>
            </a:r>
          </a:p>
        </p:txBody>
      </p:sp>
      <p:sp>
        <p:nvSpPr>
          <p:cNvPr id="3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416238" y="1903329"/>
            <a:ext cx="25888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zh-CN" altLang="en-US" b="1" dirty="0">
                <a:solidFill>
                  <a:srgbClr val="BE1E2E"/>
                </a:solidFill>
                <a:latin typeface="造字工房俊雅锐宋体验版常规体" pitchFamily="50" charset="-122"/>
                <a:ea typeface="造字工房俊雅锐宋体验版常规体" pitchFamily="50" charset="-122"/>
              </a:rPr>
              <a:t>项目背景研究</a:t>
            </a:r>
          </a:p>
        </p:txBody>
      </p:sp>
      <p:sp>
        <p:nvSpPr>
          <p:cNvPr id="3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590288" y="1903329"/>
            <a:ext cx="1596531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zh-CN" b="1" dirty="0">
                <a:solidFill>
                  <a:srgbClr val="BE1E2E"/>
                </a:solidFill>
                <a:latin typeface="Agency FB" panose="020B0503020202020204" pitchFamily="34" charset="0"/>
                <a:ea typeface="造字工房俊雅锐宋体验版常规体" pitchFamily="50" charset="-122"/>
              </a:rPr>
              <a:t>Part 01</a:t>
            </a:r>
            <a:endParaRPr lang="zh-CN" altLang="en-US" b="1" dirty="0">
              <a:solidFill>
                <a:srgbClr val="BE1E2E"/>
              </a:solidFill>
              <a:latin typeface="Agency FB" panose="020B0503020202020204" pitchFamily="34" charset="0"/>
              <a:ea typeface="造字工房俊雅锐宋体验版常规体" pitchFamily="50" charset="-122"/>
            </a:endParaRPr>
          </a:p>
        </p:txBody>
      </p:sp>
      <p:cxnSp>
        <p:nvCxnSpPr>
          <p:cNvPr id="35" name="出自【趣你的PPT】(微信:qunideppt)：最优质的PPT资源库"/>
          <p:cNvCxnSpPr/>
          <p:nvPr/>
        </p:nvCxnSpPr>
        <p:spPr bwMode="auto">
          <a:xfrm flipV="1">
            <a:off x="6140667" y="1998579"/>
            <a:ext cx="130175" cy="333375"/>
          </a:xfrm>
          <a:prstGeom prst="line">
            <a:avLst/>
          </a:prstGeom>
          <a:ln w="19050">
            <a:solidFill>
              <a:srgbClr val="BE1E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416238" y="2662154"/>
            <a:ext cx="25888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zh-CN" altLang="en-US" b="1" dirty="0">
                <a:solidFill>
                  <a:srgbClr val="BE1E2E"/>
                </a:solidFill>
                <a:latin typeface="造字工房俊雅锐宋体验版常规体" pitchFamily="50" charset="-122"/>
                <a:ea typeface="造字工房俊雅锐宋体验版常规体" pitchFamily="50" charset="-122"/>
              </a:rPr>
              <a:t>团队成员介绍</a:t>
            </a:r>
          </a:p>
        </p:txBody>
      </p:sp>
      <p:sp>
        <p:nvSpPr>
          <p:cNvPr id="3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590288" y="2662154"/>
            <a:ext cx="1596531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zh-CN" b="1">
                <a:solidFill>
                  <a:srgbClr val="BE1E2E"/>
                </a:solidFill>
                <a:latin typeface="Agency FB" panose="020B0503020202020204" pitchFamily="34" charset="0"/>
                <a:ea typeface="造字工房俊雅锐宋体验版常规体" pitchFamily="50" charset="-122"/>
              </a:rPr>
              <a:t>Part 02</a:t>
            </a:r>
            <a:endParaRPr lang="zh-CN" altLang="en-US" b="1">
              <a:solidFill>
                <a:srgbClr val="BE1E2E"/>
              </a:solidFill>
              <a:latin typeface="Agency FB" panose="020B0503020202020204" pitchFamily="34" charset="0"/>
              <a:ea typeface="造字工房俊雅锐宋体验版常规体" pitchFamily="50" charset="-122"/>
            </a:endParaRPr>
          </a:p>
        </p:txBody>
      </p:sp>
      <p:cxnSp>
        <p:nvCxnSpPr>
          <p:cNvPr id="39" name="出自【趣你的PPT】(微信:qunideppt)：最优质的PPT资源库"/>
          <p:cNvCxnSpPr/>
          <p:nvPr/>
        </p:nvCxnSpPr>
        <p:spPr bwMode="auto">
          <a:xfrm flipV="1">
            <a:off x="6140667" y="2757404"/>
            <a:ext cx="130175" cy="333375"/>
          </a:xfrm>
          <a:prstGeom prst="line">
            <a:avLst/>
          </a:prstGeom>
          <a:ln w="19050">
            <a:solidFill>
              <a:srgbClr val="BE1E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416238" y="3420979"/>
            <a:ext cx="25888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zh-CN" altLang="en-US" b="1" dirty="0">
                <a:solidFill>
                  <a:srgbClr val="BE1E2E"/>
                </a:solidFill>
                <a:latin typeface="造字工房俊雅锐宋体验版常规体" pitchFamily="50" charset="-122"/>
                <a:ea typeface="造字工房俊雅锐宋体验版常规体" pitchFamily="50" charset="-122"/>
              </a:rPr>
              <a:t>项目特色展示</a:t>
            </a:r>
          </a:p>
        </p:txBody>
      </p:sp>
      <p:sp>
        <p:nvSpPr>
          <p:cNvPr id="4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590288" y="3420979"/>
            <a:ext cx="1596531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zh-CN" b="1">
                <a:solidFill>
                  <a:srgbClr val="BE1E2E"/>
                </a:solidFill>
                <a:latin typeface="Agency FB" panose="020B0503020202020204" pitchFamily="34" charset="0"/>
                <a:ea typeface="造字工房俊雅锐宋体验版常规体" pitchFamily="50" charset="-122"/>
              </a:rPr>
              <a:t>Part 03</a:t>
            </a:r>
            <a:endParaRPr lang="zh-CN" altLang="en-US" b="1">
              <a:solidFill>
                <a:srgbClr val="BE1E2E"/>
              </a:solidFill>
              <a:latin typeface="Agency FB" panose="020B0503020202020204" pitchFamily="34" charset="0"/>
              <a:ea typeface="造字工房俊雅锐宋体验版常规体" pitchFamily="50" charset="-122"/>
            </a:endParaRPr>
          </a:p>
        </p:txBody>
      </p:sp>
      <p:cxnSp>
        <p:nvCxnSpPr>
          <p:cNvPr id="43" name="出自【趣你的PPT】(微信:qunideppt)：最优质的PPT资源库"/>
          <p:cNvCxnSpPr/>
          <p:nvPr/>
        </p:nvCxnSpPr>
        <p:spPr bwMode="auto">
          <a:xfrm flipV="1">
            <a:off x="6140667" y="3516229"/>
            <a:ext cx="130175" cy="333375"/>
          </a:xfrm>
          <a:prstGeom prst="line">
            <a:avLst/>
          </a:prstGeom>
          <a:ln w="19050">
            <a:solidFill>
              <a:srgbClr val="BE1E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416238" y="4178216"/>
            <a:ext cx="25888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zh-CN" altLang="en-US" b="1" dirty="0">
                <a:solidFill>
                  <a:srgbClr val="BE1E2E"/>
                </a:solidFill>
                <a:latin typeface="造字工房俊雅锐宋体验版常规体" pitchFamily="50" charset="-122"/>
                <a:ea typeface="造字工房俊雅锐宋体验版常规体" pitchFamily="50" charset="-122"/>
              </a:rPr>
              <a:t>市场评估分析</a:t>
            </a:r>
          </a:p>
        </p:txBody>
      </p:sp>
      <p:sp>
        <p:nvSpPr>
          <p:cNvPr id="4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590288" y="4178216"/>
            <a:ext cx="1596531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zh-CN" b="1">
                <a:solidFill>
                  <a:srgbClr val="BE1E2E"/>
                </a:solidFill>
                <a:latin typeface="Agency FB" panose="020B0503020202020204" pitchFamily="34" charset="0"/>
                <a:ea typeface="造字工房俊雅锐宋体验版常规体" pitchFamily="50" charset="-122"/>
              </a:rPr>
              <a:t>Part 04</a:t>
            </a:r>
            <a:endParaRPr lang="zh-CN" altLang="en-US" b="1">
              <a:solidFill>
                <a:srgbClr val="BE1E2E"/>
              </a:solidFill>
              <a:latin typeface="Agency FB" panose="020B0503020202020204" pitchFamily="34" charset="0"/>
              <a:ea typeface="造字工房俊雅锐宋体验版常规体" pitchFamily="50" charset="-122"/>
            </a:endParaRPr>
          </a:p>
        </p:txBody>
      </p:sp>
      <p:cxnSp>
        <p:nvCxnSpPr>
          <p:cNvPr id="47" name="出自【趣你的PPT】(微信:qunideppt)：最优质的PPT资源库"/>
          <p:cNvCxnSpPr/>
          <p:nvPr/>
        </p:nvCxnSpPr>
        <p:spPr bwMode="auto">
          <a:xfrm flipV="1">
            <a:off x="6140667" y="4273466"/>
            <a:ext cx="130175" cy="333375"/>
          </a:xfrm>
          <a:prstGeom prst="line">
            <a:avLst/>
          </a:prstGeom>
          <a:ln w="19050">
            <a:solidFill>
              <a:srgbClr val="BE1E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416238" y="4937041"/>
            <a:ext cx="25888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zh-CN" altLang="en-US" b="1" dirty="0">
                <a:solidFill>
                  <a:srgbClr val="BE1E2E"/>
                </a:solidFill>
                <a:latin typeface="造字工房俊雅锐宋体验版常规体" pitchFamily="50" charset="-122"/>
                <a:ea typeface="造字工房俊雅锐宋体验版常规体" pitchFamily="50" charset="-122"/>
              </a:rPr>
              <a:t>财务计划报表</a:t>
            </a:r>
          </a:p>
        </p:txBody>
      </p:sp>
      <p:sp>
        <p:nvSpPr>
          <p:cNvPr id="5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590288" y="4937041"/>
            <a:ext cx="1596531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zh-CN" b="1">
                <a:solidFill>
                  <a:srgbClr val="BE1E2E"/>
                </a:solidFill>
                <a:latin typeface="Agency FB" panose="020B0503020202020204" pitchFamily="34" charset="0"/>
                <a:ea typeface="造字工房俊雅锐宋体验版常规体" pitchFamily="50" charset="-122"/>
              </a:rPr>
              <a:t>Part 05</a:t>
            </a:r>
            <a:endParaRPr lang="zh-CN" altLang="en-US" b="1">
              <a:solidFill>
                <a:srgbClr val="BE1E2E"/>
              </a:solidFill>
              <a:latin typeface="Agency FB" panose="020B0503020202020204" pitchFamily="34" charset="0"/>
              <a:ea typeface="造字工房俊雅锐宋体验版常规体" pitchFamily="50" charset="-122"/>
            </a:endParaRPr>
          </a:p>
        </p:txBody>
      </p:sp>
      <p:cxnSp>
        <p:nvCxnSpPr>
          <p:cNvPr id="51" name="出自【趣你的PPT】(微信:qunideppt)：最优质的PPT资源库"/>
          <p:cNvCxnSpPr/>
          <p:nvPr/>
        </p:nvCxnSpPr>
        <p:spPr bwMode="auto">
          <a:xfrm flipV="1">
            <a:off x="6140667" y="5032291"/>
            <a:ext cx="130175" cy="333375"/>
          </a:xfrm>
          <a:prstGeom prst="line">
            <a:avLst/>
          </a:prstGeom>
          <a:ln w="19050">
            <a:solidFill>
              <a:srgbClr val="BE1E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651723" y="1738962"/>
            <a:ext cx="1460767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8800" b="1" dirty="0">
                <a:solidFill>
                  <a:schemeClr val="bg1"/>
                </a:solidFill>
                <a:latin typeface="造字工房俊雅锐宋体验版常规体" pitchFamily="50" charset="-122"/>
                <a:ea typeface="造字工房俊雅锐宋体验版常规体" pitchFamily="50" charset="-122"/>
              </a:rPr>
              <a:t>目录</a:t>
            </a:r>
            <a:endParaRPr lang="zh-CN" altLang="en-US" sz="3600" b="1" dirty="0">
              <a:solidFill>
                <a:schemeClr val="bg1"/>
              </a:solidFill>
              <a:latin typeface="造字工房俊雅锐宋体验版常规体" pitchFamily="50" charset="-122"/>
              <a:ea typeface="造字工房俊雅锐宋体验版常规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62359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出自【趣你的PPT】(微信:qunideppt)：最优质的PPT资源库"/>
          <p:cNvSpPr/>
          <p:nvPr/>
        </p:nvSpPr>
        <p:spPr>
          <a:xfrm>
            <a:off x="3676215" y="3224791"/>
            <a:ext cx="4861080" cy="1285794"/>
          </a:xfrm>
          <a:prstGeom prst="rect">
            <a:avLst/>
          </a:prstGeom>
          <a:noFill/>
          <a:ln>
            <a:solidFill>
              <a:srgbClr val="BE1E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>
            <a:off x="169358" y="4050434"/>
            <a:ext cx="2893804" cy="2525938"/>
          </a:xfrm>
          <a:prstGeom prst="rtTriangle">
            <a:avLst/>
          </a:prstGeom>
          <a:solidFill>
            <a:srgbClr val="FEF7F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 rot="10800000">
            <a:off x="8800559" y="726688"/>
            <a:ext cx="3286620" cy="2856836"/>
          </a:xfrm>
          <a:prstGeom prst="rtTriangle">
            <a:avLst/>
          </a:prstGeom>
          <a:solidFill>
            <a:srgbClr val="FEF7F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709611" y="3092824"/>
            <a:ext cx="4355448" cy="3593218"/>
          </a:xfrm>
          <a:prstGeom prst="rtTriangle">
            <a:avLst/>
          </a:prstGeom>
          <a:noFill/>
          <a:ln w="19050">
            <a:solidFill>
              <a:srgbClr val="DEB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478970" y="3354680"/>
            <a:ext cx="3725909" cy="3065195"/>
          </a:xfrm>
          <a:prstGeom prst="rtTriangle">
            <a:avLst/>
          </a:prstGeom>
          <a:noFill/>
          <a:ln w="76200">
            <a:solidFill>
              <a:srgbClr val="DEB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 rot="10800000">
            <a:off x="8648159" y="574288"/>
            <a:ext cx="3286620" cy="2856836"/>
          </a:xfrm>
          <a:prstGeom prst="rtTriangle">
            <a:avLst/>
          </a:prstGeom>
          <a:noFill/>
          <a:ln w="19050">
            <a:solidFill>
              <a:srgbClr val="DEB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 rot="10800000">
            <a:off x="8056345" y="1053419"/>
            <a:ext cx="3286620" cy="2856836"/>
          </a:xfrm>
          <a:prstGeom prst="rtTriangle">
            <a:avLst/>
          </a:prstGeom>
          <a:noFill/>
          <a:ln w="13970">
            <a:solidFill>
              <a:srgbClr val="DEB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313666" y="439111"/>
            <a:ext cx="397344" cy="2177143"/>
            <a:chOff x="312267" y="447258"/>
            <a:chExt cx="397344" cy="2177143"/>
          </a:xfrm>
        </p:grpSpPr>
        <p:cxnSp>
          <p:nvCxnSpPr>
            <p:cNvPr id="21" name="出自【趣你的PPT】(微信:qunideppt)：最优质的PPT资源库"/>
            <p:cNvCxnSpPr/>
            <p:nvPr/>
          </p:nvCxnSpPr>
          <p:spPr>
            <a:xfrm>
              <a:off x="709611" y="447258"/>
              <a:ext cx="0" cy="2177143"/>
            </a:xfrm>
            <a:prstGeom prst="line">
              <a:avLst/>
            </a:prstGeom>
            <a:ln w="12700">
              <a:solidFill>
                <a:srgbClr val="DEBD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出自【趣你的PPT】(微信:qunideppt)：最优质的PPT资源库"/>
            <p:cNvSpPr/>
            <p:nvPr/>
          </p:nvSpPr>
          <p:spPr>
            <a:xfrm>
              <a:off x="344846" y="447259"/>
              <a:ext cx="242621" cy="691644"/>
            </a:xfrm>
            <a:prstGeom prst="rect">
              <a:avLst/>
            </a:prstGeom>
            <a:solidFill>
              <a:srgbClr val="DEBD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出自【趣你的PPT】(微信:qunideppt)：最优质的PPT资源库"/>
            <p:cNvSpPr txBox="1"/>
            <p:nvPr/>
          </p:nvSpPr>
          <p:spPr>
            <a:xfrm rot="5400000">
              <a:off x="-271387" y="1712141"/>
              <a:ext cx="1475084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DEBD94"/>
                  </a:solidFill>
                </a:rPr>
                <a:t>MADE BY WUJIU</a:t>
              </a:r>
              <a:endParaRPr lang="zh-CN" altLang="en-US" sz="1400" dirty="0">
                <a:solidFill>
                  <a:srgbClr val="DEBD94"/>
                </a:solidFill>
              </a:endParaRPr>
            </a:p>
          </p:txBody>
        </p:sp>
      </p:grpSp>
      <p:sp>
        <p:nvSpPr>
          <p:cNvPr id="25" name="出自【趣你的PPT】(微信:qunideppt)：最优质的PPT资源库"/>
          <p:cNvSpPr txBox="1"/>
          <p:nvPr/>
        </p:nvSpPr>
        <p:spPr>
          <a:xfrm>
            <a:off x="9379271" y="6364683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BC202D"/>
                </a:solidFill>
              </a:rPr>
              <a:t>公司机构或组织的名称</a:t>
            </a:r>
          </a:p>
        </p:txBody>
      </p:sp>
      <p:grpSp>
        <p:nvGrpSpPr>
          <p:cNvPr id="32" name="Group 31出自【趣你的PPT】(微信:qunideppt)：最优质的PPT资源库"/>
          <p:cNvGrpSpPr/>
          <p:nvPr/>
        </p:nvGrpSpPr>
        <p:grpSpPr>
          <a:xfrm>
            <a:off x="3565350" y="3354680"/>
            <a:ext cx="4861080" cy="1352728"/>
            <a:chOff x="3192647" y="2128896"/>
            <a:chExt cx="4861080" cy="1352728"/>
          </a:xfrm>
        </p:grpSpPr>
        <p:sp>
          <p:nvSpPr>
            <p:cNvPr id="31" name="出自【趣你的PPT】(微信:qunideppt)：最优质的PPT资源库"/>
            <p:cNvSpPr/>
            <p:nvPr/>
          </p:nvSpPr>
          <p:spPr>
            <a:xfrm>
              <a:off x="3192647" y="2128896"/>
              <a:ext cx="4861080" cy="1285794"/>
            </a:xfrm>
            <a:prstGeom prst="rect">
              <a:avLst/>
            </a:prstGeom>
            <a:solidFill>
              <a:srgbClr val="BE1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6" name="出自【趣你的PPT】(微信:qunideppt)：最优质的PPT资源库"/>
            <p:cNvSpPr txBox="1"/>
            <p:nvPr/>
          </p:nvSpPr>
          <p:spPr>
            <a:xfrm>
              <a:off x="3453361" y="2281295"/>
              <a:ext cx="449353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sz="7200">
                  <a:solidFill>
                    <a:schemeClr val="bg1"/>
                  </a:solidFill>
                  <a:latin typeface="Agency FB" panose="020B0503020202020204" pitchFamily="34" charset="0"/>
                  <a:ea typeface="造字工房俊雅锐宋体验版常规体" pitchFamily="50" charset="-122"/>
                </a:defRPr>
              </a:lvl1pPr>
            </a:lstStyle>
            <a:p>
              <a:r>
                <a:rPr lang="zh-CN" altLang="en-US" dirty="0"/>
                <a:t>项目特色展示</a:t>
              </a:r>
            </a:p>
          </p:txBody>
        </p:sp>
      </p:grpSp>
      <p:sp>
        <p:nvSpPr>
          <p:cNvPr id="2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519637" y="1986901"/>
            <a:ext cx="260587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zh-CN" sz="7200" b="1" dirty="0">
                <a:solidFill>
                  <a:srgbClr val="BE1E2E"/>
                </a:solidFill>
                <a:latin typeface="Agency FB" panose="020B0503020202020204" pitchFamily="34" charset="0"/>
                <a:ea typeface="造字工房俊雅锐宋体验版常规体" pitchFamily="50" charset="-122"/>
              </a:rPr>
              <a:t>Part 03</a:t>
            </a:r>
            <a:endParaRPr lang="zh-CN" altLang="en-US" sz="7200" b="1" dirty="0">
              <a:solidFill>
                <a:srgbClr val="BE1E2E"/>
              </a:solidFill>
              <a:latin typeface="Agency FB" panose="020B0503020202020204" pitchFamily="34" charset="0"/>
              <a:ea typeface="造字工房俊雅锐宋体验版常规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8669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895765" y="1923200"/>
            <a:ext cx="10400470" cy="4043735"/>
            <a:chOff x="902191" y="1923200"/>
            <a:chExt cx="10400470" cy="4043735"/>
          </a:xfrm>
        </p:grpSpPr>
        <p:sp>
          <p:nvSpPr>
            <p:cNvPr id="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71178" y="4118122"/>
              <a:ext cx="1446040" cy="1328741"/>
            </a:xfrm>
            <a:custGeom>
              <a:avLst/>
              <a:gdLst>
                <a:gd name="T0" fmla="*/ 1017 w 1100"/>
                <a:gd name="T1" fmla="*/ 120 h 1010"/>
                <a:gd name="T2" fmla="*/ 766 w 1100"/>
                <a:gd name="T3" fmla="*/ 80 h 1010"/>
                <a:gd name="T4" fmla="*/ 773 w 1100"/>
                <a:gd name="T5" fmla="*/ 141 h 1010"/>
                <a:gd name="T6" fmla="*/ 637 w 1100"/>
                <a:gd name="T7" fmla="*/ 240 h 1010"/>
                <a:gd name="T8" fmla="*/ 538 w 1100"/>
                <a:gd name="T9" fmla="*/ 104 h 1010"/>
                <a:gd name="T10" fmla="*/ 563 w 1100"/>
                <a:gd name="T11" fmla="*/ 47 h 1010"/>
                <a:gd name="T12" fmla="*/ 313 w 1100"/>
                <a:gd name="T13" fmla="*/ 8 h 1010"/>
                <a:gd name="T14" fmla="*/ 210 w 1100"/>
                <a:gd name="T15" fmla="*/ 83 h 1010"/>
                <a:gd name="T16" fmla="*/ 169 w 1100"/>
                <a:gd name="T17" fmla="*/ 341 h 1010"/>
                <a:gd name="T18" fmla="*/ 128 w 1100"/>
                <a:gd name="T19" fmla="*/ 325 h 1010"/>
                <a:gd name="T20" fmla="*/ 9 w 1100"/>
                <a:gd name="T21" fmla="*/ 411 h 1010"/>
                <a:gd name="T22" fmla="*/ 95 w 1100"/>
                <a:gd name="T23" fmla="*/ 530 h 1010"/>
                <a:gd name="T24" fmla="*/ 139 w 1100"/>
                <a:gd name="T25" fmla="*/ 528 h 1010"/>
                <a:gd name="T26" fmla="*/ 98 w 1100"/>
                <a:gd name="T27" fmla="*/ 786 h 1010"/>
                <a:gd name="T28" fmla="*/ 173 w 1100"/>
                <a:gd name="T29" fmla="*/ 890 h 1010"/>
                <a:gd name="T30" fmla="*/ 877 w 1100"/>
                <a:gd name="T31" fmla="*/ 1002 h 1010"/>
                <a:gd name="T32" fmla="*/ 980 w 1100"/>
                <a:gd name="T33" fmla="*/ 927 h 1010"/>
                <a:gd name="T34" fmla="*/ 1092 w 1100"/>
                <a:gd name="T35" fmla="*/ 223 h 1010"/>
                <a:gd name="T36" fmla="*/ 1017 w 1100"/>
                <a:gd name="T37" fmla="*/ 120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00" h="1010">
                  <a:moveTo>
                    <a:pt x="1017" y="120"/>
                  </a:moveTo>
                  <a:cubicBezTo>
                    <a:pt x="766" y="80"/>
                    <a:pt x="766" y="80"/>
                    <a:pt x="766" y="80"/>
                  </a:cubicBezTo>
                  <a:cubicBezTo>
                    <a:pt x="774" y="99"/>
                    <a:pt x="776" y="120"/>
                    <a:pt x="773" y="141"/>
                  </a:cubicBezTo>
                  <a:cubicBezTo>
                    <a:pt x="763" y="206"/>
                    <a:pt x="702" y="251"/>
                    <a:pt x="637" y="240"/>
                  </a:cubicBezTo>
                  <a:cubicBezTo>
                    <a:pt x="572" y="230"/>
                    <a:pt x="527" y="169"/>
                    <a:pt x="538" y="104"/>
                  </a:cubicBezTo>
                  <a:cubicBezTo>
                    <a:pt x="541" y="82"/>
                    <a:pt x="550" y="63"/>
                    <a:pt x="563" y="47"/>
                  </a:cubicBezTo>
                  <a:cubicBezTo>
                    <a:pt x="313" y="8"/>
                    <a:pt x="313" y="8"/>
                    <a:pt x="313" y="8"/>
                  </a:cubicBezTo>
                  <a:cubicBezTo>
                    <a:pt x="264" y="0"/>
                    <a:pt x="218" y="33"/>
                    <a:pt x="210" y="83"/>
                  </a:cubicBezTo>
                  <a:cubicBezTo>
                    <a:pt x="169" y="341"/>
                    <a:pt x="169" y="341"/>
                    <a:pt x="169" y="341"/>
                  </a:cubicBezTo>
                  <a:cubicBezTo>
                    <a:pt x="157" y="333"/>
                    <a:pt x="143" y="328"/>
                    <a:pt x="128" y="325"/>
                  </a:cubicBezTo>
                  <a:cubicBezTo>
                    <a:pt x="71" y="316"/>
                    <a:pt x="18" y="355"/>
                    <a:pt x="9" y="411"/>
                  </a:cubicBezTo>
                  <a:cubicBezTo>
                    <a:pt x="0" y="468"/>
                    <a:pt x="38" y="521"/>
                    <a:pt x="95" y="530"/>
                  </a:cubicBezTo>
                  <a:cubicBezTo>
                    <a:pt x="110" y="533"/>
                    <a:pt x="125" y="531"/>
                    <a:pt x="139" y="528"/>
                  </a:cubicBezTo>
                  <a:cubicBezTo>
                    <a:pt x="98" y="786"/>
                    <a:pt x="98" y="786"/>
                    <a:pt x="98" y="786"/>
                  </a:cubicBezTo>
                  <a:cubicBezTo>
                    <a:pt x="90" y="836"/>
                    <a:pt x="124" y="882"/>
                    <a:pt x="173" y="890"/>
                  </a:cubicBezTo>
                  <a:cubicBezTo>
                    <a:pt x="877" y="1002"/>
                    <a:pt x="877" y="1002"/>
                    <a:pt x="877" y="1002"/>
                  </a:cubicBezTo>
                  <a:cubicBezTo>
                    <a:pt x="926" y="1010"/>
                    <a:pt x="972" y="976"/>
                    <a:pt x="980" y="927"/>
                  </a:cubicBezTo>
                  <a:cubicBezTo>
                    <a:pt x="1092" y="223"/>
                    <a:pt x="1092" y="223"/>
                    <a:pt x="1092" y="223"/>
                  </a:cubicBezTo>
                  <a:cubicBezTo>
                    <a:pt x="1100" y="174"/>
                    <a:pt x="1066" y="128"/>
                    <a:pt x="1017" y="12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44731" y="478209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02675" y="484003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28050" y="468049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74966" y="3905208"/>
              <a:ext cx="1273540" cy="1444069"/>
            </a:xfrm>
            <a:custGeom>
              <a:avLst/>
              <a:gdLst>
                <a:gd name="T0" fmla="*/ 877 w 968"/>
                <a:gd name="T1" fmla="*/ 459 h 1098"/>
                <a:gd name="T2" fmla="*/ 918 w 968"/>
                <a:gd name="T3" fmla="*/ 462 h 1098"/>
                <a:gd name="T4" fmla="*/ 894 w 968"/>
                <a:gd name="T5" fmla="*/ 216 h 1098"/>
                <a:gd name="T6" fmla="*/ 795 w 968"/>
                <a:gd name="T7" fmla="*/ 135 h 1098"/>
                <a:gd name="T8" fmla="*/ 524 w 968"/>
                <a:gd name="T9" fmla="*/ 162 h 1098"/>
                <a:gd name="T10" fmla="*/ 538 w 968"/>
                <a:gd name="T11" fmla="*/ 99 h 1098"/>
                <a:gd name="T12" fmla="*/ 425 w 968"/>
                <a:gd name="T13" fmla="*/ 6 h 1098"/>
                <a:gd name="T14" fmla="*/ 332 w 968"/>
                <a:gd name="T15" fmla="*/ 119 h 1098"/>
                <a:gd name="T16" fmla="*/ 358 w 968"/>
                <a:gd name="T17" fmla="*/ 178 h 1098"/>
                <a:gd name="T18" fmla="*/ 86 w 968"/>
                <a:gd name="T19" fmla="*/ 205 h 1098"/>
                <a:gd name="T20" fmla="*/ 5 w 968"/>
                <a:gd name="T21" fmla="*/ 303 h 1098"/>
                <a:gd name="T22" fmla="*/ 75 w 968"/>
                <a:gd name="T23" fmla="*/ 1012 h 1098"/>
                <a:gd name="T24" fmla="*/ 173 w 968"/>
                <a:gd name="T25" fmla="*/ 1093 h 1098"/>
                <a:gd name="T26" fmla="*/ 882 w 968"/>
                <a:gd name="T27" fmla="*/ 1024 h 1098"/>
                <a:gd name="T28" fmla="*/ 964 w 968"/>
                <a:gd name="T29" fmla="*/ 925 h 1098"/>
                <a:gd name="T30" fmla="*/ 939 w 968"/>
                <a:gd name="T31" fmla="*/ 679 h 1098"/>
                <a:gd name="T32" fmla="*/ 899 w 968"/>
                <a:gd name="T33" fmla="*/ 691 h 1098"/>
                <a:gd name="T34" fmla="*/ 772 w 968"/>
                <a:gd name="T35" fmla="*/ 586 h 1098"/>
                <a:gd name="T36" fmla="*/ 877 w 968"/>
                <a:gd name="T37" fmla="*/ 459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8" h="1098">
                  <a:moveTo>
                    <a:pt x="877" y="459"/>
                  </a:moveTo>
                  <a:cubicBezTo>
                    <a:pt x="891" y="457"/>
                    <a:pt x="905" y="459"/>
                    <a:pt x="918" y="462"/>
                  </a:cubicBezTo>
                  <a:cubicBezTo>
                    <a:pt x="894" y="216"/>
                    <a:pt x="894" y="216"/>
                    <a:pt x="894" y="216"/>
                  </a:cubicBezTo>
                  <a:cubicBezTo>
                    <a:pt x="889" y="166"/>
                    <a:pt x="845" y="130"/>
                    <a:pt x="795" y="135"/>
                  </a:cubicBezTo>
                  <a:cubicBezTo>
                    <a:pt x="524" y="162"/>
                    <a:pt x="524" y="162"/>
                    <a:pt x="524" y="162"/>
                  </a:cubicBezTo>
                  <a:cubicBezTo>
                    <a:pt x="535" y="143"/>
                    <a:pt x="540" y="121"/>
                    <a:pt x="538" y="99"/>
                  </a:cubicBezTo>
                  <a:cubicBezTo>
                    <a:pt x="532" y="42"/>
                    <a:pt x="482" y="0"/>
                    <a:pt x="425" y="6"/>
                  </a:cubicBezTo>
                  <a:cubicBezTo>
                    <a:pt x="368" y="11"/>
                    <a:pt x="326" y="62"/>
                    <a:pt x="332" y="119"/>
                  </a:cubicBezTo>
                  <a:cubicBezTo>
                    <a:pt x="334" y="142"/>
                    <a:pt x="343" y="162"/>
                    <a:pt x="358" y="178"/>
                  </a:cubicBezTo>
                  <a:cubicBezTo>
                    <a:pt x="86" y="205"/>
                    <a:pt x="86" y="205"/>
                    <a:pt x="86" y="205"/>
                  </a:cubicBezTo>
                  <a:cubicBezTo>
                    <a:pt x="37" y="209"/>
                    <a:pt x="0" y="254"/>
                    <a:pt x="5" y="303"/>
                  </a:cubicBezTo>
                  <a:cubicBezTo>
                    <a:pt x="75" y="1012"/>
                    <a:pt x="75" y="1012"/>
                    <a:pt x="75" y="1012"/>
                  </a:cubicBezTo>
                  <a:cubicBezTo>
                    <a:pt x="80" y="1062"/>
                    <a:pt x="124" y="1098"/>
                    <a:pt x="173" y="1093"/>
                  </a:cubicBezTo>
                  <a:cubicBezTo>
                    <a:pt x="882" y="1024"/>
                    <a:pt x="882" y="1024"/>
                    <a:pt x="882" y="1024"/>
                  </a:cubicBezTo>
                  <a:cubicBezTo>
                    <a:pt x="932" y="1019"/>
                    <a:pt x="968" y="975"/>
                    <a:pt x="964" y="925"/>
                  </a:cubicBezTo>
                  <a:cubicBezTo>
                    <a:pt x="939" y="679"/>
                    <a:pt x="939" y="679"/>
                    <a:pt x="939" y="679"/>
                  </a:cubicBezTo>
                  <a:cubicBezTo>
                    <a:pt x="927" y="685"/>
                    <a:pt x="914" y="689"/>
                    <a:pt x="899" y="691"/>
                  </a:cubicBezTo>
                  <a:cubicBezTo>
                    <a:pt x="835" y="697"/>
                    <a:pt x="778" y="650"/>
                    <a:pt x="772" y="586"/>
                  </a:cubicBezTo>
                  <a:cubicBezTo>
                    <a:pt x="766" y="522"/>
                    <a:pt x="813" y="465"/>
                    <a:pt x="877" y="45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98975" y="4550320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sym typeface="Gill Sans" charset="0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29944" y="4680495"/>
              <a:ext cx="203200" cy="203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sym typeface="Gill Sans" charset="0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72806" y="4724151"/>
              <a:ext cx="116682" cy="1166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sym typeface="Gill Sans" charset="0"/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95378" y="2668139"/>
              <a:ext cx="1175955" cy="1389855"/>
            </a:xfrm>
            <a:custGeom>
              <a:avLst/>
              <a:gdLst>
                <a:gd name="T0" fmla="*/ 803 w 894"/>
                <a:gd name="T1" fmla="*/ 0 h 1056"/>
                <a:gd name="T2" fmla="*/ 91 w 894"/>
                <a:gd name="T3" fmla="*/ 0 h 1056"/>
                <a:gd name="T4" fmla="*/ 0 w 894"/>
                <a:gd name="T5" fmla="*/ 90 h 1056"/>
                <a:gd name="T6" fmla="*/ 0 w 894"/>
                <a:gd name="T7" fmla="*/ 346 h 1056"/>
                <a:gd name="T8" fmla="*/ 61 w 894"/>
                <a:gd name="T9" fmla="*/ 329 h 1056"/>
                <a:gd name="T10" fmla="*/ 178 w 894"/>
                <a:gd name="T11" fmla="*/ 446 h 1056"/>
                <a:gd name="T12" fmla="*/ 61 w 894"/>
                <a:gd name="T13" fmla="*/ 564 h 1056"/>
                <a:gd name="T14" fmla="*/ 0 w 894"/>
                <a:gd name="T15" fmla="*/ 547 h 1056"/>
                <a:gd name="T16" fmla="*/ 0 w 894"/>
                <a:gd name="T17" fmla="*/ 803 h 1056"/>
                <a:gd name="T18" fmla="*/ 91 w 894"/>
                <a:gd name="T19" fmla="*/ 893 h 1056"/>
                <a:gd name="T20" fmla="*/ 362 w 894"/>
                <a:gd name="T21" fmla="*/ 893 h 1056"/>
                <a:gd name="T22" fmla="*/ 343 w 894"/>
                <a:gd name="T23" fmla="*/ 953 h 1056"/>
                <a:gd name="T24" fmla="*/ 446 w 894"/>
                <a:gd name="T25" fmla="*/ 1056 h 1056"/>
                <a:gd name="T26" fmla="*/ 550 w 894"/>
                <a:gd name="T27" fmla="*/ 953 h 1056"/>
                <a:gd name="T28" fmla="*/ 531 w 894"/>
                <a:gd name="T29" fmla="*/ 893 h 1056"/>
                <a:gd name="T30" fmla="*/ 803 w 894"/>
                <a:gd name="T31" fmla="*/ 893 h 1056"/>
                <a:gd name="T32" fmla="*/ 894 w 894"/>
                <a:gd name="T33" fmla="*/ 803 h 1056"/>
                <a:gd name="T34" fmla="*/ 894 w 894"/>
                <a:gd name="T35" fmla="*/ 90 h 1056"/>
                <a:gd name="T36" fmla="*/ 803 w 894"/>
                <a:gd name="T37" fmla="*/ 0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4" h="1056">
                  <a:moveTo>
                    <a:pt x="803" y="0"/>
                  </a:moveTo>
                  <a:cubicBezTo>
                    <a:pt x="91" y="0"/>
                    <a:pt x="91" y="0"/>
                    <a:pt x="91" y="0"/>
                  </a:cubicBezTo>
                  <a:cubicBezTo>
                    <a:pt x="41" y="0"/>
                    <a:pt x="0" y="40"/>
                    <a:pt x="0" y="90"/>
                  </a:cubicBezTo>
                  <a:cubicBezTo>
                    <a:pt x="0" y="346"/>
                    <a:pt x="0" y="346"/>
                    <a:pt x="0" y="346"/>
                  </a:cubicBezTo>
                  <a:cubicBezTo>
                    <a:pt x="18" y="335"/>
                    <a:pt x="39" y="329"/>
                    <a:pt x="61" y="329"/>
                  </a:cubicBezTo>
                  <a:cubicBezTo>
                    <a:pt x="126" y="329"/>
                    <a:pt x="178" y="382"/>
                    <a:pt x="178" y="446"/>
                  </a:cubicBezTo>
                  <a:cubicBezTo>
                    <a:pt x="178" y="511"/>
                    <a:pt x="126" y="564"/>
                    <a:pt x="61" y="564"/>
                  </a:cubicBezTo>
                  <a:cubicBezTo>
                    <a:pt x="39" y="564"/>
                    <a:pt x="18" y="558"/>
                    <a:pt x="0" y="547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0" y="853"/>
                    <a:pt x="41" y="893"/>
                    <a:pt x="91" y="893"/>
                  </a:cubicBezTo>
                  <a:cubicBezTo>
                    <a:pt x="362" y="893"/>
                    <a:pt x="362" y="893"/>
                    <a:pt x="362" y="893"/>
                  </a:cubicBezTo>
                  <a:cubicBezTo>
                    <a:pt x="350" y="910"/>
                    <a:pt x="343" y="931"/>
                    <a:pt x="343" y="953"/>
                  </a:cubicBezTo>
                  <a:cubicBezTo>
                    <a:pt x="343" y="1010"/>
                    <a:pt x="389" y="1056"/>
                    <a:pt x="446" y="1056"/>
                  </a:cubicBezTo>
                  <a:cubicBezTo>
                    <a:pt x="504" y="1056"/>
                    <a:pt x="550" y="1010"/>
                    <a:pt x="550" y="953"/>
                  </a:cubicBezTo>
                  <a:cubicBezTo>
                    <a:pt x="550" y="931"/>
                    <a:pt x="543" y="910"/>
                    <a:pt x="531" y="893"/>
                  </a:cubicBezTo>
                  <a:cubicBezTo>
                    <a:pt x="803" y="893"/>
                    <a:pt x="803" y="893"/>
                    <a:pt x="803" y="893"/>
                  </a:cubicBezTo>
                  <a:cubicBezTo>
                    <a:pt x="853" y="893"/>
                    <a:pt x="894" y="853"/>
                    <a:pt x="894" y="803"/>
                  </a:cubicBezTo>
                  <a:cubicBezTo>
                    <a:pt x="894" y="90"/>
                    <a:pt x="894" y="90"/>
                    <a:pt x="894" y="90"/>
                  </a:cubicBezTo>
                  <a:cubicBezTo>
                    <a:pt x="894" y="40"/>
                    <a:pt x="853" y="0"/>
                    <a:pt x="803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69646" y="3047394"/>
              <a:ext cx="465138" cy="3198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8681"/>
                  </a:moveTo>
                  <a:lnTo>
                    <a:pt x="19651" y="18681"/>
                  </a:lnTo>
                  <a:lnTo>
                    <a:pt x="19575" y="18681"/>
                  </a:lnTo>
                  <a:lnTo>
                    <a:pt x="16874" y="14754"/>
                  </a:lnTo>
                  <a:lnTo>
                    <a:pt x="16874" y="14727"/>
                  </a:lnTo>
                  <a:lnTo>
                    <a:pt x="16199" y="13745"/>
                  </a:lnTo>
                  <a:lnTo>
                    <a:pt x="16199" y="7854"/>
                  </a:lnTo>
                  <a:lnTo>
                    <a:pt x="19575" y="2945"/>
                  </a:lnTo>
                  <a:lnTo>
                    <a:pt x="19651" y="2945"/>
                  </a:lnTo>
                  <a:lnTo>
                    <a:pt x="20249" y="2945"/>
                  </a:lnTo>
                  <a:cubicBezTo>
                    <a:pt x="20249" y="2945"/>
                    <a:pt x="20249" y="18681"/>
                    <a:pt x="20249" y="18681"/>
                  </a:cubicBezTo>
                  <a:close/>
                  <a:moveTo>
                    <a:pt x="2024" y="19636"/>
                  </a:moveTo>
                  <a:cubicBezTo>
                    <a:pt x="1651" y="19636"/>
                    <a:pt x="1349" y="19195"/>
                    <a:pt x="1349" y="18654"/>
                  </a:cubicBezTo>
                  <a:lnTo>
                    <a:pt x="1349" y="2945"/>
                  </a:lnTo>
                  <a:cubicBezTo>
                    <a:pt x="1349" y="2402"/>
                    <a:pt x="1651" y="1963"/>
                    <a:pt x="2024" y="1963"/>
                  </a:cubicBezTo>
                  <a:lnTo>
                    <a:pt x="14849" y="1963"/>
                  </a:lnTo>
                  <a:cubicBezTo>
                    <a:pt x="15221" y="1963"/>
                    <a:pt x="15524" y="2403"/>
                    <a:pt x="15524" y="2945"/>
                  </a:cubicBezTo>
                  <a:lnTo>
                    <a:pt x="15524" y="18654"/>
                  </a:lnTo>
                  <a:cubicBezTo>
                    <a:pt x="15524" y="19195"/>
                    <a:pt x="15221" y="19636"/>
                    <a:pt x="14849" y="19636"/>
                  </a:cubicBezTo>
                  <a:cubicBezTo>
                    <a:pt x="14849" y="19636"/>
                    <a:pt x="2024" y="19636"/>
                    <a:pt x="2024" y="19636"/>
                  </a:cubicBezTo>
                  <a:close/>
                  <a:moveTo>
                    <a:pt x="20249" y="981"/>
                  </a:moveTo>
                  <a:lnTo>
                    <a:pt x="19651" y="981"/>
                  </a:lnTo>
                  <a:cubicBezTo>
                    <a:pt x="19296" y="981"/>
                    <a:pt x="18956" y="1185"/>
                    <a:pt x="18703" y="1547"/>
                  </a:cubicBezTo>
                  <a:lnTo>
                    <a:pt x="16874" y="4170"/>
                  </a:lnTo>
                  <a:lnTo>
                    <a:pt x="16874" y="2945"/>
                  </a:lnTo>
                  <a:cubicBezTo>
                    <a:pt x="16874" y="1317"/>
                    <a:pt x="15967" y="0"/>
                    <a:pt x="14849" y="0"/>
                  </a:cubicBezTo>
                  <a:lnTo>
                    <a:pt x="2024" y="0"/>
                  </a:lnTo>
                  <a:cubicBezTo>
                    <a:pt x="908" y="0"/>
                    <a:pt x="0" y="1320"/>
                    <a:pt x="0" y="2945"/>
                  </a:cubicBezTo>
                  <a:lnTo>
                    <a:pt x="0" y="9789"/>
                  </a:lnTo>
                  <a:lnTo>
                    <a:pt x="0" y="18654"/>
                  </a:lnTo>
                  <a:cubicBezTo>
                    <a:pt x="0" y="20281"/>
                    <a:pt x="905" y="21599"/>
                    <a:pt x="2024" y="21599"/>
                  </a:cubicBezTo>
                  <a:lnTo>
                    <a:pt x="14849" y="21599"/>
                  </a:lnTo>
                  <a:cubicBezTo>
                    <a:pt x="15967" y="21599"/>
                    <a:pt x="16874" y="20281"/>
                    <a:pt x="16874" y="18654"/>
                  </a:cubicBezTo>
                  <a:lnTo>
                    <a:pt x="16874" y="17456"/>
                  </a:lnTo>
                  <a:lnTo>
                    <a:pt x="18703" y="20079"/>
                  </a:lnTo>
                  <a:cubicBezTo>
                    <a:pt x="18956" y="20442"/>
                    <a:pt x="19296" y="20645"/>
                    <a:pt x="19651" y="20645"/>
                  </a:cubicBezTo>
                  <a:lnTo>
                    <a:pt x="20249" y="20645"/>
                  </a:lnTo>
                  <a:cubicBezTo>
                    <a:pt x="20994" y="20645"/>
                    <a:pt x="21600" y="19765"/>
                    <a:pt x="21600" y="18681"/>
                  </a:cubicBezTo>
                  <a:lnTo>
                    <a:pt x="21600" y="2945"/>
                  </a:lnTo>
                  <a:cubicBezTo>
                    <a:pt x="21600" y="1860"/>
                    <a:pt x="20994" y="981"/>
                    <a:pt x="20249" y="98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17795" y="2473953"/>
              <a:ext cx="1477583" cy="1344513"/>
            </a:xfrm>
            <a:custGeom>
              <a:avLst/>
              <a:gdLst>
                <a:gd name="T0" fmla="*/ 1030 w 1124"/>
                <a:gd name="T1" fmla="*/ 499 h 1022"/>
                <a:gd name="T2" fmla="*/ 965 w 1124"/>
                <a:gd name="T3" fmla="*/ 508 h 1022"/>
                <a:gd name="T4" fmla="*/ 1013 w 1124"/>
                <a:gd name="T5" fmla="*/ 239 h 1022"/>
                <a:gd name="T6" fmla="*/ 940 w 1124"/>
                <a:gd name="T7" fmla="*/ 134 h 1022"/>
                <a:gd name="T8" fmla="*/ 238 w 1124"/>
                <a:gd name="T9" fmla="*/ 9 h 1022"/>
                <a:gd name="T10" fmla="*/ 134 w 1124"/>
                <a:gd name="T11" fmla="*/ 82 h 1022"/>
                <a:gd name="T12" fmla="*/ 9 w 1124"/>
                <a:gd name="T13" fmla="*/ 784 h 1022"/>
                <a:gd name="T14" fmla="*/ 82 w 1124"/>
                <a:gd name="T15" fmla="*/ 889 h 1022"/>
                <a:gd name="T16" fmla="*/ 341 w 1124"/>
                <a:gd name="T17" fmla="*/ 935 h 1022"/>
                <a:gd name="T18" fmla="*/ 333 w 1124"/>
                <a:gd name="T19" fmla="*/ 871 h 1022"/>
                <a:gd name="T20" fmla="*/ 463 w 1124"/>
                <a:gd name="T21" fmla="*/ 781 h 1022"/>
                <a:gd name="T22" fmla="*/ 553 w 1124"/>
                <a:gd name="T23" fmla="*/ 910 h 1022"/>
                <a:gd name="T24" fmla="*/ 524 w 1124"/>
                <a:gd name="T25" fmla="*/ 967 h 1022"/>
                <a:gd name="T26" fmla="*/ 783 w 1124"/>
                <a:gd name="T27" fmla="*/ 1014 h 1022"/>
                <a:gd name="T28" fmla="*/ 888 w 1124"/>
                <a:gd name="T29" fmla="*/ 940 h 1022"/>
                <a:gd name="T30" fmla="*/ 936 w 1124"/>
                <a:gd name="T31" fmla="*/ 671 h 1022"/>
                <a:gd name="T32" fmla="*/ 994 w 1124"/>
                <a:gd name="T33" fmla="*/ 703 h 1022"/>
                <a:gd name="T34" fmla="*/ 1114 w 1124"/>
                <a:gd name="T35" fmla="*/ 619 h 1022"/>
                <a:gd name="T36" fmla="*/ 1030 w 1124"/>
                <a:gd name="T37" fmla="*/ 499 h 1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24" h="1022">
                  <a:moveTo>
                    <a:pt x="1030" y="499"/>
                  </a:moveTo>
                  <a:cubicBezTo>
                    <a:pt x="1007" y="494"/>
                    <a:pt x="984" y="498"/>
                    <a:pt x="965" y="508"/>
                  </a:cubicBezTo>
                  <a:cubicBezTo>
                    <a:pt x="1013" y="239"/>
                    <a:pt x="1013" y="239"/>
                    <a:pt x="1013" y="239"/>
                  </a:cubicBezTo>
                  <a:cubicBezTo>
                    <a:pt x="1022" y="190"/>
                    <a:pt x="989" y="143"/>
                    <a:pt x="940" y="134"/>
                  </a:cubicBezTo>
                  <a:cubicBezTo>
                    <a:pt x="238" y="9"/>
                    <a:pt x="238" y="9"/>
                    <a:pt x="238" y="9"/>
                  </a:cubicBezTo>
                  <a:cubicBezTo>
                    <a:pt x="189" y="0"/>
                    <a:pt x="142" y="33"/>
                    <a:pt x="134" y="82"/>
                  </a:cubicBezTo>
                  <a:cubicBezTo>
                    <a:pt x="9" y="784"/>
                    <a:pt x="9" y="784"/>
                    <a:pt x="9" y="784"/>
                  </a:cubicBezTo>
                  <a:cubicBezTo>
                    <a:pt x="0" y="833"/>
                    <a:pt x="33" y="880"/>
                    <a:pt x="82" y="889"/>
                  </a:cubicBezTo>
                  <a:cubicBezTo>
                    <a:pt x="341" y="935"/>
                    <a:pt x="341" y="935"/>
                    <a:pt x="341" y="935"/>
                  </a:cubicBezTo>
                  <a:cubicBezTo>
                    <a:pt x="332" y="915"/>
                    <a:pt x="329" y="893"/>
                    <a:pt x="333" y="871"/>
                  </a:cubicBezTo>
                  <a:cubicBezTo>
                    <a:pt x="344" y="810"/>
                    <a:pt x="402" y="770"/>
                    <a:pt x="463" y="781"/>
                  </a:cubicBezTo>
                  <a:cubicBezTo>
                    <a:pt x="523" y="792"/>
                    <a:pt x="564" y="850"/>
                    <a:pt x="553" y="910"/>
                  </a:cubicBezTo>
                  <a:cubicBezTo>
                    <a:pt x="549" y="933"/>
                    <a:pt x="539" y="952"/>
                    <a:pt x="524" y="967"/>
                  </a:cubicBezTo>
                  <a:cubicBezTo>
                    <a:pt x="783" y="1014"/>
                    <a:pt x="783" y="1014"/>
                    <a:pt x="783" y="1014"/>
                  </a:cubicBezTo>
                  <a:cubicBezTo>
                    <a:pt x="832" y="1022"/>
                    <a:pt x="879" y="990"/>
                    <a:pt x="888" y="940"/>
                  </a:cubicBezTo>
                  <a:cubicBezTo>
                    <a:pt x="936" y="671"/>
                    <a:pt x="936" y="671"/>
                    <a:pt x="936" y="671"/>
                  </a:cubicBezTo>
                  <a:cubicBezTo>
                    <a:pt x="951" y="687"/>
                    <a:pt x="971" y="699"/>
                    <a:pt x="994" y="703"/>
                  </a:cubicBezTo>
                  <a:cubicBezTo>
                    <a:pt x="1050" y="713"/>
                    <a:pt x="1104" y="675"/>
                    <a:pt x="1114" y="619"/>
                  </a:cubicBezTo>
                  <a:cubicBezTo>
                    <a:pt x="1124" y="563"/>
                    <a:pt x="1087" y="509"/>
                    <a:pt x="1030" y="49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39713" y="2873166"/>
              <a:ext cx="152400" cy="1524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538" y="20579"/>
                  </a:moveTo>
                  <a:lnTo>
                    <a:pt x="19542" y="20579"/>
                  </a:lnTo>
                  <a:cubicBezTo>
                    <a:pt x="19546" y="21142"/>
                    <a:pt x="20004" y="21600"/>
                    <a:pt x="20571" y="21600"/>
                  </a:cubicBezTo>
                  <a:cubicBezTo>
                    <a:pt x="21137" y="21600"/>
                    <a:pt x="21599" y="21138"/>
                    <a:pt x="21599" y="20571"/>
                  </a:cubicBezTo>
                  <a:cubicBezTo>
                    <a:pt x="21599" y="20565"/>
                    <a:pt x="21595" y="20561"/>
                    <a:pt x="21595" y="20555"/>
                  </a:cubicBezTo>
                  <a:cubicBezTo>
                    <a:pt x="21583" y="9221"/>
                    <a:pt x="12411" y="41"/>
                    <a:pt x="1080" y="12"/>
                  </a:cubicBezTo>
                  <a:cubicBezTo>
                    <a:pt x="1064" y="10"/>
                    <a:pt x="1048" y="0"/>
                    <a:pt x="1028" y="0"/>
                  </a:cubicBezTo>
                  <a:cubicBezTo>
                    <a:pt x="458" y="0"/>
                    <a:pt x="0" y="461"/>
                    <a:pt x="0" y="1028"/>
                  </a:cubicBezTo>
                  <a:cubicBezTo>
                    <a:pt x="0" y="1594"/>
                    <a:pt x="458" y="2055"/>
                    <a:pt x="1024" y="2057"/>
                  </a:cubicBezTo>
                  <a:lnTo>
                    <a:pt x="1024" y="2065"/>
                  </a:lnTo>
                  <a:cubicBezTo>
                    <a:pt x="11233" y="2065"/>
                    <a:pt x="19538" y="10370"/>
                    <a:pt x="19538" y="2057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sym typeface="Gill Sans" charset="0"/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92857" y="2815222"/>
              <a:ext cx="464344" cy="464344"/>
            </a:xfrm>
            <a:custGeom>
              <a:avLst/>
              <a:gdLst>
                <a:gd name="T0" fmla="+- 0 10819 195"/>
                <a:gd name="T1" fmla="*/ T0 w 21248"/>
                <a:gd name="T2" fmla="*/ 10800 h 21600"/>
                <a:gd name="T3" fmla="+- 0 10819 195"/>
                <a:gd name="T4" fmla="*/ T3 w 21248"/>
                <a:gd name="T5" fmla="*/ 10800 h 21600"/>
                <a:gd name="T6" fmla="+- 0 10819 195"/>
                <a:gd name="T7" fmla="*/ T6 w 21248"/>
                <a:gd name="T8" fmla="*/ 10800 h 21600"/>
                <a:gd name="T9" fmla="+- 0 10819 195"/>
                <a:gd name="T10" fmla="*/ T9 w 2124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248" h="21600">
                  <a:moveTo>
                    <a:pt x="19868" y="17133"/>
                  </a:moveTo>
                  <a:cubicBezTo>
                    <a:pt x="19766" y="17386"/>
                    <a:pt x="19525" y="17549"/>
                    <a:pt x="19255" y="17549"/>
                  </a:cubicBezTo>
                  <a:lnTo>
                    <a:pt x="19058" y="17549"/>
                  </a:lnTo>
                  <a:lnTo>
                    <a:pt x="3983" y="2226"/>
                  </a:lnTo>
                  <a:lnTo>
                    <a:pt x="3983" y="2025"/>
                  </a:lnTo>
                  <a:cubicBezTo>
                    <a:pt x="3983" y="1750"/>
                    <a:pt x="4144" y="1506"/>
                    <a:pt x="4393" y="1401"/>
                  </a:cubicBezTo>
                  <a:cubicBezTo>
                    <a:pt x="4475" y="1367"/>
                    <a:pt x="4560" y="1350"/>
                    <a:pt x="4647" y="1350"/>
                  </a:cubicBezTo>
                  <a:cubicBezTo>
                    <a:pt x="4824" y="1350"/>
                    <a:pt x="4991" y="1420"/>
                    <a:pt x="5116" y="1547"/>
                  </a:cubicBezTo>
                  <a:lnTo>
                    <a:pt x="19724" y="16397"/>
                  </a:lnTo>
                  <a:cubicBezTo>
                    <a:pt x="19915" y="16591"/>
                    <a:pt x="19972" y="16880"/>
                    <a:pt x="19868" y="17133"/>
                  </a:cubicBezTo>
                  <a:moveTo>
                    <a:pt x="10121" y="17549"/>
                  </a:moveTo>
                  <a:cubicBezTo>
                    <a:pt x="10017" y="17549"/>
                    <a:pt x="9922" y="17586"/>
                    <a:pt x="9824" y="17609"/>
                  </a:cubicBezTo>
                  <a:lnTo>
                    <a:pt x="3923" y="11612"/>
                  </a:lnTo>
                  <a:cubicBezTo>
                    <a:pt x="3946" y="11512"/>
                    <a:pt x="3982" y="11415"/>
                    <a:pt x="3982" y="11311"/>
                  </a:cubicBezTo>
                  <a:lnTo>
                    <a:pt x="3983" y="3180"/>
                  </a:lnTo>
                  <a:lnTo>
                    <a:pt x="18119" y="17549"/>
                  </a:lnTo>
                  <a:cubicBezTo>
                    <a:pt x="18119" y="17549"/>
                    <a:pt x="10121" y="17549"/>
                    <a:pt x="10121" y="17549"/>
                  </a:cubicBezTo>
                  <a:close/>
                  <a:moveTo>
                    <a:pt x="9182" y="17945"/>
                  </a:moveTo>
                  <a:lnTo>
                    <a:pt x="7109" y="20052"/>
                  </a:lnTo>
                  <a:cubicBezTo>
                    <a:pt x="6939" y="20224"/>
                    <a:pt x="6742" y="20249"/>
                    <a:pt x="6640" y="20249"/>
                  </a:cubicBezTo>
                  <a:cubicBezTo>
                    <a:pt x="6537" y="20249"/>
                    <a:pt x="6339" y="20224"/>
                    <a:pt x="6170" y="20052"/>
                  </a:cubicBezTo>
                  <a:lnTo>
                    <a:pt x="1522" y="15327"/>
                  </a:lnTo>
                  <a:cubicBezTo>
                    <a:pt x="1352" y="15154"/>
                    <a:pt x="1327" y="14953"/>
                    <a:pt x="1327" y="14850"/>
                  </a:cubicBezTo>
                  <a:cubicBezTo>
                    <a:pt x="1327" y="14745"/>
                    <a:pt x="1352" y="14544"/>
                    <a:pt x="1522" y="14373"/>
                  </a:cubicBezTo>
                  <a:lnTo>
                    <a:pt x="3593" y="12266"/>
                  </a:lnTo>
                  <a:cubicBezTo>
                    <a:pt x="3599" y="12260"/>
                    <a:pt x="3601" y="12251"/>
                    <a:pt x="3607" y="12245"/>
                  </a:cubicBezTo>
                  <a:lnTo>
                    <a:pt x="9202" y="17932"/>
                  </a:lnTo>
                  <a:cubicBezTo>
                    <a:pt x="9196" y="17937"/>
                    <a:pt x="9187" y="17939"/>
                    <a:pt x="9182" y="17945"/>
                  </a:cubicBezTo>
                  <a:moveTo>
                    <a:pt x="6056" y="593"/>
                  </a:moveTo>
                  <a:cubicBezTo>
                    <a:pt x="5675" y="205"/>
                    <a:pt x="5165" y="0"/>
                    <a:pt x="4647" y="0"/>
                  </a:cubicBezTo>
                  <a:cubicBezTo>
                    <a:pt x="4390" y="0"/>
                    <a:pt x="4132" y="49"/>
                    <a:pt x="3885" y="154"/>
                  </a:cubicBezTo>
                  <a:cubicBezTo>
                    <a:pt x="3141" y="467"/>
                    <a:pt x="2655" y="1205"/>
                    <a:pt x="2655" y="2025"/>
                  </a:cubicBezTo>
                  <a:lnTo>
                    <a:pt x="2654" y="11311"/>
                  </a:lnTo>
                  <a:lnTo>
                    <a:pt x="583" y="13418"/>
                  </a:lnTo>
                  <a:cubicBezTo>
                    <a:pt x="-195" y="14208"/>
                    <a:pt x="-195" y="15491"/>
                    <a:pt x="583" y="16281"/>
                  </a:cubicBezTo>
                  <a:lnTo>
                    <a:pt x="5231" y="21006"/>
                  </a:lnTo>
                  <a:cubicBezTo>
                    <a:pt x="5620" y="21402"/>
                    <a:pt x="6131" y="21599"/>
                    <a:pt x="6640" y="21599"/>
                  </a:cubicBezTo>
                  <a:cubicBezTo>
                    <a:pt x="7150" y="21599"/>
                    <a:pt x="7659" y="21402"/>
                    <a:pt x="8048" y="21006"/>
                  </a:cubicBezTo>
                  <a:lnTo>
                    <a:pt x="10121" y="18900"/>
                  </a:lnTo>
                  <a:lnTo>
                    <a:pt x="19255" y="18900"/>
                  </a:lnTo>
                  <a:cubicBezTo>
                    <a:pt x="20062" y="18900"/>
                    <a:pt x="20788" y="18407"/>
                    <a:pt x="21095" y="17650"/>
                  </a:cubicBezTo>
                  <a:cubicBezTo>
                    <a:pt x="21405" y="16893"/>
                    <a:pt x="21234" y="16022"/>
                    <a:pt x="20663" y="15443"/>
                  </a:cubicBezTo>
                  <a:cubicBezTo>
                    <a:pt x="20663" y="15443"/>
                    <a:pt x="6056" y="593"/>
                    <a:pt x="6056" y="59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sym typeface="Gill Sans" charset="0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39713" y="2815222"/>
              <a:ext cx="217488" cy="2174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437" y="2880"/>
                  </a:moveTo>
                  <a:lnTo>
                    <a:pt x="1437" y="2885"/>
                  </a:lnTo>
                  <a:cubicBezTo>
                    <a:pt x="10965" y="2885"/>
                    <a:pt x="18717" y="10637"/>
                    <a:pt x="18717" y="20165"/>
                  </a:cubicBezTo>
                  <a:lnTo>
                    <a:pt x="18720" y="20165"/>
                  </a:lnTo>
                  <a:cubicBezTo>
                    <a:pt x="18722" y="20959"/>
                    <a:pt x="19366" y="21600"/>
                    <a:pt x="20160" y="21600"/>
                  </a:cubicBezTo>
                  <a:cubicBezTo>
                    <a:pt x="20955" y="21600"/>
                    <a:pt x="21599" y="20956"/>
                    <a:pt x="21599" y="20160"/>
                  </a:cubicBezTo>
                  <a:cubicBezTo>
                    <a:pt x="21599" y="20155"/>
                    <a:pt x="21597" y="20152"/>
                    <a:pt x="21597" y="20148"/>
                  </a:cubicBezTo>
                  <a:cubicBezTo>
                    <a:pt x="21588" y="9034"/>
                    <a:pt x="12588" y="28"/>
                    <a:pt x="1476" y="8"/>
                  </a:cubicBezTo>
                  <a:cubicBezTo>
                    <a:pt x="1465" y="7"/>
                    <a:pt x="1454" y="0"/>
                    <a:pt x="1440" y="0"/>
                  </a:cubicBezTo>
                  <a:cubicBezTo>
                    <a:pt x="644" y="0"/>
                    <a:pt x="0" y="644"/>
                    <a:pt x="0" y="1440"/>
                  </a:cubicBezTo>
                  <a:cubicBezTo>
                    <a:pt x="0" y="2234"/>
                    <a:pt x="644" y="2878"/>
                    <a:pt x="1437" y="288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sym typeface="Gill Sans" charset="0"/>
              </a:endParaRPr>
            </a:p>
          </p:txBody>
        </p:sp>
        <p:sp>
          <p:nvSpPr>
            <p:cNvPr id="30" name="出自【趣你的PPT】(微信:qunideppt)：最优质的PPT资源库"/>
            <p:cNvSpPr/>
            <p:nvPr/>
          </p:nvSpPr>
          <p:spPr>
            <a:xfrm>
              <a:off x="902191" y="1923200"/>
              <a:ext cx="3048000" cy="1339693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" name="出自【趣你的PPT】(微信:qunideppt)：最优质的PPT资源库"/>
            <p:cNvSpPr/>
            <p:nvPr/>
          </p:nvSpPr>
          <p:spPr>
            <a:xfrm flipH="1">
              <a:off x="1558975" y="2428384"/>
              <a:ext cx="197717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US" altLang="zh-CN" sz="14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33" name="出自【趣你的PPT】(微信:qunideppt)：最优质的PPT资源库"/>
            <p:cNvSpPr txBox="1"/>
            <p:nvPr/>
          </p:nvSpPr>
          <p:spPr>
            <a:xfrm flipH="1">
              <a:off x="2530057" y="2111374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16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单击编辑</a:t>
              </a:r>
              <a:endParaRPr 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出自【趣你的PPT】(微信:qunideppt)：最优质的PPT资源库"/>
            <p:cNvSpPr/>
            <p:nvPr/>
          </p:nvSpPr>
          <p:spPr>
            <a:xfrm>
              <a:off x="3637916" y="2280771"/>
              <a:ext cx="624548" cy="62454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prstClr val="white"/>
                </a:solidFill>
              </a:endParaRPr>
            </a:p>
          </p:txBody>
        </p:sp>
        <p:sp>
          <p:nvSpPr>
            <p:cNvPr id="29" name="出自【趣你的PPT】(微信:qunideppt)：最优质的PPT资源库"/>
            <p:cNvSpPr txBox="1"/>
            <p:nvPr/>
          </p:nvSpPr>
          <p:spPr>
            <a:xfrm>
              <a:off x="3637788" y="2405320"/>
              <a:ext cx="630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53%</a:t>
              </a:r>
            </a:p>
          </p:txBody>
        </p:sp>
        <p:sp>
          <p:nvSpPr>
            <p:cNvPr id="61" name="出自【趣你的PPT】(微信:qunideppt)：最优质的PPT资源库"/>
            <p:cNvSpPr/>
            <p:nvPr/>
          </p:nvSpPr>
          <p:spPr>
            <a:xfrm flipH="1">
              <a:off x="1558975" y="5138980"/>
              <a:ext cx="197717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US" altLang="zh-CN" sz="14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39" name="出自【趣你的PPT】(微信:qunideppt)：最优质的PPT资源库"/>
            <p:cNvSpPr/>
            <p:nvPr/>
          </p:nvSpPr>
          <p:spPr>
            <a:xfrm>
              <a:off x="902191" y="4627242"/>
              <a:ext cx="3048000" cy="1339693"/>
            </a:xfrm>
            <a:prstGeom prst="rect">
              <a:avLst/>
            </a:prstGeom>
            <a:noFill/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" name="出自【趣你的PPT】(微信:qunideppt)：最优质的PPT资源库"/>
            <p:cNvSpPr txBox="1"/>
            <p:nvPr/>
          </p:nvSpPr>
          <p:spPr>
            <a:xfrm flipH="1">
              <a:off x="2530057" y="4815416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16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单击编辑</a:t>
              </a:r>
              <a:endParaRPr 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出自【趣你的PPT】(微信:qunideppt)：最优质的PPT资源库"/>
            <p:cNvSpPr/>
            <p:nvPr/>
          </p:nvSpPr>
          <p:spPr>
            <a:xfrm>
              <a:off x="3637916" y="4984813"/>
              <a:ext cx="624548" cy="624548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prstClr val="white"/>
                </a:solidFill>
              </a:endParaRPr>
            </a:p>
          </p:txBody>
        </p:sp>
        <p:sp>
          <p:nvSpPr>
            <p:cNvPr id="38" name="出自【趣你的PPT】(微信:qunideppt)：最优质的PPT资源库"/>
            <p:cNvSpPr txBox="1"/>
            <p:nvPr/>
          </p:nvSpPr>
          <p:spPr>
            <a:xfrm>
              <a:off x="3636987" y="5109362"/>
              <a:ext cx="631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62%</a:t>
              </a:r>
            </a:p>
          </p:txBody>
        </p:sp>
        <p:sp>
          <p:nvSpPr>
            <p:cNvPr id="48" name="出自【趣你的PPT】(微信:qunideppt)：最优质的PPT资源库"/>
            <p:cNvSpPr/>
            <p:nvPr/>
          </p:nvSpPr>
          <p:spPr>
            <a:xfrm>
              <a:off x="8254661" y="1924248"/>
              <a:ext cx="3048000" cy="1339693"/>
            </a:xfrm>
            <a:prstGeom prst="rect">
              <a:avLst/>
            </a:prstGeom>
            <a:noFill/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1" name="出自【趣你的PPT】(微信:qunideppt)：最优质的PPT资源库"/>
            <p:cNvSpPr txBox="1"/>
            <p:nvPr/>
          </p:nvSpPr>
          <p:spPr>
            <a:xfrm>
              <a:off x="8662427" y="2116918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单击编辑</a:t>
              </a:r>
              <a:endParaRPr 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出自【趣你的PPT】(微信:qunideppt)：最优质的PPT资源库"/>
            <p:cNvSpPr/>
            <p:nvPr/>
          </p:nvSpPr>
          <p:spPr>
            <a:xfrm>
              <a:off x="7935561" y="2281819"/>
              <a:ext cx="624548" cy="624548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prstClr val="white"/>
                </a:solidFill>
              </a:endParaRPr>
            </a:p>
          </p:txBody>
        </p:sp>
        <p:sp>
          <p:nvSpPr>
            <p:cNvPr id="47" name="出自【趣你的PPT】(微信:qunideppt)：最优质的PPT资源库"/>
            <p:cNvSpPr txBox="1"/>
            <p:nvPr/>
          </p:nvSpPr>
          <p:spPr>
            <a:xfrm>
              <a:off x="7928205" y="2405320"/>
              <a:ext cx="631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78%</a:t>
              </a:r>
            </a:p>
          </p:txBody>
        </p:sp>
        <p:sp>
          <p:nvSpPr>
            <p:cNvPr id="64" name="出自【趣你的PPT】(微信:qunideppt)：最优质的PPT资源库"/>
            <p:cNvSpPr/>
            <p:nvPr/>
          </p:nvSpPr>
          <p:spPr>
            <a:xfrm flipH="1">
              <a:off x="8662427" y="2428384"/>
              <a:ext cx="197717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US" altLang="zh-CN" sz="1400" dirty="0"/>
            </a:p>
          </p:txBody>
        </p:sp>
        <p:sp>
          <p:nvSpPr>
            <p:cNvPr id="57" name="出自【趣你的PPT】(微信:qunideppt)：最优质的PPT资源库"/>
            <p:cNvSpPr/>
            <p:nvPr/>
          </p:nvSpPr>
          <p:spPr>
            <a:xfrm>
              <a:off x="8254661" y="4627242"/>
              <a:ext cx="3048000" cy="1339693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0" name="出自【趣你的PPT】(微信:qunideppt)：最优质的PPT资源库"/>
            <p:cNvSpPr txBox="1"/>
            <p:nvPr/>
          </p:nvSpPr>
          <p:spPr>
            <a:xfrm>
              <a:off x="8662427" y="4819912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单击编辑</a:t>
              </a:r>
              <a:endParaRPr 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出自【趣你的PPT】(微信:qunideppt)：最优质的PPT资源库"/>
            <p:cNvSpPr/>
            <p:nvPr/>
          </p:nvSpPr>
          <p:spPr>
            <a:xfrm>
              <a:off x="7935561" y="4984813"/>
              <a:ext cx="624548" cy="62454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prstClr val="white"/>
                </a:solidFill>
              </a:endParaRPr>
            </a:p>
          </p:txBody>
        </p:sp>
        <p:sp>
          <p:nvSpPr>
            <p:cNvPr id="56" name="出自【趣你的PPT】(微信:qunideppt)：最优质的PPT资源库"/>
            <p:cNvSpPr txBox="1"/>
            <p:nvPr/>
          </p:nvSpPr>
          <p:spPr>
            <a:xfrm>
              <a:off x="7928205" y="5109614"/>
              <a:ext cx="631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62%</a:t>
              </a:r>
            </a:p>
          </p:txBody>
        </p:sp>
        <p:sp>
          <p:nvSpPr>
            <p:cNvPr id="66" name="出自【趣你的PPT】(微信:qunideppt)：最优质的PPT资源库"/>
            <p:cNvSpPr/>
            <p:nvPr/>
          </p:nvSpPr>
          <p:spPr>
            <a:xfrm flipH="1">
              <a:off x="8662427" y="5153970"/>
              <a:ext cx="197717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US" altLang="zh-CN" sz="14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cxnSp>
        <p:nvCxnSpPr>
          <p:cNvPr id="40" name="出自【趣你的PPT】(微信:qunideppt)：最优质的PPT资源库"/>
          <p:cNvCxnSpPr/>
          <p:nvPr/>
        </p:nvCxnSpPr>
        <p:spPr>
          <a:xfrm flipV="1">
            <a:off x="278433" y="746103"/>
            <a:ext cx="2784731" cy="1"/>
          </a:xfrm>
          <a:prstGeom prst="line">
            <a:avLst/>
          </a:prstGeom>
          <a:ln w="12700">
            <a:solidFill>
              <a:srgbClr val="BE1E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出自【趣你的PPT】(微信:qunideppt)：最优质的PPT资源库"/>
          <p:cNvSpPr/>
          <p:nvPr/>
        </p:nvSpPr>
        <p:spPr>
          <a:xfrm rot="16200000">
            <a:off x="434784" y="233933"/>
            <a:ext cx="324647" cy="595689"/>
          </a:xfrm>
          <a:prstGeom prst="rect">
            <a:avLst/>
          </a:prstGeom>
          <a:solidFill>
            <a:srgbClr val="BE1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BE1E2E"/>
              </a:solidFill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856040" y="33606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BE1E2E"/>
                </a:solidFill>
              </a:rPr>
              <a:t>单击此处输入标题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2457581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1104900" y="2114551"/>
            <a:ext cx="9982200" cy="3124200"/>
            <a:chOff x="1139826" y="2114551"/>
            <a:chExt cx="9982200" cy="3124200"/>
          </a:xfrm>
        </p:grpSpPr>
        <p:sp>
          <p:nvSpPr>
            <p:cNvPr id="2" name="出自【趣你的PPT】(微信:qunideppt)：最优质的PPT资源库"/>
            <p:cNvSpPr/>
            <p:nvPr/>
          </p:nvSpPr>
          <p:spPr>
            <a:xfrm>
              <a:off x="7954651" y="2114552"/>
              <a:ext cx="3167375" cy="3124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" name="出自【趣你的PPT】(微信:qunideppt)：最优质的PPT资源库"/>
            <p:cNvSpPr/>
            <p:nvPr/>
          </p:nvSpPr>
          <p:spPr>
            <a:xfrm>
              <a:off x="4555078" y="2114551"/>
              <a:ext cx="3167375" cy="3124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" name="出自【趣你的PPT】(微信:qunideppt)：最优质的PPT资源库"/>
            <p:cNvSpPr/>
            <p:nvPr/>
          </p:nvSpPr>
          <p:spPr>
            <a:xfrm>
              <a:off x="1139826" y="2114552"/>
              <a:ext cx="3167375" cy="3124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" name="出自【趣你的PPT】(微信:qunideppt)：最优质的PPT资源库"/>
            <p:cNvSpPr txBox="1">
              <a:spLocks/>
            </p:cNvSpPr>
            <p:nvPr/>
          </p:nvSpPr>
          <p:spPr>
            <a:xfrm>
              <a:off x="1505107" y="3908736"/>
              <a:ext cx="2415943" cy="919869"/>
            </a:xfrm>
            <a:prstGeom prst="rect">
              <a:avLst/>
            </a:prstGeom>
          </p:spPr>
          <p:txBody>
            <a:bodyPr>
              <a:normAutofit fontScale="92500" lnSpcReduction="10000"/>
            </a:bodyPr>
            <a:lstStyle>
              <a:defPPr>
                <a:defRPr lang="zh-CN"/>
              </a:defPPr>
              <a:lvl1pPr indent="0">
                <a:lnSpc>
                  <a:spcPct val="11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zh-CN" altLang="en-US" dirty="0">
                  <a:sym typeface="Arial" panose="020B0604020202020204" pitchFamily="34" charset="0"/>
                </a:rPr>
                <a:t>该原创</a:t>
              </a:r>
              <a:r>
                <a:rPr lang="en-US" altLang="zh-CN" dirty="0">
                  <a:sym typeface="Arial" panose="020B0604020202020204" pitchFamily="34" charset="0"/>
                </a:rPr>
                <a:t>PPT</a:t>
              </a:r>
              <a:r>
                <a:rPr lang="zh-CN" altLang="en-US" dirty="0"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dirty="0">
                  <a:sym typeface="Arial" panose="020B0604020202020204" pitchFamily="34" charset="0"/>
                </a:rPr>
                <a:t>PPT</a:t>
              </a:r>
              <a:r>
                <a:rPr lang="zh-CN" altLang="en-US" dirty="0">
                  <a:sym typeface="Arial" panose="020B0604020202020204" pitchFamily="34" charset="0"/>
                </a:rPr>
                <a:t>。我们制作的</a:t>
              </a:r>
              <a:r>
                <a:rPr lang="en-US" altLang="zh-CN" dirty="0">
                  <a:sym typeface="Arial" panose="020B0604020202020204" pitchFamily="34" charset="0"/>
                </a:rPr>
                <a:t>PPT</a:t>
              </a:r>
              <a:r>
                <a:rPr lang="zh-CN" altLang="en-US" dirty="0">
                  <a:sym typeface="Arial" panose="020B0604020202020204" pitchFamily="34" charset="0"/>
                </a:rPr>
                <a:t>教程视频</a:t>
              </a:r>
              <a:r>
                <a:rPr lang="en-US" altLang="zh-CN" dirty="0">
                  <a:sym typeface="Arial" panose="020B0604020202020204" pitchFamily="34" charset="0"/>
                </a:rPr>
                <a:t>《</a:t>
              </a:r>
              <a:r>
                <a:rPr lang="zh-CN" altLang="en-US" dirty="0">
                  <a:sym typeface="Arial" panose="020B0604020202020204" pitchFamily="34" charset="0"/>
                </a:rPr>
                <a:t>趣你的</a:t>
              </a:r>
              <a:r>
                <a:rPr lang="en-US" altLang="zh-CN" dirty="0">
                  <a:sym typeface="Arial" panose="020B0604020202020204" pitchFamily="34" charset="0"/>
                </a:rPr>
                <a:t>PPT》</a:t>
              </a:r>
              <a:r>
                <a:rPr lang="zh-CN" altLang="en-US" dirty="0">
                  <a:sym typeface="Arial" panose="020B0604020202020204" pitchFamily="34" charset="0"/>
                </a:rPr>
                <a:t>，播放量已超过</a:t>
              </a:r>
              <a:r>
                <a:rPr lang="en-US" altLang="zh-CN" dirty="0">
                  <a:sym typeface="Arial" panose="020B0604020202020204" pitchFamily="34" charset="0"/>
                </a:rPr>
                <a:t>500</a:t>
              </a:r>
              <a:r>
                <a:rPr lang="zh-CN" altLang="en-US" dirty="0">
                  <a:sym typeface="Arial" panose="020B0604020202020204" pitchFamily="34" charset="0"/>
                </a:rPr>
                <a:t>万次。</a:t>
              </a:r>
              <a:endParaRPr lang="en-US" dirty="0"/>
            </a:p>
          </p:txBody>
        </p:sp>
        <p:sp>
          <p:nvSpPr>
            <p:cNvPr id="6" name="出自【趣你的PPT】(微信:qunideppt)：最优质的PPT资源库"/>
            <p:cNvSpPr txBox="1">
              <a:spLocks/>
            </p:cNvSpPr>
            <p:nvPr/>
          </p:nvSpPr>
          <p:spPr>
            <a:xfrm>
              <a:off x="4930794" y="3894446"/>
              <a:ext cx="2415943" cy="1113104"/>
            </a:xfrm>
            <a:prstGeom prst="rect">
              <a:avLst/>
            </a:prstGeom>
          </p:spPr>
          <p:txBody>
            <a:bodyPr>
              <a:normAutofit fontScale="925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。我们制作的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万次。</a:t>
              </a:r>
              <a:endPara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indent="0">
                <a:lnSpc>
                  <a:spcPct val="110000"/>
                </a:lnSpc>
                <a:buFont typeface="Arial" panose="020B0604020202020204" pitchFamily="34" charset="0"/>
                <a:buNone/>
              </a:pPr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出自【趣你的PPT】(微信:qunideppt)：最优质的PPT资源库"/>
            <p:cNvSpPr txBox="1">
              <a:spLocks/>
            </p:cNvSpPr>
            <p:nvPr/>
          </p:nvSpPr>
          <p:spPr>
            <a:xfrm>
              <a:off x="1505108" y="3360996"/>
              <a:ext cx="2436811" cy="30480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此处编辑</a:t>
              </a:r>
              <a:endParaRPr 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出自【趣你的PPT】(微信:qunideppt)：最优质的PPT资源库"/>
            <p:cNvSpPr txBox="1">
              <a:spLocks/>
            </p:cNvSpPr>
            <p:nvPr/>
          </p:nvSpPr>
          <p:spPr>
            <a:xfrm>
              <a:off x="4920360" y="3408651"/>
              <a:ext cx="2436811" cy="30480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此处编辑</a:t>
              </a:r>
              <a:endParaRPr 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出自【趣你的PPT】(微信:qunideppt)：最优质的PPT资源库"/>
            <p:cNvSpPr txBox="1">
              <a:spLocks/>
            </p:cNvSpPr>
            <p:nvPr/>
          </p:nvSpPr>
          <p:spPr>
            <a:xfrm>
              <a:off x="8330366" y="3894446"/>
              <a:ext cx="2415943" cy="1113104"/>
            </a:xfrm>
            <a:prstGeom prst="rect">
              <a:avLst/>
            </a:prstGeom>
          </p:spPr>
          <p:txBody>
            <a:bodyPr>
              <a:normAutofit fontScale="925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。我们制作的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万次。</a:t>
              </a:r>
              <a:endPara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indent="0">
                <a:lnSpc>
                  <a:spcPct val="110000"/>
                </a:lnSpc>
                <a:buFont typeface="Arial" panose="020B0604020202020204" pitchFamily="34" charset="0"/>
                <a:buNone/>
              </a:pPr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157920" y="2442243"/>
              <a:ext cx="760832" cy="677453"/>
            </a:xfrm>
            <a:custGeom>
              <a:avLst/>
              <a:gdLst>
                <a:gd name="T0" fmla="*/ 62 w 401"/>
                <a:gd name="T1" fmla="*/ 116 h 357"/>
                <a:gd name="T2" fmla="*/ 117 w 401"/>
                <a:gd name="T3" fmla="*/ 135 h 357"/>
                <a:gd name="T4" fmla="*/ 124 w 401"/>
                <a:gd name="T5" fmla="*/ 133 h 357"/>
                <a:gd name="T6" fmla="*/ 155 w 401"/>
                <a:gd name="T7" fmla="*/ 106 h 357"/>
                <a:gd name="T8" fmla="*/ 156 w 401"/>
                <a:gd name="T9" fmla="*/ 100 h 357"/>
                <a:gd name="T10" fmla="*/ 141 w 401"/>
                <a:gd name="T11" fmla="*/ 81 h 357"/>
                <a:gd name="T12" fmla="*/ 219 w 401"/>
                <a:gd name="T13" fmla="*/ 1 h 357"/>
                <a:gd name="T14" fmla="*/ 160 w 401"/>
                <a:gd name="T15" fmla="*/ 1 h 357"/>
                <a:gd name="T16" fmla="*/ 86 w 401"/>
                <a:gd name="T17" fmla="*/ 39 h 357"/>
                <a:gd name="T18" fmla="*/ 55 w 401"/>
                <a:gd name="T19" fmla="*/ 63 h 357"/>
                <a:gd name="T20" fmla="*/ 43 w 401"/>
                <a:gd name="T21" fmla="*/ 90 h 357"/>
                <a:gd name="T22" fmla="*/ 18 w 401"/>
                <a:gd name="T23" fmla="*/ 98 h 357"/>
                <a:gd name="T24" fmla="*/ 3 w 401"/>
                <a:gd name="T25" fmla="*/ 110 h 357"/>
                <a:gd name="T26" fmla="*/ 2 w 401"/>
                <a:gd name="T27" fmla="*/ 120 h 357"/>
                <a:gd name="T28" fmla="*/ 30 w 401"/>
                <a:gd name="T29" fmla="*/ 150 h 357"/>
                <a:gd name="T30" fmla="*/ 41 w 401"/>
                <a:gd name="T31" fmla="*/ 152 h 357"/>
                <a:gd name="T32" fmla="*/ 55 w 401"/>
                <a:gd name="T33" fmla="*/ 139 h 357"/>
                <a:gd name="T34" fmla="*/ 62 w 401"/>
                <a:gd name="T35" fmla="*/ 116 h 357"/>
                <a:gd name="T36" fmla="*/ 177 w 401"/>
                <a:gd name="T37" fmla="*/ 126 h 357"/>
                <a:gd name="T38" fmla="*/ 169 w 401"/>
                <a:gd name="T39" fmla="*/ 125 h 357"/>
                <a:gd name="T40" fmla="*/ 140 w 401"/>
                <a:gd name="T41" fmla="*/ 150 h 357"/>
                <a:gd name="T42" fmla="*/ 139 w 401"/>
                <a:gd name="T43" fmla="*/ 158 h 357"/>
                <a:gd name="T44" fmla="*/ 305 w 401"/>
                <a:gd name="T45" fmla="*/ 347 h 357"/>
                <a:gd name="T46" fmla="*/ 320 w 401"/>
                <a:gd name="T47" fmla="*/ 348 h 357"/>
                <a:gd name="T48" fmla="*/ 340 w 401"/>
                <a:gd name="T49" fmla="*/ 332 h 357"/>
                <a:gd name="T50" fmla="*/ 341 w 401"/>
                <a:gd name="T51" fmla="*/ 317 h 357"/>
                <a:gd name="T52" fmla="*/ 177 w 401"/>
                <a:gd name="T53" fmla="*/ 126 h 357"/>
                <a:gd name="T54" fmla="*/ 398 w 401"/>
                <a:gd name="T55" fmla="*/ 46 h 357"/>
                <a:gd name="T56" fmla="*/ 389 w 401"/>
                <a:gd name="T57" fmla="*/ 42 h 357"/>
                <a:gd name="T58" fmla="*/ 369 w 401"/>
                <a:gd name="T59" fmla="*/ 72 h 357"/>
                <a:gd name="T60" fmla="*/ 331 w 401"/>
                <a:gd name="T61" fmla="*/ 80 h 357"/>
                <a:gd name="T62" fmla="*/ 320 w 401"/>
                <a:gd name="T63" fmla="*/ 45 h 357"/>
                <a:gd name="T64" fmla="*/ 338 w 401"/>
                <a:gd name="T65" fmla="*/ 13 h 357"/>
                <a:gd name="T66" fmla="*/ 330 w 401"/>
                <a:gd name="T67" fmla="*/ 6 h 357"/>
                <a:gd name="T68" fmla="*/ 274 w 401"/>
                <a:gd name="T69" fmla="*/ 51 h 357"/>
                <a:gd name="T70" fmla="*/ 257 w 401"/>
                <a:gd name="T71" fmla="*/ 121 h 357"/>
                <a:gd name="T72" fmla="*/ 230 w 401"/>
                <a:gd name="T73" fmla="*/ 149 h 357"/>
                <a:gd name="T74" fmla="*/ 257 w 401"/>
                <a:gd name="T75" fmla="*/ 181 h 357"/>
                <a:gd name="T76" fmla="*/ 290 w 401"/>
                <a:gd name="T77" fmla="*/ 149 h 357"/>
                <a:gd name="T78" fmla="*/ 330 w 401"/>
                <a:gd name="T79" fmla="*/ 137 h 357"/>
                <a:gd name="T80" fmla="*/ 391 w 401"/>
                <a:gd name="T81" fmla="*/ 112 h 357"/>
                <a:gd name="T82" fmla="*/ 398 w 401"/>
                <a:gd name="T83" fmla="*/ 46 h 357"/>
                <a:gd name="T84" fmla="*/ 55 w 401"/>
                <a:gd name="T85" fmla="*/ 319 h 357"/>
                <a:gd name="T86" fmla="*/ 55 w 401"/>
                <a:gd name="T87" fmla="*/ 334 h 357"/>
                <a:gd name="T88" fmla="*/ 74 w 401"/>
                <a:gd name="T89" fmla="*/ 353 h 357"/>
                <a:gd name="T90" fmla="*/ 89 w 401"/>
                <a:gd name="T91" fmla="*/ 351 h 357"/>
                <a:gd name="T92" fmla="*/ 187 w 401"/>
                <a:gd name="T93" fmla="*/ 254 h 357"/>
                <a:gd name="T94" fmla="*/ 157 w 401"/>
                <a:gd name="T95" fmla="*/ 220 h 357"/>
                <a:gd name="T96" fmla="*/ 55 w 401"/>
                <a:gd name="T97" fmla="*/ 319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01" h="357">
                  <a:moveTo>
                    <a:pt x="62" y="116"/>
                  </a:moveTo>
                  <a:cubicBezTo>
                    <a:pt x="81" y="101"/>
                    <a:pt x="97" y="111"/>
                    <a:pt x="117" y="135"/>
                  </a:cubicBezTo>
                  <a:cubicBezTo>
                    <a:pt x="120" y="138"/>
                    <a:pt x="123" y="135"/>
                    <a:pt x="124" y="133"/>
                  </a:cubicBezTo>
                  <a:cubicBezTo>
                    <a:pt x="126" y="132"/>
                    <a:pt x="154" y="107"/>
                    <a:pt x="155" y="106"/>
                  </a:cubicBezTo>
                  <a:cubicBezTo>
                    <a:pt x="156" y="105"/>
                    <a:pt x="158" y="102"/>
                    <a:pt x="156" y="100"/>
                  </a:cubicBezTo>
                  <a:cubicBezTo>
                    <a:pt x="154" y="98"/>
                    <a:pt x="146" y="88"/>
                    <a:pt x="141" y="81"/>
                  </a:cubicBezTo>
                  <a:cubicBezTo>
                    <a:pt x="105" y="34"/>
                    <a:pt x="240" y="2"/>
                    <a:pt x="219" y="1"/>
                  </a:cubicBezTo>
                  <a:cubicBezTo>
                    <a:pt x="208" y="1"/>
                    <a:pt x="166" y="0"/>
                    <a:pt x="160" y="1"/>
                  </a:cubicBezTo>
                  <a:cubicBezTo>
                    <a:pt x="134" y="4"/>
                    <a:pt x="102" y="28"/>
                    <a:pt x="86" y="39"/>
                  </a:cubicBezTo>
                  <a:cubicBezTo>
                    <a:pt x="64" y="53"/>
                    <a:pt x="57" y="62"/>
                    <a:pt x="55" y="63"/>
                  </a:cubicBezTo>
                  <a:cubicBezTo>
                    <a:pt x="49" y="68"/>
                    <a:pt x="54" y="80"/>
                    <a:pt x="43" y="90"/>
                  </a:cubicBezTo>
                  <a:cubicBezTo>
                    <a:pt x="32" y="100"/>
                    <a:pt x="25" y="92"/>
                    <a:pt x="18" y="98"/>
                  </a:cubicBezTo>
                  <a:cubicBezTo>
                    <a:pt x="15" y="101"/>
                    <a:pt x="5" y="108"/>
                    <a:pt x="3" y="110"/>
                  </a:cubicBezTo>
                  <a:cubicBezTo>
                    <a:pt x="0" y="113"/>
                    <a:pt x="0" y="117"/>
                    <a:pt x="2" y="120"/>
                  </a:cubicBezTo>
                  <a:cubicBezTo>
                    <a:pt x="2" y="120"/>
                    <a:pt x="28" y="148"/>
                    <a:pt x="30" y="150"/>
                  </a:cubicBezTo>
                  <a:cubicBezTo>
                    <a:pt x="32" y="153"/>
                    <a:pt x="38" y="155"/>
                    <a:pt x="41" y="152"/>
                  </a:cubicBezTo>
                  <a:cubicBezTo>
                    <a:pt x="45" y="149"/>
                    <a:pt x="54" y="141"/>
                    <a:pt x="55" y="139"/>
                  </a:cubicBezTo>
                  <a:cubicBezTo>
                    <a:pt x="57" y="138"/>
                    <a:pt x="54" y="122"/>
                    <a:pt x="62" y="116"/>
                  </a:cubicBezTo>
                  <a:close/>
                  <a:moveTo>
                    <a:pt x="177" y="126"/>
                  </a:moveTo>
                  <a:cubicBezTo>
                    <a:pt x="174" y="123"/>
                    <a:pt x="171" y="123"/>
                    <a:pt x="169" y="125"/>
                  </a:cubicBezTo>
                  <a:cubicBezTo>
                    <a:pt x="140" y="150"/>
                    <a:pt x="140" y="150"/>
                    <a:pt x="140" y="150"/>
                  </a:cubicBezTo>
                  <a:cubicBezTo>
                    <a:pt x="138" y="152"/>
                    <a:pt x="137" y="156"/>
                    <a:pt x="139" y="158"/>
                  </a:cubicBezTo>
                  <a:cubicBezTo>
                    <a:pt x="305" y="347"/>
                    <a:pt x="305" y="347"/>
                    <a:pt x="305" y="347"/>
                  </a:cubicBezTo>
                  <a:cubicBezTo>
                    <a:pt x="309" y="352"/>
                    <a:pt x="316" y="352"/>
                    <a:pt x="320" y="348"/>
                  </a:cubicBezTo>
                  <a:cubicBezTo>
                    <a:pt x="340" y="332"/>
                    <a:pt x="340" y="332"/>
                    <a:pt x="340" y="332"/>
                  </a:cubicBezTo>
                  <a:cubicBezTo>
                    <a:pt x="344" y="328"/>
                    <a:pt x="345" y="321"/>
                    <a:pt x="341" y="317"/>
                  </a:cubicBezTo>
                  <a:lnTo>
                    <a:pt x="177" y="126"/>
                  </a:lnTo>
                  <a:close/>
                  <a:moveTo>
                    <a:pt x="398" y="46"/>
                  </a:moveTo>
                  <a:cubicBezTo>
                    <a:pt x="396" y="36"/>
                    <a:pt x="391" y="38"/>
                    <a:pt x="389" y="42"/>
                  </a:cubicBezTo>
                  <a:cubicBezTo>
                    <a:pt x="386" y="46"/>
                    <a:pt x="374" y="64"/>
                    <a:pt x="369" y="72"/>
                  </a:cubicBezTo>
                  <a:cubicBezTo>
                    <a:pt x="364" y="80"/>
                    <a:pt x="353" y="96"/>
                    <a:pt x="331" y="80"/>
                  </a:cubicBezTo>
                  <a:cubicBezTo>
                    <a:pt x="308" y="64"/>
                    <a:pt x="316" y="53"/>
                    <a:pt x="320" y="45"/>
                  </a:cubicBezTo>
                  <a:cubicBezTo>
                    <a:pt x="324" y="38"/>
                    <a:pt x="336" y="16"/>
                    <a:pt x="338" y="13"/>
                  </a:cubicBezTo>
                  <a:cubicBezTo>
                    <a:pt x="340" y="11"/>
                    <a:pt x="338" y="3"/>
                    <a:pt x="330" y="6"/>
                  </a:cubicBezTo>
                  <a:cubicBezTo>
                    <a:pt x="323" y="9"/>
                    <a:pt x="280" y="27"/>
                    <a:pt x="274" y="51"/>
                  </a:cubicBezTo>
                  <a:cubicBezTo>
                    <a:pt x="268" y="76"/>
                    <a:pt x="279" y="99"/>
                    <a:pt x="257" y="121"/>
                  </a:cubicBezTo>
                  <a:cubicBezTo>
                    <a:pt x="230" y="149"/>
                    <a:pt x="230" y="149"/>
                    <a:pt x="230" y="149"/>
                  </a:cubicBezTo>
                  <a:cubicBezTo>
                    <a:pt x="257" y="181"/>
                    <a:pt x="257" y="181"/>
                    <a:pt x="257" y="181"/>
                  </a:cubicBezTo>
                  <a:cubicBezTo>
                    <a:pt x="290" y="149"/>
                    <a:pt x="290" y="149"/>
                    <a:pt x="290" y="149"/>
                  </a:cubicBezTo>
                  <a:cubicBezTo>
                    <a:pt x="298" y="141"/>
                    <a:pt x="315" y="134"/>
                    <a:pt x="330" y="137"/>
                  </a:cubicBezTo>
                  <a:cubicBezTo>
                    <a:pt x="363" y="144"/>
                    <a:pt x="381" y="132"/>
                    <a:pt x="391" y="112"/>
                  </a:cubicBezTo>
                  <a:cubicBezTo>
                    <a:pt x="401" y="94"/>
                    <a:pt x="399" y="56"/>
                    <a:pt x="398" y="46"/>
                  </a:cubicBezTo>
                  <a:close/>
                  <a:moveTo>
                    <a:pt x="55" y="319"/>
                  </a:moveTo>
                  <a:cubicBezTo>
                    <a:pt x="50" y="323"/>
                    <a:pt x="50" y="330"/>
                    <a:pt x="55" y="334"/>
                  </a:cubicBezTo>
                  <a:cubicBezTo>
                    <a:pt x="74" y="353"/>
                    <a:pt x="74" y="353"/>
                    <a:pt x="74" y="353"/>
                  </a:cubicBezTo>
                  <a:cubicBezTo>
                    <a:pt x="78" y="357"/>
                    <a:pt x="84" y="355"/>
                    <a:pt x="89" y="351"/>
                  </a:cubicBezTo>
                  <a:cubicBezTo>
                    <a:pt x="187" y="254"/>
                    <a:pt x="187" y="254"/>
                    <a:pt x="187" y="254"/>
                  </a:cubicBezTo>
                  <a:cubicBezTo>
                    <a:pt x="157" y="220"/>
                    <a:pt x="157" y="220"/>
                    <a:pt x="157" y="220"/>
                  </a:cubicBezTo>
                  <a:lnTo>
                    <a:pt x="55" y="3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11" name="出自【趣你的PPT】(微信:qunideppt)：最优质的PPT资源库"/>
            <p:cNvCxnSpPr/>
            <p:nvPr/>
          </p:nvCxnSpPr>
          <p:spPr>
            <a:xfrm>
              <a:off x="2078550" y="3713451"/>
              <a:ext cx="128992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出自【趣你的PPT】(微信:qunideppt)：最优质的PPT资源库"/>
            <p:cNvCxnSpPr/>
            <p:nvPr/>
          </p:nvCxnSpPr>
          <p:spPr>
            <a:xfrm>
              <a:off x="5493802" y="3761106"/>
              <a:ext cx="128992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出自【趣你的PPT】(微信:qunideppt)：最优质的PPT资源库"/>
            <p:cNvCxnSpPr/>
            <p:nvPr/>
          </p:nvCxnSpPr>
          <p:spPr>
            <a:xfrm>
              <a:off x="8893374" y="3761106"/>
              <a:ext cx="128992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出自【趣你的PPT】(微信:qunideppt)：最优质的PPT资源库"/>
            <p:cNvSpPr/>
            <p:nvPr/>
          </p:nvSpPr>
          <p:spPr>
            <a:xfrm>
              <a:off x="2348346" y="2571751"/>
              <a:ext cx="750332" cy="483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9" h="21600" extrusionOk="0">
                  <a:moveTo>
                    <a:pt x="20331" y="5746"/>
                  </a:moveTo>
                  <a:cubicBezTo>
                    <a:pt x="19692" y="6285"/>
                    <a:pt x="11827" y="12917"/>
                    <a:pt x="11435" y="13248"/>
                  </a:cubicBezTo>
                  <a:cubicBezTo>
                    <a:pt x="11043" y="13577"/>
                    <a:pt x="10769" y="13620"/>
                    <a:pt x="10390" y="13620"/>
                  </a:cubicBezTo>
                  <a:cubicBezTo>
                    <a:pt x="10011" y="13620"/>
                    <a:pt x="9735" y="13577"/>
                    <a:pt x="9343" y="13248"/>
                  </a:cubicBezTo>
                  <a:cubicBezTo>
                    <a:pt x="8951" y="12917"/>
                    <a:pt x="1088" y="6285"/>
                    <a:pt x="448" y="5746"/>
                  </a:cubicBezTo>
                  <a:cubicBezTo>
                    <a:pt x="-3" y="5367"/>
                    <a:pt x="0" y="5811"/>
                    <a:pt x="0" y="6155"/>
                  </a:cubicBezTo>
                  <a:cubicBezTo>
                    <a:pt x="0" y="6498"/>
                    <a:pt x="0" y="19814"/>
                    <a:pt x="0" y="19814"/>
                  </a:cubicBezTo>
                  <a:cubicBezTo>
                    <a:pt x="0" y="20594"/>
                    <a:pt x="645" y="21600"/>
                    <a:pt x="1145" y="21600"/>
                  </a:cubicBezTo>
                  <a:lnTo>
                    <a:pt x="19633" y="21600"/>
                  </a:lnTo>
                  <a:cubicBezTo>
                    <a:pt x="20134" y="21600"/>
                    <a:pt x="20779" y="20594"/>
                    <a:pt x="20779" y="19814"/>
                  </a:cubicBezTo>
                  <a:cubicBezTo>
                    <a:pt x="20779" y="19814"/>
                    <a:pt x="20779" y="6498"/>
                    <a:pt x="20779" y="6155"/>
                  </a:cubicBezTo>
                  <a:cubicBezTo>
                    <a:pt x="20779" y="5811"/>
                    <a:pt x="20783" y="5367"/>
                    <a:pt x="20331" y="5746"/>
                  </a:cubicBezTo>
                  <a:close/>
                  <a:moveTo>
                    <a:pt x="687" y="2021"/>
                  </a:moveTo>
                  <a:cubicBezTo>
                    <a:pt x="1250" y="2510"/>
                    <a:pt x="9053" y="9271"/>
                    <a:pt x="9343" y="9524"/>
                  </a:cubicBezTo>
                  <a:cubicBezTo>
                    <a:pt x="9634" y="9775"/>
                    <a:pt x="10011" y="9897"/>
                    <a:pt x="10390" y="9897"/>
                  </a:cubicBezTo>
                  <a:cubicBezTo>
                    <a:pt x="10769" y="9897"/>
                    <a:pt x="11145" y="9775"/>
                    <a:pt x="11435" y="9524"/>
                  </a:cubicBezTo>
                  <a:cubicBezTo>
                    <a:pt x="11726" y="9271"/>
                    <a:pt x="19529" y="2510"/>
                    <a:pt x="20093" y="2021"/>
                  </a:cubicBezTo>
                  <a:cubicBezTo>
                    <a:pt x="20656" y="1534"/>
                    <a:pt x="21190" y="0"/>
                    <a:pt x="20154" y="0"/>
                  </a:cubicBezTo>
                  <a:lnTo>
                    <a:pt x="624" y="0"/>
                  </a:lnTo>
                  <a:cubicBezTo>
                    <a:pt x="-410" y="0"/>
                    <a:pt x="122" y="1534"/>
                    <a:pt x="687" y="2021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algn="ctr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inkin Sans 400 Regular"/>
                <a:ea typeface="Sinkin Sans 400 Regular"/>
                <a:cs typeface="Sinkin Sans 400 Regular"/>
                <a:sym typeface="Sinkin Sans 400 Regular"/>
              </a:endParaRPr>
            </a:p>
          </p:txBody>
        </p:sp>
        <p:sp>
          <p:nvSpPr>
            <p:cNvPr id="15" name="出自【趣你的PPT】(微信:qunideppt)：最优质的PPT资源库"/>
            <p:cNvSpPr/>
            <p:nvPr/>
          </p:nvSpPr>
          <p:spPr>
            <a:xfrm>
              <a:off x="5780070" y="2419351"/>
              <a:ext cx="717391" cy="717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14" h="19315" extrusionOk="0">
                  <a:moveTo>
                    <a:pt x="11140" y="11141"/>
                  </a:moveTo>
                  <a:cubicBezTo>
                    <a:pt x="9229" y="13052"/>
                    <a:pt x="7015" y="14879"/>
                    <a:pt x="6140" y="14004"/>
                  </a:cubicBezTo>
                  <a:cubicBezTo>
                    <a:pt x="4888" y="12751"/>
                    <a:pt x="4115" y="11660"/>
                    <a:pt x="1355" y="13880"/>
                  </a:cubicBezTo>
                  <a:cubicBezTo>
                    <a:pt x="-1407" y="16100"/>
                    <a:pt x="714" y="17579"/>
                    <a:pt x="1927" y="18793"/>
                  </a:cubicBezTo>
                  <a:cubicBezTo>
                    <a:pt x="3327" y="20193"/>
                    <a:pt x="8547" y="18867"/>
                    <a:pt x="13707" y="13708"/>
                  </a:cubicBezTo>
                  <a:cubicBezTo>
                    <a:pt x="18866" y="8548"/>
                    <a:pt x="20193" y="3327"/>
                    <a:pt x="18792" y="1927"/>
                  </a:cubicBezTo>
                  <a:cubicBezTo>
                    <a:pt x="17578" y="713"/>
                    <a:pt x="16098" y="-1407"/>
                    <a:pt x="13880" y="1355"/>
                  </a:cubicBezTo>
                  <a:cubicBezTo>
                    <a:pt x="11661" y="4115"/>
                    <a:pt x="12751" y="4888"/>
                    <a:pt x="14004" y="6141"/>
                  </a:cubicBezTo>
                  <a:cubicBezTo>
                    <a:pt x="14879" y="7015"/>
                    <a:pt x="13052" y="9228"/>
                    <a:pt x="11140" y="11141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algn="ctr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inkin Sans 400 Regular"/>
                <a:ea typeface="Sinkin Sans 400 Regular"/>
                <a:cs typeface="Sinkin Sans 400 Regular"/>
                <a:sym typeface="Sinkin Sans 400 Regular"/>
              </a:endParaRPr>
            </a:p>
          </p:txBody>
        </p:sp>
        <p:sp>
          <p:nvSpPr>
            <p:cNvPr id="17" name="出自【趣你的PPT】(微信:qunideppt)：最优质的PPT资源库"/>
            <p:cNvSpPr txBox="1">
              <a:spLocks/>
            </p:cNvSpPr>
            <p:nvPr/>
          </p:nvSpPr>
          <p:spPr>
            <a:xfrm>
              <a:off x="8309498" y="3408651"/>
              <a:ext cx="2436811" cy="30480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此处编辑</a:t>
              </a:r>
              <a:endParaRPr 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8" name="出自【趣你的PPT】(微信:qunideppt)：最优质的PPT资源库"/>
          <p:cNvCxnSpPr/>
          <p:nvPr/>
        </p:nvCxnSpPr>
        <p:spPr>
          <a:xfrm flipV="1">
            <a:off x="278433" y="746103"/>
            <a:ext cx="2784731" cy="1"/>
          </a:xfrm>
          <a:prstGeom prst="line">
            <a:avLst/>
          </a:prstGeom>
          <a:ln w="12700">
            <a:solidFill>
              <a:srgbClr val="BE1E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出自【趣你的PPT】(微信:qunideppt)：最优质的PPT资源库"/>
          <p:cNvSpPr/>
          <p:nvPr/>
        </p:nvSpPr>
        <p:spPr>
          <a:xfrm rot="16200000">
            <a:off x="434784" y="233933"/>
            <a:ext cx="324647" cy="595689"/>
          </a:xfrm>
          <a:prstGeom prst="rect">
            <a:avLst/>
          </a:prstGeom>
          <a:solidFill>
            <a:srgbClr val="BE1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BE1E2E"/>
              </a:solidFill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856040" y="33606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BE1E2E"/>
                </a:solidFill>
              </a:rPr>
              <a:t>单击此处输入标题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2922553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1128347" y="1344175"/>
            <a:ext cx="9935307" cy="4248721"/>
            <a:chOff x="1189196" y="1344175"/>
            <a:chExt cx="9935307" cy="4248721"/>
          </a:xfrm>
        </p:grpSpPr>
        <p:sp>
          <p:nvSpPr>
            <p:cNvPr id="4" name="出自【趣你的PPT】(微信:qunideppt)：最优质的PPT资源库"/>
            <p:cNvSpPr/>
            <p:nvPr/>
          </p:nvSpPr>
          <p:spPr>
            <a:xfrm flipH="1">
              <a:off x="1189196" y="1367496"/>
              <a:ext cx="1781907" cy="17819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886457" y="1755402"/>
              <a:ext cx="387383" cy="251895"/>
            </a:xfrm>
            <a:custGeom>
              <a:avLst/>
              <a:gdLst>
                <a:gd name="T0" fmla="*/ 13 w 94"/>
                <a:gd name="T1" fmla="*/ 0 h 61"/>
                <a:gd name="T2" fmla="*/ 82 w 94"/>
                <a:gd name="T3" fmla="*/ 0 h 61"/>
                <a:gd name="T4" fmla="*/ 89 w 94"/>
                <a:gd name="T5" fmla="*/ 2 h 61"/>
                <a:gd name="T6" fmla="*/ 47 w 94"/>
                <a:gd name="T7" fmla="*/ 33 h 61"/>
                <a:gd name="T8" fmla="*/ 6 w 94"/>
                <a:gd name="T9" fmla="*/ 2 h 61"/>
                <a:gd name="T10" fmla="*/ 13 w 94"/>
                <a:gd name="T11" fmla="*/ 0 h 61"/>
                <a:gd name="T12" fmla="*/ 94 w 94"/>
                <a:gd name="T13" fmla="*/ 9 h 61"/>
                <a:gd name="T14" fmla="*/ 67 w 94"/>
                <a:gd name="T15" fmla="*/ 29 h 61"/>
                <a:gd name="T16" fmla="*/ 93 w 94"/>
                <a:gd name="T17" fmla="*/ 53 h 61"/>
                <a:gd name="T18" fmla="*/ 94 w 94"/>
                <a:gd name="T19" fmla="*/ 48 h 61"/>
                <a:gd name="T20" fmla="*/ 94 w 94"/>
                <a:gd name="T21" fmla="*/ 12 h 61"/>
                <a:gd name="T22" fmla="*/ 94 w 94"/>
                <a:gd name="T23" fmla="*/ 9 h 61"/>
                <a:gd name="T24" fmla="*/ 87 w 94"/>
                <a:gd name="T25" fmla="*/ 60 h 61"/>
                <a:gd name="T26" fmla="*/ 82 w 94"/>
                <a:gd name="T27" fmla="*/ 61 h 61"/>
                <a:gd name="T28" fmla="*/ 13 w 94"/>
                <a:gd name="T29" fmla="*/ 61 h 61"/>
                <a:gd name="T30" fmla="*/ 6 w 94"/>
                <a:gd name="T31" fmla="*/ 59 h 61"/>
                <a:gd name="T32" fmla="*/ 34 w 94"/>
                <a:gd name="T33" fmla="*/ 34 h 61"/>
                <a:gd name="T34" fmla="*/ 44 w 94"/>
                <a:gd name="T35" fmla="*/ 42 h 61"/>
                <a:gd name="T36" fmla="*/ 47 w 94"/>
                <a:gd name="T37" fmla="*/ 44 h 61"/>
                <a:gd name="T38" fmla="*/ 50 w 94"/>
                <a:gd name="T39" fmla="*/ 42 h 61"/>
                <a:gd name="T40" fmla="*/ 60 w 94"/>
                <a:gd name="T41" fmla="*/ 35 h 61"/>
                <a:gd name="T42" fmla="*/ 87 w 94"/>
                <a:gd name="T43" fmla="*/ 60 h 61"/>
                <a:gd name="T44" fmla="*/ 1 w 94"/>
                <a:gd name="T45" fmla="*/ 52 h 61"/>
                <a:gd name="T46" fmla="*/ 27 w 94"/>
                <a:gd name="T47" fmla="*/ 29 h 61"/>
                <a:gd name="T48" fmla="*/ 1 w 94"/>
                <a:gd name="T49" fmla="*/ 9 h 61"/>
                <a:gd name="T50" fmla="*/ 0 w 94"/>
                <a:gd name="T51" fmla="*/ 12 h 61"/>
                <a:gd name="T52" fmla="*/ 0 w 94"/>
                <a:gd name="T53" fmla="*/ 48 h 61"/>
                <a:gd name="T54" fmla="*/ 1 w 94"/>
                <a:gd name="T55" fmla="*/ 5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4" h="61">
                  <a:moveTo>
                    <a:pt x="13" y="0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7" y="1"/>
                    <a:pt x="89" y="2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8" y="1"/>
                    <a:pt x="10" y="0"/>
                    <a:pt x="13" y="0"/>
                  </a:cubicBezTo>
                  <a:close/>
                  <a:moveTo>
                    <a:pt x="94" y="9"/>
                  </a:moveTo>
                  <a:cubicBezTo>
                    <a:pt x="67" y="29"/>
                    <a:pt x="67" y="29"/>
                    <a:pt x="67" y="29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4" y="52"/>
                    <a:pt x="94" y="50"/>
                    <a:pt x="94" y="48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4" y="11"/>
                    <a:pt x="94" y="10"/>
                    <a:pt x="94" y="9"/>
                  </a:cubicBezTo>
                  <a:close/>
                  <a:moveTo>
                    <a:pt x="87" y="60"/>
                  </a:moveTo>
                  <a:cubicBezTo>
                    <a:pt x="85" y="60"/>
                    <a:pt x="84" y="61"/>
                    <a:pt x="82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0" y="61"/>
                    <a:pt x="8" y="60"/>
                    <a:pt x="6" y="59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87" y="60"/>
                    <a:pt x="87" y="60"/>
                    <a:pt x="87" y="60"/>
                  </a:cubicBezTo>
                  <a:close/>
                  <a:moveTo>
                    <a:pt x="1" y="52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9"/>
                    <a:pt x="0" y="51"/>
                    <a:pt x="1" y="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" name="出自【趣你的PPT】(微信:qunideppt)：最优质的PPT资源库"/>
            <p:cNvSpPr/>
            <p:nvPr/>
          </p:nvSpPr>
          <p:spPr>
            <a:xfrm>
              <a:off x="1372745" y="2136028"/>
              <a:ext cx="158493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单击此处编辑您要的内容</a:t>
              </a:r>
              <a:endPara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出自【趣你的PPT】(微信:qunideppt)：最优质的PPT资源库"/>
            <p:cNvSpPr/>
            <p:nvPr/>
          </p:nvSpPr>
          <p:spPr>
            <a:xfrm flipH="1">
              <a:off x="6081236" y="2509323"/>
              <a:ext cx="1781907" cy="178190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799489" y="2856802"/>
              <a:ext cx="345401" cy="395018"/>
            </a:xfrm>
            <a:custGeom>
              <a:avLst/>
              <a:gdLst>
                <a:gd name="T0" fmla="*/ 50 w 84"/>
                <a:gd name="T1" fmla="*/ 92 h 96"/>
                <a:gd name="T2" fmla="*/ 57 w 84"/>
                <a:gd name="T3" fmla="*/ 81 h 96"/>
                <a:gd name="T4" fmla="*/ 56 w 84"/>
                <a:gd name="T5" fmla="*/ 75 h 96"/>
                <a:gd name="T6" fmla="*/ 43 w 84"/>
                <a:gd name="T7" fmla="*/ 63 h 96"/>
                <a:gd name="T8" fmla="*/ 38 w 84"/>
                <a:gd name="T9" fmla="*/ 62 h 96"/>
                <a:gd name="T10" fmla="*/ 30 w 84"/>
                <a:gd name="T11" fmla="*/ 67 h 96"/>
                <a:gd name="T12" fmla="*/ 17 w 84"/>
                <a:gd name="T13" fmla="*/ 35 h 96"/>
                <a:gd name="T14" fmla="*/ 26 w 84"/>
                <a:gd name="T15" fmla="*/ 31 h 96"/>
                <a:gd name="T16" fmla="*/ 27 w 84"/>
                <a:gd name="T17" fmla="*/ 25 h 96"/>
                <a:gd name="T18" fmla="*/ 22 w 84"/>
                <a:gd name="T19" fmla="*/ 8 h 96"/>
                <a:gd name="T20" fmla="*/ 18 w 84"/>
                <a:gd name="T21" fmla="*/ 4 h 96"/>
                <a:gd name="T22" fmla="*/ 4 w 84"/>
                <a:gd name="T23" fmla="*/ 6 h 96"/>
                <a:gd name="T24" fmla="*/ 0 w 84"/>
                <a:gd name="T25" fmla="*/ 10 h 96"/>
                <a:gd name="T26" fmla="*/ 43 w 84"/>
                <a:gd name="T27" fmla="*/ 94 h 96"/>
                <a:gd name="T28" fmla="*/ 50 w 84"/>
                <a:gd name="T29" fmla="*/ 92 h 96"/>
                <a:gd name="T30" fmla="*/ 45 w 84"/>
                <a:gd name="T31" fmla="*/ 53 h 96"/>
                <a:gd name="T32" fmla="*/ 32 w 84"/>
                <a:gd name="T33" fmla="*/ 53 h 96"/>
                <a:gd name="T34" fmla="*/ 32 w 84"/>
                <a:gd name="T35" fmla="*/ 50 h 96"/>
                <a:gd name="T36" fmla="*/ 40 w 84"/>
                <a:gd name="T37" fmla="*/ 38 h 96"/>
                <a:gd name="T38" fmla="*/ 42 w 84"/>
                <a:gd name="T39" fmla="*/ 32 h 96"/>
                <a:gd name="T40" fmla="*/ 41 w 84"/>
                <a:gd name="T41" fmla="*/ 30 h 96"/>
                <a:gd name="T42" fmla="*/ 40 w 84"/>
                <a:gd name="T43" fmla="*/ 31 h 96"/>
                <a:gd name="T44" fmla="*/ 39 w 84"/>
                <a:gd name="T45" fmla="*/ 36 h 96"/>
                <a:gd name="T46" fmla="*/ 34 w 84"/>
                <a:gd name="T47" fmla="*/ 36 h 96"/>
                <a:gd name="T48" fmla="*/ 34 w 84"/>
                <a:gd name="T49" fmla="*/ 31 h 96"/>
                <a:gd name="T50" fmla="*/ 42 w 84"/>
                <a:gd name="T51" fmla="*/ 26 h 96"/>
                <a:gd name="T52" fmla="*/ 47 w 84"/>
                <a:gd name="T53" fmla="*/ 28 h 96"/>
                <a:gd name="T54" fmla="*/ 47 w 84"/>
                <a:gd name="T55" fmla="*/ 34 h 96"/>
                <a:gd name="T56" fmla="*/ 47 w 84"/>
                <a:gd name="T57" fmla="*/ 37 h 96"/>
                <a:gd name="T58" fmla="*/ 38 w 84"/>
                <a:gd name="T59" fmla="*/ 50 h 96"/>
                <a:gd name="T60" fmla="*/ 46 w 84"/>
                <a:gd name="T61" fmla="*/ 50 h 96"/>
                <a:gd name="T62" fmla="*/ 45 w 84"/>
                <a:gd name="T63" fmla="*/ 53 h 96"/>
                <a:gd name="T64" fmla="*/ 63 w 84"/>
                <a:gd name="T65" fmla="*/ 50 h 96"/>
                <a:gd name="T66" fmla="*/ 60 w 84"/>
                <a:gd name="T67" fmla="*/ 50 h 96"/>
                <a:gd name="T68" fmla="*/ 60 w 84"/>
                <a:gd name="T69" fmla="*/ 53 h 96"/>
                <a:gd name="T70" fmla="*/ 54 w 84"/>
                <a:gd name="T71" fmla="*/ 53 h 96"/>
                <a:gd name="T72" fmla="*/ 54 w 84"/>
                <a:gd name="T73" fmla="*/ 50 h 96"/>
                <a:gd name="T74" fmla="*/ 46 w 84"/>
                <a:gd name="T75" fmla="*/ 50 h 96"/>
                <a:gd name="T76" fmla="*/ 47 w 84"/>
                <a:gd name="T77" fmla="*/ 46 h 96"/>
                <a:gd name="T78" fmla="*/ 55 w 84"/>
                <a:gd name="T79" fmla="*/ 26 h 96"/>
                <a:gd name="T80" fmla="*/ 63 w 84"/>
                <a:gd name="T81" fmla="*/ 26 h 96"/>
                <a:gd name="T82" fmla="*/ 61 w 84"/>
                <a:gd name="T83" fmla="*/ 46 h 96"/>
                <a:gd name="T84" fmla="*/ 63 w 84"/>
                <a:gd name="T85" fmla="*/ 46 h 96"/>
                <a:gd name="T86" fmla="*/ 63 w 84"/>
                <a:gd name="T87" fmla="*/ 50 h 96"/>
                <a:gd name="T88" fmla="*/ 55 w 84"/>
                <a:gd name="T89" fmla="*/ 46 h 96"/>
                <a:gd name="T90" fmla="*/ 52 w 84"/>
                <a:gd name="T91" fmla="*/ 46 h 96"/>
                <a:gd name="T92" fmla="*/ 56 w 84"/>
                <a:gd name="T93" fmla="*/ 35 h 96"/>
                <a:gd name="T94" fmla="*/ 55 w 84"/>
                <a:gd name="T95" fmla="*/ 46 h 96"/>
                <a:gd name="T96" fmla="*/ 43 w 84"/>
                <a:gd name="T97" fmla="*/ 0 h 96"/>
                <a:gd name="T98" fmla="*/ 72 w 84"/>
                <a:gd name="T99" fmla="*/ 12 h 96"/>
                <a:gd name="T100" fmla="*/ 84 w 84"/>
                <a:gd name="T101" fmla="*/ 41 h 96"/>
                <a:gd name="T102" fmla="*/ 72 w 84"/>
                <a:gd name="T103" fmla="*/ 71 h 96"/>
                <a:gd name="T104" fmla="*/ 65 w 84"/>
                <a:gd name="T105" fmla="*/ 76 h 96"/>
                <a:gd name="T106" fmla="*/ 63 w 84"/>
                <a:gd name="T107" fmla="*/ 73 h 96"/>
                <a:gd name="T108" fmla="*/ 59 w 84"/>
                <a:gd name="T109" fmla="*/ 69 h 96"/>
                <a:gd name="T110" fmla="*/ 66 w 84"/>
                <a:gd name="T111" fmla="*/ 64 h 96"/>
                <a:gd name="T112" fmla="*/ 75 w 84"/>
                <a:gd name="T113" fmla="*/ 41 h 96"/>
                <a:gd name="T114" fmla="*/ 66 w 84"/>
                <a:gd name="T115" fmla="*/ 19 h 96"/>
                <a:gd name="T116" fmla="*/ 43 w 84"/>
                <a:gd name="T117" fmla="*/ 10 h 96"/>
                <a:gd name="T118" fmla="*/ 31 w 84"/>
                <a:gd name="T119" fmla="*/ 12 h 96"/>
                <a:gd name="T120" fmla="*/ 29 w 84"/>
                <a:gd name="T121" fmla="*/ 6 h 96"/>
                <a:gd name="T122" fmla="*/ 28 w 84"/>
                <a:gd name="T123" fmla="*/ 3 h 96"/>
                <a:gd name="T124" fmla="*/ 43 w 84"/>
                <a:gd name="T12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" h="96">
                  <a:moveTo>
                    <a:pt x="50" y="92"/>
                  </a:moveTo>
                  <a:cubicBezTo>
                    <a:pt x="52" y="88"/>
                    <a:pt x="55" y="84"/>
                    <a:pt x="57" y="81"/>
                  </a:cubicBezTo>
                  <a:cubicBezTo>
                    <a:pt x="58" y="79"/>
                    <a:pt x="58" y="77"/>
                    <a:pt x="56" y="75"/>
                  </a:cubicBezTo>
                  <a:cubicBezTo>
                    <a:pt x="52" y="71"/>
                    <a:pt x="48" y="67"/>
                    <a:pt x="43" y="63"/>
                  </a:cubicBezTo>
                  <a:cubicBezTo>
                    <a:pt x="41" y="61"/>
                    <a:pt x="40" y="61"/>
                    <a:pt x="38" y="62"/>
                  </a:cubicBezTo>
                  <a:cubicBezTo>
                    <a:pt x="35" y="63"/>
                    <a:pt x="33" y="65"/>
                    <a:pt x="30" y="67"/>
                  </a:cubicBezTo>
                  <a:cubicBezTo>
                    <a:pt x="21" y="53"/>
                    <a:pt x="19" y="45"/>
                    <a:pt x="17" y="35"/>
                  </a:cubicBezTo>
                  <a:cubicBezTo>
                    <a:pt x="20" y="34"/>
                    <a:pt x="23" y="32"/>
                    <a:pt x="26" y="31"/>
                  </a:cubicBezTo>
                  <a:cubicBezTo>
                    <a:pt x="27" y="30"/>
                    <a:pt x="28" y="28"/>
                    <a:pt x="27" y="25"/>
                  </a:cubicBezTo>
                  <a:cubicBezTo>
                    <a:pt x="26" y="20"/>
                    <a:pt x="24" y="14"/>
                    <a:pt x="22" y="8"/>
                  </a:cubicBezTo>
                  <a:cubicBezTo>
                    <a:pt x="22" y="6"/>
                    <a:pt x="20" y="4"/>
                    <a:pt x="18" y="4"/>
                  </a:cubicBezTo>
                  <a:cubicBezTo>
                    <a:pt x="14" y="5"/>
                    <a:pt x="9" y="5"/>
                    <a:pt x="4" y="6"/>
                  </a:cubicBezTo>
                  <a:cubicBezTo>
                    <a:pt x="0" y="6"/>
                    <a:pt x="0" y="7"/>
                    <a:pt x="0" y="10"/>
                  </a:cubicBezTo>
                  <a:cubicBezTo>
                    <a:pt x="1" y="46"/>
                    <a:pt x="15" y="78"/>
                    <a:pt x="43" y="94"/>
                  </a:cubicBezTo>
                  <a:cubicBezTo>
                    <a:pt x="46" y="96"/>
                    <a:pt x="47" y="96"/>
                    <a:pt x="50" y="92"/>
                  </a:cubicBezTo>
                  <a:close/>
                  <a:moveTo>
                    <a:pt x="45" y="53"/>
                  </a:moveTo>
                  <a:cubicBezTo>
                    <a:pt x="32" y="53"/>
                    <a:pt x="32" y="53"/>
                    <a:pt x="32" y="53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1" y="36"/>
                    <a:pt x="42" y="34"/>
                    <a:pt x="42" y="32"/>
                  </a:cubicBezTo>
                  <a:cubicBezTo>
                    <a:pt x="42" y="31"/>
                    <a:pt x="42" y="30"/>
                    <a:pt x="41" y="30"/>
                  </a:cubicBezTo>
                  <a:cubicBezTo>
                    <a:pt x="40" y="30"/>
                    <a:pt x="40" y="31"/>
                    <a:pt x="40" y="31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5" y="28"/>
                    <a:pt x="37" y="26"/>
                    <a:pt x="42" y="26"/>
                  </a:cubicBezTo>
                  <a:cubicBezTo>
                    <a:pt x="44" y="26"/>
                    <a:pt x="46" y="27"/>
                    <a:pt x="47" y="28"/>
                  </a:cubicBezTo>
                  <a:cubicBezTo>
                    <a:pt x="48" y="29"/>
                    <a:pt x="48" y="31"/>
                    <a:pt x="47" y="34"/>
                  </a:cubicBezTo>
                  <a:cubicBezTo>
                    <a:pt x="47" y="35"/>
                    <a:pt x="47" y="36"/>
                    <a:pt x="47" y="37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5" y="53"/>
                    <a:pt x="45" y="53"/>
                    <a:pt x="45" y="53"/>
                  </a:cubicBezTo>
                  <a:close/>
                  <a:moveTo>
                    <a:pt x="63" y="50"/>
                  </a:moveTo>
                  <a:cubicBezTo>
                    <a:pt x="60" y="50"/>
                    <a:pt x="60" y="50"/>
                    <a:pt x="60" y="50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50"/>
                    <a:pt x="63" y="50"/>
                    <a:pt x="63" y="50"/>
                  </a:cubicBezTo>
                  <a:close/>
                  <a:moveTo>
                    <a:pt x="55" y="46"/>
                  </a:moveTo>
                  <a:cubicBezTo>
                    <a:pt x="52" y="46"/>
                    <a:pt x="52" y="46"/>
                    <a:pt x="52" y="46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5" y="46"/>
                    <a:pt x="55" y="46"/>
                    <a:pt x="55" y="46"/>
                  </a:cubicBezTo>
                  <a:close/>
                  <a:moveTo>
                    <a:pt x="43" y="0"/>
                  </a:moveTo>
                  <a:cubicBezTo>
                    <a:pt x="54" y="0"/>
                    <a:pt x="65" y="5"/>
                    <a:pt x="72" y="12"/>
                  </a:cubicBezTo>
                  <a:cubicBezTo>
                    <a:pt x="80" y="20"/>
                    <a:pt x="84" y="30"/>
                    <a:pt x="84" y="41"/>
                  </a:cubicBezTo>
                  <a:cubicBezTo>
                    <a:pt x="84" y="53"/>
                    <a:pt x="80" y="63"/>
                    <a:pt x="72" y="71"/>
                  </a:cubicBezTo>
                  <a:cubicBezTo>
                    <a:pt x="70" y="73"/>
                    <a:pt x="68" y="75"/>
                    <a:pt x="65" y="76"/>
                  </a:cubicBezTo>
                  <a:cubicBezTo>
                    <a:pt x="65" y="75"/>
                    <a:pt x="64" y="74"/>
                    <a:pt x="63" y="73"/>
                  </a:cubicBezTo>
                  <a:cubicBezTo>
                    <a:pt x="59" y="69"/>
                    <a:pt x="59" y="69"/>
                    <a:pt x="59" y="69"/>
                  </a:cubicBezTo>
                  <a:cubicBezTo>
                    <a:pt x="61" y="68"/>
                    <a:pt x="64" y="66"/>
                    <a:pt x="66" y="64"/>
                  </a:cubicBezTo>
                  <a:cubicBezTo>
                    <a:pt x="71" y="58"/>
                    <a:pt x="75" y="50"/>
                    <a:pt x="75" y="41"/>
                  </a:cubicBezTo>
                  <a:cubicBezTo>
                    <a:pt x="75" y="33"/>
                    <a:pt x="71" y="25"/>
                    <a:pt x="66" y="19"/>
                  </a:cubicBezTo>
                  <a:cubicBezTo>
                    <a:pt x="60" y="13"/>
                    <a:pt x="52" y="10"/>
                    <a:pt x="43" y="10"/>
                  </a:cubicBezTo>
                  <a:cubicBezTo>
                    <a:pt x="39" y="10"/>
                    <a:pt x="35" y="11"/>
                    <a:pt x="31" y="12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28" y="4"/>
                    <a:pt x="28" y="3"/>
                  </a:cubicBezTo>
                  <a:cubicBezTo>
                    <a:pt x="33" y="1"/>
                    <a:pt x="38" y="0"/>
                    <a:pt x="4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出自【趣你的PPT】(微信:qunideppt)：最优质的PPT资源库"/>
            <p:cNvSpPr/>
            <p:nvPr/>
          </p:nvSpPr>
          <p:spPr>
            <a:xfrm>
              <a:off x="6216659" y="3304575"/>
              <a:ext cx="145146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单击此处编辑您要的内容</a:t>
              </a:r>
              <a:endParaRPr lang="en-GB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>
            <a:xfrm flipH="1">
              <a:off x="9342596" y="2509324"/>
              <a:ext cx="1781907" cy="178190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046536" y="2884938"/>
              <a:ext cx="374026" cy="263345"/>
            </a:xfrm>
            <a:custGeom>
              <a:avLst/>
              <a:gdLst>
                <a:gd name="T0" fmla="*/ 65 w 91"/>
                <a:gd name="T1" fmla="*/ 9 h 64"/>
                <a:gd name="T2" fmla="*/ 34 w 91"/>
                <a:gd name="T3" fmla="*/ 9 h 64"/>
                <a:gd name="T4" fmla="*/ 27 w 91"/>
                <a:gd name="T5" fmla="*/ 0 h 64"/>
                <a:gd name="T6" fmla="*/ 5 w 91"/>
                <a:gd name="T7" fmla="*/ 0 h 64"/>
                <a:gd name="T8" fmla="*/ 0 w 91"/>
                <a:gd name="T9" fmla="*/ 4 h 64"/>
                <a:gd name="T10" fmla="*/ 0 w 91"/>
                <a:gd name="T11" fmla="*/ 50 h 64"/>
                <a:gd name="T12" fmla="*/ 4 w 91"/>
                <a:gd name="T13" fmla="*/ 54 h 64"/>
                <a:gd name="T14" fmla="*/ 14 w 91"/>
                <a:gd name="T15" fmla="*/ 25 h 64"/>
                <a:gd name="T16" fmla="*/ 20 w 91"/>
                <a:gd name="T17" fmla="*/ 18 h 64"/>
                <a:gd name="T18" fmla="*/ 29 w 91"/>
                <a:gd name="T19" fmla="*/ 14 h 64"/>
                <a:gd name="T20" fmla="*/ 60 w 91"/>
                <a:gd name="T21" fmla="*/ 14 h 64"/>
                <a:gd name="T22" fmla="*/ 65 w 91"/>
                <a:gd name="T23" fmla="*/ 9 h 64"/>
                <a:gd name="T24" fmla="*/ 72 w 91"/>
                <a:gd name="T25" fmla="*/ 15 h 64"/>
                <a:gd name="T26" fmla="*/ 66 w 91"/>
                <a:gd name="T27" fmla="*/ 15 h 64"/>
                <a:gd name="T28" fmla="*/ 79 w 91"/>
                <a:gd name="T29" fmla="*/ 1 h 64"/>
                <a:gd name="T30" fmla="*/ 90 w 91"/>
                <a:gd name="T31" fmla="*/ 15 h 64"/>
                <a:gd name="T32" fmla="*/ 85 w 91"/>
                <a:gd name="T33" fmla="*/ 15 h 64"/>
                <a:gd name="T34" fmla="*/ 59 w 91"/>
                <a:gd name="T35" fmla="*/ 36 h 64"/>
                <a:gd name="T36" fmla="*/ 59 w 91"/>
                <a:gd name="T37" fmla="*/ 33 h 64"/>
                <a:gd name="T38" fmla="*/ 72 w 91"/>
                <a:gd name="T39" fmla="*/ 15 h 64"/>
                <a:gd name="T40" fmla="*/ 79 w 91"/>
                <a:gd name="T41" fmla="*/ 64 h 64"/>
                <a:gd name="T42" fmla="*/ 11 w 91"/>
                <a:gd name="T43" fmla="*/ 64 h 64"/>
                <a:gd name="T44" fmla="*/ 22 w 91"/>
                <a:gd name="T45" fmla="*/ 31 h 64"/>
                <a:gd name="T46" fmla="*/ 26 w 91"/>
                <a:gd name="T47" fmla="*/ 26 h 64"/>
                <a:gd name="T48" fmla="*/ 33 w 91"/>
                <a:gd name="T49" fmla="*/ 23 h 64"/>
                <a:gd name="T50" fmla="*/ 63 w 91"/>
                <a:gd name="T51" fmla="*/ 23 h 64"/>
                <a:gd name="T52" fmla="*/ 57 w 91"/>
                <a:gd name="T53" fmla="*/ 28 h 64"/>
                <a:gd name="T54" fmla="*/ 54 w 91"/>
                <a:gd name="T55" fmla="*/ 30 h 64"/>
                <a:gd name="T56" fmla="*/ 54 w 91"/>
                <a:gd name="T57" fmla="*/ 41 h 64"/>
                <a:gd name="T58" fmla="*/ 59 w 91"/>
                <a:gd name="T59" fmla="*/ 41 h 64"/>
                <a:gd name="T60" fmla="*/ 87 w 91"/>
                <a:gd name="T61" fmla="*/ 23 h 64"/>
                <a:gd name="T62" fmla="*/ 89 w 91"/>
                <a:gd name="T63" fmla="*/ 24 h 64"/>
                <a:gd name="T64" fmla="*/ 91 w 91"/>
                <a:gd name="T65" fmla="*/ 25 h 64"/>
                <a:gd name="T66" fmla="*/ 91 w 91"/>
                <a:gd name="T67" fmla="*/ 28 h 64"/>
                <a:gd name="T68" fmla="*/ 91 w 91"/>
                <a:gd name="T69" fmla="*/ 30 h 64"/>
                <a:gd name="T70" fmla="*/ 79 w 91"/>
                <a:gd name="T7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1" h="64">
                  <a:moveTo>
                    <a:pt x="65" y="9"/>
                  </a:moveTo>
                  <a:cubicBezTo>
                    <a:pt x="34" y="9"/>
                    <a:pt x="34" y="9"/>
                    <a:pt x="34" y="9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2"/>
                    <a:pt x="2" y="54"/>
                    <a:pt x="4" y="54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2"/>
                    <a:pt x="17" y="20"/>
                    <a:pt x="20" y="18"/>
                  </a:cubicBezTo>
                  <a:cubicBezTo>
                    <a:pt x="22" y="16"/>
                    <a:pt x="26" y="14"/>
                    <a:pt x="29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5" y="9"/>
                    <a:pt x="65" y="9"/>
                    <a:pt x="65" y="9"/>
                  </a:cubicBezTo>
                  <a:close/>
                  <a:moveTo>
                    <a:pt x="72" y="15"/>
                  </a:moveTo>
                  <a:cubicBezTo>
                    <a:pt x="66" y="15"/>
                    <a:pt x="66" y="15"/>
                    <a:pt x="66" y="15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2" y="28"/>
                    <a:pt x="72" y="35"/>
                    <a:pt x="59" y="36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6" y="29"/>
                    <a:pt x="70" y="23"/>
                    <a:pt x="72" y="15"/>
                  </a:cubicBezTo>
                  <a:close/>
                  <a:moveTo>
                    <a:pt x="79" y="64"/>
                  </a:moveTo>
                  <a:cubicBezTo>
                    <a:pt x="11" y="64"/>
                    <a:pt x="11" y="64"/>
                    <a:pt x="11" y="64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3" y="29"/>
                    <a:pt x="24" y="27"/>
                    <a:pt x="26" y="26"/>
                  </a:cubicBezTo>
                  <a:cubicBezTo>
                    <a:pt x="28" y="24"/>
                    <a:pt x="31" y="23"/>
                    <a:pt x="33" y="23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1" y="25"/>
                    <a:pt x="59" y="27"/>
                    <a:pt x="57" y="28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72" y="40"/>
                    <a:pt x="82" y="34"/>
                    <a:pt x="87" y="23"/>
                  </a:cubicBezTo>
                  <a:cubicBezTo>
                    <a:pt x="88" y="23"/>
                    <a:pt x="88" y="24"/>
                    <a:pt x="89" y="24"/>
                  </a:cubicBezTo>
                  <a:cubicBezTo>
                    <a:pt x="89" y="24"/>
                    <a:pt x="90" y="25"/>
                    <a:pt x="91" y="25"/>
                  </a:cubicBezTo>
                  <a:cubicBezTo>
                    <a:pt x="91" y="26"/>
                    <a:pt x="91" y="27"/>
                    <a:pt x="91" y="28"/>
                  </a:cubicBezTo>
                  <a:cubicBezTo>
                    <a:pt x="91" y="28"/>
                    <a:pt x="91" y="29"/>
                    <a:pt x="91" y="30"/>
                  </a:cubicBezTo>
                  <a:lnTo>
                    <a:pt x="79" y="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出自【趣你的PPT】(微信:qunideppt)：最优质的PPT资源库"/>
            <p:cNvSpPr/>
            <p:nvPr/>
          </p:nvSpPr>
          <p:spPr>
            <a:xfrm>
              <a:off x="9494060" y="3304575"/>
              <a:ext cx="156006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单击此处编辑您要的内容</a:t>
              </a:r>
              <a:endParaRPr lang="en-GB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出自【趣你的PPT】(微信:qunideppt)：最优质的PPT资源库"/>
            <p:cNvSpPr/>
            <p:nvPr/>
          </p:nvSpPr>
          <p:spPr>
            <a:xfrm flipH="1">
              <a:off x="4450556" y="1367496"/>
              <a:ext cx="1781907" cy="17819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66900" y="1575902"/>
              <a:ext cx="349218" cy="431275"/>
            </a:xfrm>
            <a:custGeom>
              <a:avLst/>
              <a:gdLst>
                <a:gd name="T0" fmla="*/ 0 w 85"/>
                <a:gd name="T1" fmla="*/ 29 h 105"/>
                <a:gd name="T2" fmla="*/ 50 w 85"/>
                <a:gd name="T3" fmla="*/ 0 h 105"/>
                <a:gd name="T4" fmla="*/ 70 w 85"/>
                <a:gd name="T5" fmla="*/ 35 h 105"/>
                <a:gd name="T6" fmla="*/ 56 w 85"/>
                <a:gd name="T7" fmla="*/ 42 h 105"/>
                <a:gd name="T8" fmla="*/ 69 w 85"/>
                <a:gd name="T9" fmla="*/ 64 h 105"/>
                <a:gd name="T10" fmla="*/ 67 w 85"/>
                <a:gd name="T11" fmla="*/ 68 h 105"/>
                <a:gd name="T12" fmla="*/ 72 w 85"/>
                <a:gd name="T13" fmla="*/ 69 h 105"/>
                <a:gd name="T14" fmla="*/ 70 w 85"/>
                <a:gd name="T15" fmla="*/ 73 h 105"/>
                <a:gd name="T16" fmla="*/ 72 w 85"/>
                <a:gd name="T17" fmla="*/ 77 h 105"/>
                <a:gd name="T18" fmla="*/ 77 w 85"/>
                <a:gd name="T19" fmla="*/ 77 h 105"/>
                <a:gd name="T20" fmla="*/ 81 w 85"/>
                <a:gd name="T21" fmla="*/ 85 h 105"/>
                <a:gd name="T22" fmla="*/ 80 w 85"/>
                <a:gd name="T23" fmla="*/ 89 h 105"/>
                <a:gd name="T24" fmla="*/ 85 w 85"/>
                <a:gd name="T25" fmla="*/ 91 h 105"/>
                <a:gd name="T26" fmla="*/ 79 w 85"/>
                <a:gd name="T27" fmla="*/ 98 h 105"/>
                <a:gd name="T28" fmla="*/ 69 w 85"/>
                <a:gd name="T29" fmla="*/ 81 h 105"/>
                <a:gd name="T30" fmla="*/ 65 w 85"/>
                <a:gd name="T31" fmla="*/ 83 h 105"/>
                <a:gd name="T32" fmla="*/ 76 w 85"/>
                <a:gd name="T33" fmla="*/ 102 h 105"/>
                <a:gd name="T34" fmla="*/ 73 w 85"/>
                <a:gd name="T35" fmla="*/ 105 h 105"/>
                <a:gd name="T36" fmla="*/ 71 w 85"/>
                <a:gd name="T37" fmla="*/ 105 h 105"/>
                <a:gd name="T38" fmla="*/ 46 w 85"/>
                <a:gd name="T39" fmla="*/ 63 h 105"/>
                <a:gd name="T40" fmla="*/ 45 w 85"/>
                <a:gd name="T41" fmla="*/ 64 h 105"/>
                <a:gd name="T42" fmla="*/ 68 w 85"/>
                <a:gd name="T43" fmla="*/ 105 h 105"/>
                <a:gd name="T44" fmla="*/ 63 w 85"/>
                <a:gd name="T45" fmla="*/ 104 h 105"/>
                <a:gd name="T46" fmla="*/ 34 w 85"/>
                <a:gd name="T47" fmla="*/ 55 h 105"/>
                <a:gd name="T48" fmla="*/ 20 w 85"/>
                <a:gd name="T49" fmla="*/ 63 h 105"/>
                <a:gd name="T50" fmla="*/ 0 w 85"/>
                <a:gd name="T51" fmla="*/ 29 h 105"/>
                <a:gd name="T52" fmla="*/ 14 w 85"/>
                <a:gd name="T53" fmla="*/ 28 h 105"/>
                <a:gd name="T54" fmla="*/ 22 w 85"/>
                <a:gd name="T55" fmla="*/ 42 h 105"/>
                <a:gd name="T56" fmla="*/ 49 w 85"/>
                <a:gd name="T57" fmla="*/ 26 h 105"/>
                <a:gd name="T58" fmla="*/ 42 w 85"/>
                <a:gd name="T59" fmla="*/ 12 h 105"/>
                <a:gd name="T60" fmla="*/ 14 w 85"/>
                <a:gd name="T61" fmla="*/ 2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5" h="105">
                  <a:moveTo>
                    <a:pt x="0" y="29"/>
                  </a:moveTo>
                  <a:cubicBezTo>
                    <a:pt x="13" y="12"/>
                    <a:pt x="30" y="3"/>
                    <a:pt x="50" y="0"/>
                  </a:cubicBezTo>
                  <a:cubicBezTo>
                    <a:pt x="56" y="11"/>
                    <a:pt x="63" y="23"/>
                    <a:pt x="70" y="35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72" y="69"/>
                    <a:pt x="72" y="69"/>
                    <a:pt x="72" y="69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2" y="77"/>
                    <a:pt x="72" y="77"/>
                    <a:pt x="72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81" y="85"/>
                    <a:pt x="81" y="85"/>
                    <a:pt x="81" y="85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5" y="91"/>
                    <a:pt x="85" y="91"/>
                    <a:pt x="85" y="91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76" y="102"/>
                    <a:pt x="76" y="102"/>
                    <a:pt x="76" y="102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45" y="64"/>
                    <a:pt x="45" y="64"/>
                    <a:pt x="45" y="64"/>
                  </a:cubicBezTo>
                  <a:cubicBezTo>
                    <a:pt x="68" y="105"/>
                    <a:pt x="68" y="105"/>
                    <a:pt x="68" y="105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13" y="52"/>
                    <a:pt x="7" y="40"/>
                    <a:pt x="0" y="29"/>
                  </a:cubicBezTo>
                  <a:close/>
                  <a:moveTo>
                    <a:pt x="14" y="28"/>
                  </a:moveTo>
                  <a:cubicBezTo>
                    <a:pt x="22" y="42"/>
                    <a:pt x="22" y="42"/>
                    <a:pt x="22" y="42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2" y="12"/>
                    <a:pt x="42" y="12"/>
                    <a:pt x="42" y="12"/>
                  </a:cubicBezTo>
                  <a:lnTo>
                    <a:pt x="14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>
            <a:xfrm>
              <a:off x="4553895" y="2136028"/>
              <a:ext cx="156875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单击此处编辑您要的内容</a:t>
              </a:r>
              <a:r>
                <a:rPr lang="en-GB" sz="1200" dirty="0">
                  <a:solidFill>
                    <a:prstClr val="white"/>
                  </a:solidFill>
                </a:rPr>
                <a:t>. </a:t>
              </a:r>
            </a:p>
          </p:txBody>
        </p:sp>
        <p:sp>
          <p:nvSpPr>
            <p:cNvPr id="2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821581" y="2425190"/>
              <a:ext cx="1837796" cy="1828514"/>
            </a:xfrm>
            <a:custGeom>
              <a:avLst/>
              <a:gdLst>
                <a:gd name="T0" fmla="*/ 0 w 251"/>
                <a:gd name="T1" fmla="*/ 116 h 250"/>
                <a:gd name="T2" fmla="*/ 16 w 251"/>
                <a:gd name="T3" fmla="*/ 150 h 250"/>
                <a:gd name="T4" fmla="*/ 36 w 251"/>
                <a:gd name="T5" fmla="*/ 157 h 250"/>
                <a:gd name="T6" fmla="*/ 39 w 251"/>
                <a:gd name="T7" fmla="*/ 177 h 250"/>
                <a:gd name="T8" fmla="*/ 30 w 251"/>
                <a:gd name="T9" fmla="*/ 207 h 250"/>
                <a:gd name="T10" fmla="*/ 55 w 251"/>
                <a:gd name="T11" fmla="*/ 225 h 250"/>
                <a:gd name="T12" fmla="*/ 74 w 251"/>
                <a:gd name="T13" fmla="*/ 212 h 250"/>
                <a:gd name="T14" fmla="*/ 85 w 251"/>
                <a:gd name="T15" fmla="*/ 211 h 250"/>
                <a:gd name="T16" fmla="*/ 101 w 251"/>
                <a:gd name="T17" fmla="*/ 223 h 250"/>
                <a:gd name="T18" fmla="*/ 116 w 251"/>
                <a:gd name="T19" fmla="*/ 250 h 250"/>
                <a:gd name="T20" fmla="*/ 151 w 251"/>
                <a:gd name="T21" fmla="*/ 235 h 250"/>
                <a:gd name="T22" fmla="*/ 157 w 251"/>
                <a:gd name="T23" fmla="*/ 215 h 250"/>
                <a:gd name="T24" fmla="*/ 171 w 251"/>
                <a:gd name="T25" fmla="*/ 210 h 250"/>
                <a:gd name="T26" fmla="*/ 186 w 251"/>
                <a:gd name="T27" fmla="*/ 221 h 250"/>
                <a:gd name="T28" fmla="*/ 207 w 251"/>
                <a:gd name="T29" fmla="*/ 221 h 250"/>
                <a:gd name="T30" fmla="*/ 221 w 251"/>
                <a:gd name="T31" fmla="*/ 185 h 250"/>
                <a:gd name="T32" fmla="*/ 211 w 251"/>
                <a:gd name="T33" fmla="*/ 166 h 250"/>
                <a:gd name="T34" fmla="*/ 223 w 251"/>
                <a:gd name="T35" fmla="*/ 150 h 250"/>
                <a:gd name="T36" fmla="*/ 251 w 251"/>
                <a:gd name="T37" fmla="*/ 135 h 250"/>
                <a:gd name="T38" fmla="*/ 235 w 251"/>
                <a:gd name="T39" fmla="*/ 100 h 250"/>
                <a:gd name="T40" fmla="*/ 215 w 251"/>
                <a:gd name="T41" fmla="*/ 94 h 250"/>
                <a:gd name="T42" fmla="*/ 213 w 251"/>
                <a:gd name="T43" fmla="*/ 74 h 250"/>
                <a:gd name="T44" fmla="*/ 226 w 251"/>
                <a:gd name="T45" fmla="*/ 55 h 250"/>
                <a:gd name="T46" fmla="*/ 207 w 251"/>
                <a:gd name="T47" fmla="*/ 30 h 250"/>
                <a:gd name="T48" fmla="*/ 186 w 251"/>
                <a:gd name="T49" fmla="*/ 30 h 250"/>
                <a:gd name="T50" fmla="*/ 171 w 251"/>
                <a:gd name="T51" fmla="*/ 41 h 250"/>
                <a:gd name="T52" fmla="*/ 157 w 251"/>
                <a:gd name="T53" fmla="*/ 36 h 250"/>
                <a:gd name="T54" fmla="*/ 151 w 251"/>
                <a:gd name="T55" fmla="*/ 15 h 250"/>
                <a:gd name="T56" fmla="*/ 116 w 251"/>
                <a:gd name="T57" fmla="*/ 0 h 250"/>
                <a:gd name="T58" fmla="*/ 101 w 251"/>
                <a:gd name="T59" fmla="*/ 27 h 250"/>
                <a:gd name="T60" fmla="*/ 85 w 251"/>
                <a:gd name="T61" fmla="*/ 40 h 250"/>
                <a:gd name="T62" fmla="*/ 74 w 251"/>
                <a:gd name="T63" fmla="*/ 38 h 250"/>
                <a:gd name="T64" fmla="*/ 55 w 251"/>
                <a:gd name="T65" fmla="*/ 25 h 250"/>
                <a:gd name="T66" fmla="*/ 30 w 251"/>
                <a:gd name="T67" fmla="*/ 44 h 250"/>
                <a:gd name="T68" fmla="*/ 39 w 251"/>
                <a:gd name="T69" fmla="*/ 74 h 250"/>
                <a:gd name="T70" fmla="*/ 36 w 251"/>
                <a:gd name="T71" fmla="*/ 94 h 250"/>
                <a:gd name="T72" fmla="*/ 16 w 251"/>
                <a:gd name="T73" fmla="*/ 100 h 250"/>
                <a:gd name="T74" fmla="*/ 126 w 251"/>
                <a:gd name="T75" fmla="*/ 80 h 250"/>
                <a:gd name="T76" fmla="*/ 126 w 251"/>
                <a:gd name="T77" fmla="*/ 17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51" h="250">
                  <a:moveTo>
                    <a:pt x="16" y="100"/>
                  </a:moveTo>
                  <a:cubicBezTo>
                    <a:pt x="7" y="100"/>
                    <a:pt x="0" y="107"/>
                    <a:pt x="0" y="116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44"/>
                    <a:pt x="7" y="150"/>
                    <a:pt x="16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31" y="150"/>
                    <a:pt x="35" y="153"/>
                    <a:pt x="36" y="157"/>
                  </a:cubicBezTo>
                  <a:cubicBezTo>
                    <a:pt x="37" y="160"/>
                    <a:pt x="39" y="163"/>
                    <a:pt x="40" y="166"/>
                  </a:cubicBezTo>
                  <a:cubicBezTo>
                    <a:pt x="42" y="170"/>
                    <a:pt x="41" y="174"/>
                    <a:pt x="39" y="177"/>
                  </a:cubicBezTo>
                  <a:cubicBezTo>
                    <a:pt x="30" y="185"/>
                    <a:pt x="30" y="185"/>
                    <a:pt x="30" y="185"/>
                  </a:cubicBezTo>
                  <a:cubicBezTo>
                    <a:pt x="24" y="191"/>
                    <a:pt x="24" y="201"/>
                    <a:pt x="30" y="207"/>
                  </a:cubicBezTo>
                  <a:cubicBezTo>
                    <a:pt x="44" y="221"/>
                    <a:pt x="44" y="221"/>
                    <a:pt x="44" y="221"/>
                  </a:cubicBezTo>
                  <a:cubicBezTo>
                    <a:pt x="47" y="224"/>
                    <a:pt x="51" y="225"/>
                    <a:pt x="55" y="225"/>
                  </a:cubicBezTo>
                  <a:cubicBezTo>
                    <a:pt x="59" y="225"/>
                    <a:pt x="63" y="224"/>
                    <a:pt x="66" y="221"/>
                  </a:cubicBezTo>
                  <a:cubicBezTo>
                    <a:pt x="74" y="212"/>
                    <a:pt x="74" y="212"/>
                    <a:pt x="74" y="212"/>
                  </a:cubicBezTo>
                  <a:cubicBezTo>
                    <a:pt x="76" y="211"/>
                    <a:pt x="78" y="210"/>
                    <a:pt x="80" y="210"/>
                  </a:cubicBezTo>
                  <a:cubicBezTo>
                    <a:pt x="82" y="210"/>
                    <a:pt x="83" y="210"/>
                    <a:pt x="85" y="211"/>
                  </a:cubicBezTo>
                  <a:cubicBezTo>
                    <a:pt x="88" y="212"/>
                    <a:pt x="91" y="214"/>
                    <a:pt x="94" y="215"/>
                  </a:cubicBezTo>
                  <a:cubicBezTo>
                    <a:pt x="98" y="216"/>
                    <a:pt x="101" y="220"/>
                    <a:pt x="101" y="223"/>
                  </a:cubicBezTo>
                  <a:cubicBezTo>
                    <a:pt x="101" y="235"/>
                    <a:pt x="101" y="235"/>
                    <a:pt x="101" y="235"/>
                  </a:cubicBezTo>
                  <a:cubicBezTo>
                    <a:pt x="101" y="244"/>
                    <a:pt x="107" y="250"/>
                    <a:pt x="116" y="250"/>
                  </a:cubicBezTo>
                  <a:cubicBezTo>
                    <a:pt x="135" y="250"/>
                    <a:pt x="135" y="250"/>
                    <a:pt x="135" y="250"/>
                  </a:cubicBezTo>
                  <a:cubicBezTo>
                    <a:pt x="144" y="250"/>
                    <a:pt x="151" y="244"/>
                    <a:pt x="151" y="235"/>
                  </a:cubicBezTo>
                  <a:cubicBezTo>
                    <a:pt x="151" y="223"/>
                    <a:pt x="151" y="223"/>
                    <a:pt x="151" y="223"/>
                  </a:cubicBezTo>
                  <a:cubicBezTo>
                    <a:pt x="151" y="220"/>
                    <a:pt x="154" y="216"/>
                    <a:pt x="157" y="215"/>
                  </a:cubicBezTo>
                  <a:cubicBezTo>
                    <a:pt x="160" y="214"/>
                    <a:pt x="164" y="212"/>
                    <a:pt x="167" y="211"/>
                  </a:cubicBezTo>
                  <a:cubicBezTo>
                    <a:pt x="168" y="210"/>
                    <a:pt x="169" y="210"/>
                    <a:pt x="171" y="210"/>
                  </a:cubicBezTo>
                  <a:cubicBezTo>
                    <a:pt x="173" y="210"/>
                    <a:pt x="176" y="211"/>
                    <a:pt x="177" y="212"/>
                  </a:cubicBezTo>
                  <a:cubicBezTo>
                    <a:pt x="186" y="221"/>
                    <a:pt x="186" y="221"/>
                    <a:pt x="186" y="221"/>
                  </a:cubicBezTo>
                  <a:cubicBezTo>
                    <a:pt x="188" y="224"/>
                    <a:pt x="192" y="225"/>
                    <a:pt x="196" y="225"/>
                  </a:cubicBezTo>
                  <a:cubicBezTo>
                    <a:pt x="200" y="225"/>
                    <a:pt x="204" y="224"/>
                    <a:pt x="207" y="221"/>
                  </a:cubicBezTo>
                  <a:cubicBezTo>
                    <a:pt x="221" y="207"/>
                    <a:pt x="221" y="207"/>
                    <a:pt x="221" y="207"/>
                  </a:cubicBezTo>
                  <a:cubicBezTo>
                    <a:pt x="227" y="201"/>
                    <a:pt x="227" y="191"/>
                    <a:pt x="221" y="185"/>
                  </a:cubicBezTo>
                  <a:cubicBezTo>
                    <a:pt x="213" y="177"/>
                    <a:pt x="213" y="177"/>
                    <a:pt x="213" y="177"/>
                  </a:cubicBezTo>
                  <a:cubicBezTo>
                    <a:pt x="210" y="174"/>
                    <a:pt x="210" y="170"/>
                    <a:pt x="211" y="166"/>
                  </a:cubicBezTo>
                  <a:cubicBezTo>
                    <a:pt x="213" y="163"/>
                    <a:pt x="214" y="160"/>
                    <a:pt x="215" y="157"/>
                  </a:cubicBezTo>
                  <a:cubicBezTo>
                    <a:pt x="216" y="153"/>
                    <a:pt x="220" y="150"/>
                    <a:pt x="223" y="150"/>
                  </a:cubicBezTo>
                  <a:cubicBezTo>
                    <a:pt x="235" y="150"/>
                    <a:pt x="235" y="150"/>
                    <a:pt x="235" y="150"/>
                  </a:cubicBezTo>
                  <a:cubicBezTo>
                    <a:pt x="244" y="150"/>
                    <a:pt x="251" y="144"/>
                    <a:pt x="251" y="135"/>
                  </a:cubicBezTo>
                  <a:cubicBezTo>
                    <a:pt x="251" y="115"/>
                    <a:pt x="251" y="115"/>
                    <a:pt x="251" y="115"/>
                  </a:cubicBezTo>
                  <a:cubicBezTo>
                    <a:pt x="251" y="107"/>
                    <a:pt x="244" y="100"/>
                    <a:pt x="235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0" y="100"/>
                    <a:pt x="216" y="97"/>
                    <a:pt x="215" y="94"/>
                  </a:cubicBezTo>
                  <a:cubicBezTo>
                    <a:pt x="214" y="91"/>
                    <a:pt x="213" y="87"/>
                    <a:pt x="211" y="84"/>
                  </a:cubicBezTo>
                  <a:cubicBezTo>
                    <a:pt x="210" y="81"/>
                    <a:pt x="210" y="76"/>
                    <a:pt x="213" y="74"/>
                  </a:cubicBezTo>
                  <a:cubicBezTo>
                    <a:pt x="221" y="65"/>
                    <a:pt x="221" y="65"/>
                    <a:pt x="221" y="65"/>
                  </a:cubicBezTo>
                  <a:cubicBezTo>
                    <a:pt x="224" y="62"/>
                    <a:pt x="226" y="59"/>
                    <a:pt x="226" y="55"/>
                  </a:cubicBezTo>
                  <a:cubicBezTo>
                    <a:pt x="226" y="50"/>
                    <a:pt x="224" y="47"/>
                    <a:pt x="221" y="44"/>
                  </a:cubicBezTo>
                  <a:cubicBezTo>
                    <a:pt x="207" y="30"/>
                    <a:pt x="207" y="30"/>
                    <a:pt x="207" y="30"/>
                  </a:cubicBezTo>
                  <a:cubicBezTo>
                    <a:pt x="204" y="27"/>
                    <a:pt x="200" y="25"/>
                    <a:pt x="196" y="25"/>
                  </a:cubicBezTo>
                  <a:cubicBezTo>
                    <a:pt x="192" y="25"/>
                    <a:pt x="188" y="27"/>
                    <a:pt x="186" y="30"/>
                  </a:cubicBezTo>
                  <a:cubicBezTo>
                    <a:pt x="177" y="38"/>
                    <a:pt x="177" y="38"/>
                    <a:pt x="177" y="38"/>
                  </a:cubicBezTo>
                  <a:cubicBezTo>
                    <a:pt x="176" y="40"/>
                    <a:pt x="173" y="41"/>
                    <a:pt x="171" y="41"/>
                  </a:cubicBezTo>
                  <a:cubicBezTo>
                    <a:pt x="169" y="41"/>
                    <a:pt x="168" y="40"/>
                    <a:pt x="167" y="40"/>
                  </a:cubicBezTo>
                  <a:cubicBezTo>
                    <a:pt x="164" y="38"/>
                    <a:pt x="160" y="37"/>
                    <a:pt x="157" y="36"/>
                  </a:cubicBezTo>
                  <a:cubicBezTo>
                    <a:pt x="154" y="34"/>
                    <a:pt x="151" y="31"/>
                    <a:pt x="151" y="27"/>
                  </a:cubicBezTo>
                  <a:cubicBezTo>
                    <a:pt x="151" y="15"/>
                    <a:pt x="151" y="15"/>
                    <a:pt x="151" y="15"/>
                  </a:cubicBezTo>
                  <a:cubicBezTo>
                    <a:pt x="151" y="7"/>
                    <a:pt x="144" y="0"/>
                    <a:pt x="135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07" y="0"/>
                    <a:pt x="101" y="7"/>
                    <a:pt x="101" y="15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31"/>
                    <a:pt x="98" y="34"/>
                    <a:pt x="94" y="36"/>
                  </a:cubicBezTo>
                  <a:cubicBezTo>
                    <a:pt x="91" y="37"/>
                    <a:pt x="88" y="38"/>
                    <a:pt x="85" y="40"/>
                  </a:cubicBezTo>
                  <a:cubicBezTo>
                    <a:pt x="83" y="40"/>
                    <a:pt x="82" y="41"/>
                    <a:pt x="80" y="41"/>
                  </a:cubicBezTo>
                  <a:cubicBezTo>
                    <a:pt x="78" y="41"/>
                    <a:pt x="76" y="40"/>
                    <a:pt x="74" y="38"/>
                  </a:cubicBezTo>
                  <a:cubicBezTo>
                    <a:pt x="66" y="30"/>
                    <a:pt x="66" y="30"/>
                    <a:pt x="66" y="30"/>
                  </a:cubicBezTo>
                  <a:cubicBezTo>
                    <a:pt x="63" y="27"/>
                    <a:pt x="59" y="25"/>
                    <a:pt x="55" y="25"/>
                  </a:cubicBezTo>
                  <a:cubicBezTo>
                    <a:pt x="51" y="25"/>
                    <a:pt x="47" y="27"/>
                    <a:pt x="44" y="30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24" y="50"/>
                    <a:pt x="24" y="59"/>
                    <a:pt x="30" y="65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41" y="76"/>
                    <a:pt x="42" y="81"/>
                    <a:pt x="40" y="84"/>
                  </a:cubicBezTo>
                  <a:cubicBezTo>
                    <a:pt x="39" y="87"/>
                    <a:pt x="37" y="91"/>
                    <a:pt x="36" y="94"/>
                  </a:cubicBezTo>
                  <a:cubicBezTo>
                    <a:pt x="35" y="97"/>
                    <a:pt x="31" y="100"/>
                    <a:pt x="28" y="100"/>
                  </a:cubicBezTo>
                  <a:lnTo>
                    <a:pt x="16" y="100"/>
                  </a:lnTo>
                  <a:close/>
                  <a:moveTo>
                    <a:pt x="81" y="125"/>
                  </a:moveTo>
                  <a:cubicBezTo>
                    <a:pt x="81" y="101"/>
                    <a:pt x="101" y="80"/>
                    <a:pt x="126" y="80"/>
                  </a:cubicBezTo>
                  <a:cubicBezTo>
                    <a:pt x="150" y="80"/>
                    <a:pt x="171" y="101"/>
                    <a:pt x="171" y="125"/>
                  </a:cubicBezTo>
                  <a:cubicBezTo>
                    <a:pt x="171" y="150"/>
                    <a:pt x="150" y="170"/>
                    <a:pt x="126" y="170"/>
                  </a:cubicBezTo>
                  <a:cubicBezTo>
                    <a:pt x="101" y="170"/>
                    <a:pt x="81" y="150"/>
                    <a:pt x="81" y="12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" name="出自【趣你的PPT】(微信:qunideppt)：最优质的PPT资源库"/>
            <p:cNvSpPr/>
            <p:nvPr/>
          </p:nvSpPr>
          <p:spPr>
            <a:xfrm>
              <a:off x="3192461" y="2791429"/>
              <a:ext cx="1096037" cy="10960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出自【趣你的PPT】(微信:qunideppt)：最优质的PPT资源库"/>
            <p:cNvSpPr txBox="1"/>
            <p:nvPr/>
          </p:nvSpPr>
          <p:spPr>
            <a:xfrm>
              <a:off x="3289074" y="3201860"/>
              <a:ext cx="9028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此处编辑</a:t>
              </a:r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648185" y="1344175"/>
              <a:ext cx="1837796" cy="1828514"/>
            </a:xfrm>
            <a:custGeom>
              <a:avLst/>
              <a:gdLst>
                <a:gd name="T0" fmla="*/ 0 w 251"/>
                <a:gd name="T1" fmla="*/ 116 h 250"/>
                <a:gd name="T2" fmla="*/ 16 w 251"/>
                <a:gd name="T3" fmla="*/ 150 h 250"/>
                <a:gd name="T4" fmla="*/ 36 w 251"/>
                <a:gd name="T5" fmla="*/ 157 h 250"/>
                <a:gd name="T6" fmla="*/ 39 w 251"/>
                <a:gd name="T7" fmla="*/ 177 h 250"/>
                <a:gd name="T8" fmla="*/ 30 w 251"/>
                <a:gd name="T9" fmla="*/ 207 h 250"/>
                <a:gd name="T10" fmla="*/ 55 w 251"/>
                <a:gd name="T11" fmla="*/ 225 h 250"/>
                <a:gd name="T12" fmla="*/ 74 w 251"/>
                <a:gd name="T13" fmla="*/ 212 h 250"/>
                <a:gd name="T14" fmla="*/ 85 w 251"/>
                <a:gd name="T15" fmla="*/ 211 h 250"/>
                <a:gd name="T16" fmla="*/ 101 w 251"/>
                <a:gd name="T17" fmla="*/ 223 h 250"/>
                <a:gd name="T18" fmla="*/ 116 w 251"/>
                <a:gd name="T19" fmla="*/ 250 h 250"/>
                <a:gd name="T20" fmla="*/ 151 w 251"/>
                <a:gd name="T21" fmla="*/ 235 h 250"/>
                <a:gd name="T22" fmla="*/ 157 w 251"/>
                <a:gd name="T23" fmla="*/ 215 h 250"/>
                <a:gd name="T24" fmla="*/ 171 w 251"/>
                <a:gd name="T25" fmla="*/ 210 h 250"/>
                <a:gd name="T26" fmla="*/ 186 w 251"/>
                <a:gd name="T27" fmla="*/ 221 h 250"/>
                <a:gd name="T28" fmla="*/ 207 w 251"/>
                <a:gd name="T29" fmla="*/ 221 h 250"/>
                <a:gd name="T30" fmla="*/ 221 w 251"/>
                <a:gd name="T31" fmla="*/ 185 h 250"/>
                <a:gd name="T32" fmla="*/ 211 w 251"/>
                <a:gd name="T33" fmla="*/ 166 h 250"/>
                <a:gd name="T34" fmla="*/ 223 w 251"/>
                <a:gd name="T35" fmla="*/ 150 h 250"/>
                <a:gd name="T36" fmla="*/ 251 w 251"/>
                <a:gd name="T37" fmla="*/ 135 h 250"/>
                <a:gd name="T38" fmla="*/ 235 w 251"/>
                <a:gd name="T39" fmla="*/ 100 h 250"/>
                <a:gd name="T40" fmla="*/ 215 w 251"/>
                <a:gd name="T41" fmla="*/ 94 h 250"/>
                <a:gd name="T42" fmla="*/ 213 w 251"/>
                <a:gd name="T43" fmla="*/ 74 h 250"/>
                <a:gd name="T44" fmla="*/ 226 w 251"/>
                <a:gd name="T45" fmla="*/ 55 h 250"/>
                <a:gd name="T46" fmla="*/ 207 w 251"/>
                <a:gd name="T47" fmla="*/ 30 h 250"/>
                <a:gd name="T48" fmla="*/ 186 w 251"/>
                <a:gd name="T49" fmla="*/ 30 h 250"/>
                <a:gd name="T50" fmla="*/ 171 w 251"/>
                <a:gd name="T51" fmla="*/ 41 h 250"/>
                <a:gd name="T52" fmla="*/ 157 w 251"/>
                <a:gd name="T53" fmla="*/ 36 h 250"/>
                <a:gd name="T54" fmla="*/ 151 w 251"/>
                <a:gd name="T55" fmla="*/ 15 h 250"/>
                <a:gd name="T56" fmla="*/ 116 w 251"/>
                <a:gd name="T57" fmla="*/ 0 h 250"/>
                <a:gd name="T58" fmla="*/ 101 w 251"/>
                <a:gd name="T59" fmla="*/ 27 h 250"/>
                <a:gd name="T60" fmla="*/ 85 w 251"/>
                <a:gd name="T61" fmla="*/ 40 h 250"/>
                <a:gd name="T62" fmla="*/ 74 w 251"/>
                <a:gd name="T63" fmla="*/ 38 h 250"/>
                <a:gd name="T64" fmla="*/ 55 w 251"/>
                <a:gd name="T65" fmla="*/ 25 h 250"/>
                <a:gd name="T66" fmla="*/ 30 w 251"/>
                <a:gd name="T67" fmla="*/ 44 h 250"/>
                <a:gd name="T68" fmla="*/ 39 w 251"/>
                <a:gd name="T69" fmla="*/ 74 h 250"/>
                <a:gd name="T70" fmla="*/ 36 w 251"/>
                <a:gd name="T71" fmla="*/ 94 h 250"/>
                <a:gd name="T72" fmla="*/ 16 w 251"/>
                <a:gd name="T73" fmla="*/ 100 h 250"/>
                <a:gd name="T74" fmla="*/ 126 w 251"/>
                <a:gd name="T75" fmla="*/ 80 h 250"/>
                <a:gd name="T76" fmla="*/ 126 w 251"/>
                <a:gd name="T77" fmla="*/ 17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51" h="250">
                  <a:moveTo>
                    <a:pt x="16" y="100"/>
                  </a:moveTo>
                  <a:cubicBezTo>
                    <a:pt x="7" y="100"/>
                    <a:pt x="0" y="107"/>
                    <a:pt x="0" y="116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44"/>
                    <a:pt x="7" y="150"/>
                    <a:pt x="16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31" y="150"/>
                    <a:pt x="35" y="153"/>
                    <a:pt x="36" y="157"/>
                  </a:cubicBezTo>
                  <a:cubicBezTo>
                    <a:pt x="37" y="160"/>
                    <a:pt x="39" y="163"/>
                    <a:pt x="40" y="166"/>
                  </a:cubicBezTo>
                  <a:cubicBezTo>
                    <a:pt x="42" y="170"/>
                    <a:pt x="41" y="174"/>
                    <a:pt x="39" y="177"/>
                  </a:cubicBezTo>
                  <a:cubicBezTo>
                    <a:pt x="30" y="185"/>
                    <a:pt x="30" y="185"/>
                    <a:pt x="30" y="185"/>
                  </a:cubicBezTo>
                  <a:cubicBezTo>
                    <a:pt x="24" y="191"/>
                    <a:pt x="24" y="201"/>
                    <a:pt x="30" y="207"/>
                  </a:cubicBezTo>
                  <a:cubicBezTo>
                    <a:pt x="44" y="221"/>
                    <a:pt x="44" y="221"/>
                    <a:pt x="44" y="221"/>
                  </a:cubicBezTo>
                  <a:cubicBezTo>
                    <a:pt x="47" y="224"/>
                    <a:pt x="51" y="225"/>
                    <a:pt x="55" y="225"/>
                  </a:cubicBezTo>
                  <a:cubicBezTo>
                    <a:pt x="59" y="225"/>
                    <a:pt x="63" y="224"/>
                    <a:pt x="66" y="221"/>
                  </a:cubicBezTo>
                  <a:cubicBezTo>
                    <a:pt x="74" y="212"/>
                    <a:pt x="74" y="212"/>
                    <a:pt x="74" y="212"/>
                  </a:cubicBezTo>
                  <a:cubicBezTo>
                    <a:pt x="76" y="211"/>
                    <a:pt x="78" y="210"/>
                    <a:pt x="80" y="210"/>
                  </a:cubicBezTo>
                  <a:cubicBezTo>
                    <a:pt x="82" y="210"/>
                    <a:pt x="83" y="210"/>
                    <a:pt x="85" y="211"/>
                  </a:cubicBezTo>
                  <a:cubicBezTo>
                    <a:pt x="88" y="212"/>
                    <a:pt x="91" y="214"/>
                    <a:pt x="94" y="215"/>
                  </a:cubicBezTo>
                  <a:cubicBezTo>
                    <a:pt x="98" y="216"/>
                    <a:pt x="101" y="220"/>
                    <a:pt x="101" y="223"/>
                  </a:cubicBezTo>
                  <a:cubicBezTo>
                    <a:pt x="101" y="235"/>
                    <a:pt x="101" y="235"/>
                    <a:pt x="101" y="235"/>
                  </a:cubicBezTo>
                  <a:cubicBezTo>
                    <a:pt x="101" y="244"/>
                    <a:pt x="107" y="250"/>
                    <a:pt x="116" y="250"/>
                  </a:cubicBezTo>
                  <a:cubicBezTo>
                    <a:pt x="135" y="250"/>
                    <a:pt x="135" y="250"/>
                    <a:pt x="135" y="250"/>
                  </a:cubicBezTo>
                  <a:cubicBezTo>
                    <a:pt x="144" y="250"/>
                    <a:pt x="151" y="244"/>
                    <a:pt x="151" y="235"/>
                  </a:cubicBezTo>
                  <a:cubicBezTo>
                    <a:pt x="151" y="223"/>
                    <a:pt x="151" y="223"/>
                    <a:pt x="151" y="223"/>
                  </a:cubicBezTo>
                  <a:cubicBezTo>
                    <a:pt x="151" y="220"/>
                    <a:pt x="154" y="216"/>
                    <a:pt x="157" y="215"/>
                  </a:cubicBezTo>
                  <a:cubicBezTo>
                    <a:pt x="160" y="214"/>
                    <a:pt x="164" y="212"/>
                    <a:pt x="167" y="211"/>
                  </a:cubicBezTo>
                  <a:cubicBezTo>
                    <a:pt x="168" y="210"/>
                    <a:pt x="169" y="210"/>
                    <a:pt x="171" y="210"/>
                  </a:cubicBezTo>
                  <a:cubicBezTo>
                    <a:pt x="173" y="210"/>
                    <a:pt x="176" y="211"/>
                    <a:pt x="177" y="212"/>
                  </a:cubicBezTo>
                  <a:cubicBezTo>
                    <a:pt x="186" y="221"/>
                    <a:pt x="186" y="221"/>
                    <a:pt x="186" y="221"/>
                  </a:cubicBezTo>
                  <a:cubicBezTo>
                    <a:pt x="188" y="224"/>
                    <a:pt x="192" y="225"/>
                    <a:pt x="196" y="225"/>
                  </a:cubicBezTo>
                  <a:cubicBezTo>
                    <a:pt x="200" y="225"/>
                    <a:pt x="204" y="224"/>
                    <a:pt x="207" y="221"/>
                  </a:cubicBezTo>
                  <a:cubicBezTo>
                    <a:pt x="221" y="207"/>
                    <a:pt x="221" y="207"/>
                    <a:pt x="221" y="207"/>
                  </a:cubicBezTo>
                  <a:cubicBezTo>
                    <a:pt x="227" y="201"/>
                    <a:pt x="227" y="191"/>
                    <a:pt x="221" y="185"/>
                  </a:cubicBezTo>
                  <a:cubicBezTo>
                    <a:pt x="213" y="177"/>
                    <a:pt x="213" y="177"/>
                    <a:pt x="213" y="177"/>
                  </a:cubicBezTo>
                  <a:cubicBezTo>
                    <a:pt x="210" y="174"/>
                    <a:pt x="210" y="170"/>
                    <a:pt x="211" y="166"/>
                  </a:cubicBezTo>
                  <a:cubicBezTo>
                    <a:pt x="213" y="163"/>
                    <a:pt x="214" y="160"/>
                    <a:pt x="215" y="157"/>
                  </a:cubicBezTo>
                  <a:cubicBezTo>
                    <a:pt x="216" y="153"/>
                    <a:pt x="220" y="150"/>
                    <a:pt x="223" y="150"/>
                  </a:cubicBezTo>
                  <a:cubicBezTo>
                    <a:pt x="235" y="150"/>
                    <a:pt x="235" y="150"/>
                    <a:pt x="235" y="150"/>
                  </a:cubicBezTo>
                  <a:cubicBezTo>
                    <a:pt x="244" y="150"/>
                    <a:pt x="251" y="144"/>
                    <a:pt x="251" y="135"/>
                  </a:cubicBezTo>
                  <a:cubicBezTo>
                    <a:pt x="251" y="115"/>
                    <a:pt x="251" y="115"/>
                    <a:pt x="251" y="115"/>
                  </a:cubicBezTo>
                  <a:cubicBezTo>
                    <a:pt x="251" y="107"/>
                    <a:pt x="244" y="100"/>
                    <a:pt x="235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0" y="100"/>
                    <a:pt x="216" y="97"/>
                    <a:pt x="215" y="94"/>
                  </a:cubicBezTo>
                  <a:cubicBezTo>
                    <a:pt x="214" y="91"/>
                    <a:pt x="213" y="87"/>
                    <a:pt x="211" y="84"/>
                  </a:cubicBezTo>
                  <a:cubicBezTo>
                    <a:pt x="210" y="81"/>
                    <a:pt x="210" y="76"/>
                    <a:pt x="213" y="74"/>
                  </a:cubicBezTo>
                  <a:cubicBezTo>
                    <a:pt x="221" y="65"/>
                    <a:pt x="221" y="65"/>
                    <a:pt x="221" y="65"/>
                  </a:cubicBezTo>
                  <a:cubicBezTo>
                    <a:pt x="224" y="62"/>
                    <a:pt x="226" y="59"/>
                    <a:pt x="226" y="55"/>
                  </a:cubicBezTo>
                  <a:cubicBezTo>
                    <a:pt x="226" y="50"/>
                    <a:pt x="224" y="47"/>
                    <a:pt x="221" y="44"/>
                  </a:cubicBezTo>
                  <a:cubicBezTo>
                    <a:pt x="207" y="30"/>
                    <a:pt x="207" y="30"/>
                    <a:pt x="207" y="30"/>
                  </a:cubicBezTo>
                  <a:cubicBezTo>
                    <a:pt x="204" y="27"/>
                    <a:pt x="200" y="25"/>
                    <a:pt x="196" y="25"/>
                  </a:cubicBezTo>
                  <a:cubicBezTo>
                    <a:pt x="192" y="25"/>
                    <a:pt x="188" y="27"/>
                    <a:pt x="186" y="30"/>
                  </a:cubicBezTo>
                  <a:cubicBezTo>
                    <a:pt x="177" y="38"/>
                    <a:pt x="177" y="38"/>
                    <a:pt x="177" y="38"/>
                  </a:cubicBezTo>
                  <a:cubicBezTo>
                    <a:pt x="176" y="40"/>
                    <a:pt x="173" y="41"/>
                    <a:pt x="171" y="41"/>
                  </a:cubicBezTo>
                  <a:cubicBezTo>
                    <a:pt x="169" y="41"/>
                    <a:pt x="168" y="40"/>
                    <a:pt x="167" y="40"/>
                  </a:cubicBezTo>
                  <a:cubicBezTo>
                    <a:pt x="164" y="38"/>
                    <a:pt x="160" y="37"/>
                    <a:pt x="157" y="36"/>
                  </a:cubicBezTo>
                  <a:cubicBezTo>
                    <a:pt x="154" y="34"/>
                    <a:pt x="151" y="31"/>
                    <a:pt x="151" y="27"/>
                  </a:cubicBezTo>
                  <a:cubicBezTo>
                    <a:pt x="151" y="15"/>
                    <a:pt x="151" y="15"/>
                    <a:pt x="151" y="15"/>
                  </a:cubicBezTo>
                  <a:cubicBezTo>
                    <a:pt x="151" y="7"/>
                    <a:pt x="144" y="0"/>
                    <a:pt x="135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07" y="0"/>
                    <a:pt x="101" y="7"/>
                    <a:pt x="101" y="15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31"/>
                    <a:pt x="98" y="34"/>
                    <a:pt x="94" y="36"/>
                  </a:cubicBezTo>
                  <a:cubicBezTo>
                    <a:pt x="91" y="37"/>
                    <a:pt x="88" y="38"/>
                    <a:pt x="85" y="40"/>
                  </a:cubicBezTo>
                  <a:cubicBezTo>
                    <a:pt x="83" y="40"/>
                    <a:pt x="82" y="41"/>
                    <a:pt x="80" y="41"/>
                  </a:cubicBezTo>
                  <a:cubicBezTo>
                    <a:pt x="78" y="41"/>
                    <a:pt x="76" y="40"/>
                    <a:pt x="74" y="38"/>
                  </a:cubicBezTo>
                  <a:cubicBezTo>
                    <a:pt x="66" y="30"/>
                    <a:pt x="66" y="30"/>
                    <a:pt x="66" y="30"/>
                  </a:cubicBezTo>
                  <a:cubicBezTo>
                    <a:pt x="63" y="27"/>
                    <a:pt x="59" y="25"/>
                    <a:pt x="55" y="25"/>
                  </a:cubicBezTo>
                  <a:cubicBezTo>
                    <a:pt x="51" y="25"/>
                    <a:pt x="47" y="27"/>
                    <a:pt x="44" y="30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24" y="50"/>
                    <a:pt x="24" y="59"/>
                    <a:pt x="30" y="65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41" y="76"/>
                    <a:pt x="42" y="81"/>
                    <a:pt x="40" y="84"/>
                  </a:cubicBezTo>
                  <a:cubicBezTo>
                    <a:pt x="39" y="87"/>
                    <a:pt x="37" y="91"/>
                    <a:pt x="36" y="94"/>
                  </a:cubicBezTo>
                  <a:cubicBezTo>
                    <a:pt x="35" y="97"/>
                    <a:pt x="31" y="100"/>
                    <a:pt x="28" y="100"/>
                  </a:cubicBezTo>
                  <a:lnTo>
                    <a:pt x="16" y="100"/>
                  </a:lnTo>
                  <a:close/>
                  <a:moveTo>
                    <a:pt x="81" y="125"/>
                  </a:moveTo>
                  <a:cubicBezTo>
                    <a:pt x="81" y="101"/>
                    <a:pt x="101" y="80"/>
                    <a:pt x="126" y="80"/>
                  </a:cubicBezTo>
                  <a:cubicBezTo>
                    <a:pt x="150" y="80"/>
                    <a:pt x="171" y="101"/>
                    <a:pt x="171" y="125"/>
                  </a:cubicBezTo>
                  <a:cubicBezTo>
                    <a:pt x="171" y="150"/>
                    <a:pt x="150" y="170"/>
                    <a:pt x="126" y="170"/>
                  </a:cubicBezTo>
                  <a:cubicBezTo>
                    <a:pt x="101" y="170"/>
                    <a:pt x="81" y="150"/>
                    <a:pt x="81" y="12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prstClr val="black"/>
                </a:solidFill>
                <a:latin typeface="Lato Light" panose="020F0302020204030203" pitchFamily="34" charset="0"/>
              </a:endParaRPr>
            </a:p>
          </p:txBody>
        </p:sp>
        <p:sp>
          <p:nvSpPr>
            <p:cNvPr id="25" name="出自【趣你的PPT】(微信:qunideppt)：最优质的PPT资源库"/>
            <p:cNvSpPr/>
            <p:nvPr/>
          </p:nvSpPr>
          <p:spPr>
            <a:xfrm>
              <a:off x="7966104" y="1657453"/>
              <a:ext cx="1201958" cy="12019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  <a:latin typeface="Lato Light" panose="020F0302020204030203" pitchFamily="34" charset="0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357834" y="1841931"/>
              <a:ext cx="418497" cy="473299"/>
            </a:xfrm>
            <a:custGeom>
              <a:avLst/>
              <a:gdLst>
                <a:gd name="T0" fmla="*/ 20 w 78"/>
                <a:gd name="T1" fmla="*/ 7 h 88"/>
                <a:gd name="T2" fmla="*/ 20 w 78"/>
                <a:gd name="T3" fmla="*/ 11 h 88"/>
                <a:gd name="T4" fmla="*/ 5 w 78"/>
                <a:gd name="T5" fmla="*/ 6 h 88"/>
                <a:gd name="T6" fmla="*/ 1 w 78"/>
                <a:gd name="T7" fmla="*/ 8 h 88"/>
                <a:gd name="T8" fmla="*/ 0 w 78"/>
                <a:gd name="T9" fmla="*/ 20 h 88"/>
                <a:gd name="T10" fmla="*/ 3 w 78"/>
                <a:gd name="T11" fmla="*/ 38 h 88"/>
                <a:gd name="T12" fmla="*/ 17 w 78"/>
                <a:gd name="T13" fmla="*/ 49 h 88"/>
                <a:gd name="T14" fmla="*/ 20 w 78"/>
                <a:gd name="T15" fmla="*/ 50 h 88"/>
                <a:gd name="T16" fmla="*/ 20 w 78"/>
                <a:gd name="T17" fmla="*/ 49 h 88"/>
                <a:gd name="T18" fmla="*/ 31 w 78"/>
                <a:gd name="T19" fmla="*/ 52 h 88"/>
                <a:gd name="T20" fmla="*/ 31 w 78"/>
                <a:gd name="T21" fmla="*/ 64 h 88"/>
                <a:gd name="T22" fmla="*/ 27 w 78"/>
                <a:gd name="T23" fmla="*/ 64 h 88"/>
                <a:gd name="T24" fmla="*/ 27 w 78"/>
                <a:gd name="T25" fmla="*/ 68 h 88"/>
                <a:gd name="T26" fmla="*/ 15 w 78"/>
                <a:gd name="T27" fmla="*/ 68 h 88"/>
                <a:gd name="T28" fmla="*/ 15 w 78"/>
                <a:gd name="T29" fmla="*/ 88 h 88"/>
                <a:gd name="T30" fmla="*/ 64 w 78"/>
                <a:gd name="T31" fmla="*/ 88 h 88"/>
                <a:gd name="T32" fmla="*/ 64 w 78"/>
                <a:gd name="T33" fmla="*/ 68 h 88"/>
                <a:gd name="T34" fmla="*/ 52 w 78"/>
                <a:gd name="T35" fmla="*/ 68 h 88"/>
                <a:gd name="T36" fmla="*/ 52 w 78"/>
                <a:gd name="T37" fmla="*/ 64 h 88"/>
                <a:gd name="T38" fmla="*/ 47 w 78"/>
                <a:gd name="T39" fmla="*/ 64 h 88"/>
                <a:gd name="T40" fmla="*/ 47 w 78"/>
                <a:gd name="T41" fmla="*/ 52 h 88"/>
                <a:gd name="T42" fmla="*/ 58 w 78"/>
                <a:gd name="T43" fmla="*/ 49 h 88"/>
                <a:gd name="T44" fmla="*/ 58 w 78"/>
                <a:gd name="T45" fmla="*/ 50 h 88"/>
                <a:gd name="T46" fmla="*/ 61 w 78"/>
                <a:gd name="T47" fmla="*/ 49 h 88"/>
                <a:gd name="T48" fmla="*/ 75 w 78"/>
                <a:gd name="T49" fmla="*/ 38 h 88"/>
                <a:gd name="T50" fmla="*/ 78 w 78"/>
                <a:gd name="T51" fmla="*/ 20 h 88"/>
                <a:gd name="T52" fmla="*/ 77 w 78"/>
                <a:gd name="T53" fmla="*/ 8 h 88"/>
                <a:gd name="T54" fmla="*/ 73 w 78"/>
                <a:gd name="T55" fmla="*/ 6 h 88"/>
                <a:gd name="T56" fmla="*/ 58 w 78"/>
                <a:gd name="T57" fmla="*/ 11 h 88"/>
                <a:gd name="T58" fmla="*/ 58 w 78"/>
                <a:gd name="T59" fmla="*/ 7 h 88"/>
                <a:gd name="T60" fmla="*/ 60 w 78"/>
                <a:gd name="T61" fmla="*/ 7 h 88"/>
                <a:gd name="T62" fmla="*/ 60 w 78"/>
                <a:gd name="T63" fmla="*/ 0 h 88"/>
                <a:gd name="T64" fmla="*/ 17 w 78"/>
                <a:gd name="T65" fmla="*/ 0 h 88"/>
                <a:gd name="T66" fmla="*/ 17 w 78"/>
                <a:gd name="T67" fmla="*/ 7 h 88"/>
                <a:gd name="T68" fmla="*/ 20 w 78"/>
                <a:gd name="T69" fmla="*/ 7 h 88"/>
                <a:gd name="T70" fmla="*/ 63 w 78"/>
                <a:gd name="T71" fmla="*/ 42 h 88"/>
                <a:gd name="T72" fmla="*/ 59 w 78"/>
                <a:gd name="T73" fmla="*/ 20 h 88"/>
                <a:gd name="T74" fmla="*/ 61 w 78"/>
                <a:gd name="T75" fmla="*/ 22 h 88"/>
                <a:gd name="T76" fmla="*/ 66 w 78"/>
                <a:gd name="T77" fmla="*/ 18 h 88"/>
                <a:gd name="T78" fmla="*/ 64 w 78"/>
                <a:gd name="T79" fmla="*/ 16 h 88"/>
                <a:gd name="T80" fmla="*/ 71 w 78"/>
                <a:gd name="T81" fmla="*/ 13 h 88"/>
                <a:gd name="T82" fmla="*/ 72 w 78"/>
                <a:gd name="T83" fmla="*/ 20 h 88"/>
                <a:gd name="T84" fmla="*/ 69 w 78"/>
                <a:gd name="T85" fmla="*/ 36 h 88"/>
                <a:gd name="T86" fmla="*/ 63 w 78"/>
                <a:gd name="T87" fmla="*/ 42 h 88"/>
                <a:gd name="T88" fmla="*/ 19 w 78"/>
                <a:gd name="T89" fmla="*/ 20 h 88"/>
                <a:gd name="T90" fmla="*/ 15 w 78"/>
                <a:gd name="T91" fmla="*/ 42 h 88"/>
                <a:gd name="T92" fmla="*/ 9 w 78"/>
                <a:gd name="T93" fmla="*/ 36 h 88"/>
                <a:gd name="T94" fmla="*/ 6 w 78"/>
                <a:gd name="T95" fmla="*/ 20 h 88"/>
                <a:gd name="T96" fmla="*/ 7 w 78"/>
                <a:gd name="T97" fmla="*/ 13 h 88"/>
                <a:gd name="T98" fmla="*/ 14 w 78"/>
                <a:gd name="T99" fmla="*/ 16 h 88"/>
                <a:gd name="T100" fmla="*/ 12 w 78"/>
                <a:gd name="T101" fmla="*/ 18 h 88"/>
                <a:gd name="T102" fmla="*/ 17 w 78"/>
                <a:gd name="T103" fmla="*/ 22 h 88"/>
                <a:gd name="T104" fmla="*/ 19 w 78"/>
                <a:gd name="T105" fmla="*/ 20 h 88"/>
                <a:gd name="T106" fmla="*/ 32 w 78"/>
                <a:gd name="T107" fmla="*/ 10 h 88"/>
                <a:gd name="T108" fmla="*/ 32 w 78"/>
                <a:gd name="T109" fmla="*/ 45 h 88"/>
                <a:gd name="T110" fmla="*/ 25 w 78"/>
                <a:gd name="T111" fmla="*/ 41 h 88"/>
                <a:gd name="T112" fmla="*/ 28 w 78"/>
                <a:gd name="T113" fmla="*/ 14 h 88"/>
                <a:gd name="T114" fmla="*/ 28 w 78"/>
                <a:gd name="T115" fmla="*/ 10 h 88"/>
                <a:gd name="T116" fmla="*/ 32 w 78"/>
                <a:gd name="T117" fmla="*/ 1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8" h="88">
                  <a:moveTo>
                    <a:pt x="20" y="7"/>
                  </a:moveTo>
                  <a:cubicBezTo>
                    <a:pt x="20" y="8"/>
                    <a:pt x="21" y="10"/>
                    <a:pt x="20" y="11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1"/>
                    <a:pt x="0" y="16"/>
                    <a:pt x="0" y="20"/>
                  </a:cubicBezTo>
                  <a:cubicBezTo>
                    <a:pt x="0" y="26"/>
                    <a:pt x="1" y="33"/>
                    <a:pt x="3" y="38"/>
                  </a:cubicBezTo>
                  <a:cubicBezTo>
                    <a:pt x="6" y="44"/>
                    <a:pt x="10" y="48"/>
                    <a:pt x="17" y="49"/>
                  </a:cubicBezTo>
                  <a:cubicBezTo>
                    <a:pt x="18" y="50"/>
                    <a:pt x="19" y="50"/>
                    <a:pt x="20" y="50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2" y="51"/>
                    <a:pt x="26" y="52"/>
                    <a:pt x="31" y="52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5" y="88"/>
                    <a:pt x="15" y="88"/>
                    <a:pt x="1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52" y="52"/>
                    <a:pt x="56" y="51"/>
                    <a:pt x="58" y="49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9" y="50"/>
                    <a:pt x="60" y="50"/>
                    <a:pt x="61" y="49"/>
                  </a:cubicBezTo>
                  <a:cubicBezTo>
                    <a:pt x="68" y="48"/>
                    <a:pt x="72" y="44"/>
                    <a:pt x="75" y="38"/>
                  </a:cubicBezTo>
                  <a:cubicBezTo>
                    <a:pt x="77" y="33"/>
                    <a:pt x="78" y="26"/>
                    <a:pt x="78" y="20"/>
                  </a:cubicBezTo>
                  <a:cubicBezTo>
                    <a:pt x="78" y="16"/>
                    <a:pt x="78" y="11"/>
                    <a:pt x="77" y="8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7" y="10"/>
                    <a:pt x="58" y="8"/>
                    <a:pt x="58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0" y="7"/>
                    <a:pt x="20" y="7"/>
                    <a:pt x="20" y="7"/>
                  </a:cubicBezTo>
                  <a:close/>
                  <a:moveTo>
                    <a:pt x="63" y="42"/>
                  </a:moveTo>
                  <a:cubicBezTo>
                    <a:pt x="64" y="36"/>
                    <a:pt x="60" y="28"/>
                    <a:pt x="59" y="20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2" y="15"/>
                    <a:pt x="72" y="18"/>
                    <a:pt x="72" y="20"/>
                  </a:cubicBezTo>
                  <a:cubicBezTo>
                    <a:pt x="71" y="26"/>
                    <a:pt x="71" y="31"/>
                    <a:pt x="69" y="36"/>
                  </a:cubicBezTo>
                  <a:cubicBezTo>
                    <a:pt x="67" y="39"/>
                    <a:pt x="65" y="41"/>
                    <a:pt x="63" y="42"/>
                  </a:cubicBezTo>
                  <a:close/>
                  <a:moveTo>
                    <a:pt x="19" y="20"/>
                  </a:moveTo>
                  <a:cubicBezTo>
                    <a:pt x="17" y="28"/>
                    <a:pt x="14" y="36"/>
                    <a:pt x="15" y="42"/>
                  </a:cubicBezTo>
                  <a:cubicBezTo>
                    <a:pt x="13" y="41"/>
                    <a:pt x="11" y="39"/>
                    <a:pt x="9" y="36"/>
                  </a:cubicBezTo>
                  <a:cubicBezTo>
                    <a:pt x="7" y="31"/>
                    <a:pt x="6" y="26"/>
                    <a:pt x="6" y="20"/>
                  </a:cubicBezTo>
                  <a:cubicBezTo>
                    <a:pt x="6" y="18"/>
                    <a:pt x="6" y="15"/>
                    <a:pt x="7" y="13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9" y="20"/>
                    <a:pt x="19" y="20"/>
                    <a:pt x="19" y="20"/>
                  </a:cubicBezTo>
                  <a:close/>
                  <a:moveTo>
                    <a:pt x="32" y="10"/>
                  </a:moveTo>
                  <a:cubicBezTo>
                    <a:pt x="32" y="45"/>
                    <a:pt x="32" y="45"/>
                    <a:pt x="32" y="45"/>
                  </a:cubicBezTo>
                  <a:cubicBezTo>
                    <a:pt x="32" y="45"/>
                    <a:pt x="27" y="45"/>
                    <a:pt x="25" y="41"/>
                  </a:cubicBezTo>
                  <a:cubicBezTo>
                    <a:pt x="24" y="37"/>
                    <a:pt x="28" y="16"/>
                    <a:pt x="28" y="14"/>
                  </a:cubicBezTo>
                  <a:cubicBezTo>
                    <a:pt x="28" y="13"/>
                    <a:pt x="28" y="10"/>
                    <a:pt x="28" y="10"/>
                  </a:cubicBezTo>
                  <a:lnTo>
                    <a:pt x="32" y="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>
                <a:solidFill>
                  <a:prstClr val="black"/>
                </a:solidFill>
                <a:latin typeface="Lato Light" panose="020F0302020204030203" pitchFamily="34" charset="0"/>
              </a:endParaRPr>
            </a:p>
          </p:txBody>
        </p:sp>
        <p:sp>
          <p:nvSpPr>
            <p:cNvPr id="27" name="出自【趣你的PPT】(微信:qunideppt)：最优质的PPT资源库"/>
            <p:cNvSpPr txBox="1"/>
            <p:nvPr/>
          </p:nvSpPr>
          <p:spPr>
            <a:xfrm>
              <a:off x="8125950" y="2354418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此处编辑</a:t>
              </a:r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出自【趣你的PPT】(微信:qunideppt)：最优质的PPT资源库"/>
            <p:cNvSpPr/>
            <p:nvPr/>
          </p:nvSpPr>
          <p:spPr>
            <a:xfrm>
              <a:off x="1330382" y="5069676"/>
              <a:ext cx="953123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。我们制作的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万次。</a:t>
              </a:r>
              <a:endPara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3" name="出自【趣你的PPT】(微信:qunideppt)：最优质的PPT资源库"/>
          <p:cNvCxnSpPr/>
          <p:nvPr/>
        </p:nvCxnSpPr>
        <p:spPr>
          <a:xfrm flipV="1">
            <a:off x="278433" y="746103"/>
            <a:ext cx="2784731" cy="1"/>
          </a:xfrm>
          <a:prstGeom prst="line">
            <a:avLst/>
          </a:prstGeom>
          <a:ln w="12700">
            <a:solidFill>
              <a:srgbClr val="BE1E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出自【趣你的PPT】(微信:qunideppt)：最优质的PPT资源库"/>
          <p:cNvSpPr/>
          <p:nvPr/>
        </p:nvSpPr>
        <p:spPr>
          <a:xfrm rot="16200000">
            <a:off x="434784" y="233933"/>
            <a:ext cx="324647" cy="595689"/>
          </a:xfrm>
          <a:prstGeom prst="rect">
            <a:avLst/>
          </a:prstGeom>
          <a:solidFill>
            <a:srgbClr val="BE1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BE1E2E"/>
              </a:solidFill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856040" y="33606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BE1E2E"/>
                </a:solidFill>
              </a:rPr>
              <a:t>单击此处输入标题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2053748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1321225" y="1349589"/>
            <a:ext cx="9549550" cy="4691227"/>
            <a:chOff x="1273124" y="1349589"/>
            <a:chExt cx="9549550" cy="4691227"/>
          </a:xfrm>
        </p:grpSpPr>
        <p:sp>
          <p:nvSpPr>
            <p:cNvPr id="6" name="出自【趣你的PPT】(微信:qunideppt)：最优质的PPT资源库"/>
            <p:cNvSpPr/>
            <p:nvPr/>
          </p:nvSpPr>
          <p:spPr>
            <a:xfrm>
              <a:off x="6942646" y="1909868"/>
              <a:ext cx="3880028" cy="1217066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出自【趣你的PPT】(微信:qunideppt)：最优质的PPT资源库"/>
            <p:cNvSpPr/>
            <p:nvPr/>
          </p:nvSpPr>
          <p:spPr>
            <a:xfrm rot="2700000">
              <a:off x="6630373" y="2206127"/>
              <a:ext cx="624548" cy="624548"/>
            </a:xfrm>
            <a:prstGeom prst="roundRect">
              <a:avLst>
                <a:gd name="adj" fmla="val 1965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出自【趣你的PPT】(微信:qunideppt)：最优质的PPT资源库"/>
            <p:cNvSpPr txBox="1"/>
            <p:nvPr/>
          </p:nvSpPr>
          <p:spPr>
            <a:xfrm>
              <a:off x="6672379" y="2287568"/>
              <a:ext cx="5405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prstClr val="white"/>
                  </a:solidFill>
                </a:rPr>
                <a:t>01</a:t>
              </a:r>
            </a:p>
          </p:txBody>
        </p:sp>
        <p:grpSp>
          <p:nvGrpSpPr>
            <p:cNvPr id="9" name="Group 23出自【趣你的PPT】(微信:qunideppt)：最优质的PPT资源库"/>
            <p:cNvGrpSpPr/>
            <p:nvPr/>
          </p:nvGrpSpPr>
          <p:grpSpPr>
            <a:xfrm flipH="1">
              <a:off x="7483180" y="2030104"/>
              <a:ext cx="3080999" cy="853481"/>
              <a:chOff x="7680027" y="1682985"/>
              <a:chExt cx="3080999" cy="853481"/>
            </a:xfrm>
          </p:grpSpPr>
          <p:sp>
            <p:nvSpPr>
              <p:cNvPr id="10" name="出自【趣你的PPT】(微信:qunideppt)：最优质的PPT资源库"/>
              <p:cNvSpPr txBox="1"/>
              <p:nvPr/>
            </p:nvSpPr>
            <p:spPr>
              <a:xfrm>
                <a:off x="9345253" y="1682985"/>
                <a:ext cx="14157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单击此处编辑</a:t>
                </a:r>
                <a:endParaRPr lang="en-GB" sz="16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出自【趣你的PPT】(微信:qunideppt)：最优质的PPT资源库"/>
              <p:cNvSpPr/>
              <p:nvPr/>
            </p:nvSpPr>
            <p:spPr>
              <a:xfrm>
                <a:off x="7680027" y="2013246"/>
                <a:ext cx="30809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该原创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模板来自公众号：趣你的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。</a:t>
                </a:r>
                <a:endParaRPr lang="en-GB" sz="140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" name="出自【趣你的PPT】(微信:qunideppt)：最优质的PPT资源库"/>
            <p:cNvSpPr/>
            <p:nvPr/>
          </p:nvSpPr>
          <p:spPr>
            <a:xfrm>
              <a:off x="2699682" y="2812420"/>
              <a:ext cx="2816406" cy="2786710"/>
            </a:xfrm>
            <a:prstGeom prst="circularArrow">
              <a:avLst>
                <a:gd name="adj1" fmla="val 4687"/>
                <a:gd name="adj2" fmla="val 299029"/>
                <a:gd name="adj3" fmla="val 2475988"/>
                <a:gd name="adj4" fmla="val 15950712"/>
                <a:gd name="adj5" fmla="val 546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出自【趣你的PPT】(微信:qunideppt)：最优质的PPT资源库"/>
            <p:cNvSpPr/>
            <p:nvPr/>
          </p:nvSpPr>
          <p:spPr>
            <a:xfrm>
              <a:off x="1273124" y="2289991"/>
              <a:ext cx="2046294" cy="2024719"/>
            </a:xfrm>
            <a:prstGeom prst="leftCircularArrow">
              <a:avLst>
                <a:gd name="adj1" fmla="val 6452"/>
                <a:gd name="adj2" fmla="val 429999"/>
                <a:gd name="adj3" fmla="val 10489124"/>
                <a:gd name="adj4" fmla="val 14837806"/>
                <a:gd name="adj5" fmla="val 752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出自【趣你的PPT】(微信:qunideppt)：最优质的PPT资源库"/>
            <p:cNvSpPr/>
            <p:nvPr/>
          </p:nvSpPr>
          <p:spPr>
            <a:xfrm>
              <a:off x="1606814" y="2616278"/>
              <a:ext cx="1600230" cy="1583358"/>
            </a:xfrm>
            <a:custGeom>
              <a:avLst/>
              <a:gdLst>
                <a:gd name="connsiteX0" fmla="*/ 878502 w 1174080"/>
                <a:gd name="connsiteY0" fmla="*/ 297365 h 1174080"/>
                <a:gd name="connsiteX1" fmla="*/ 1051718 w 1174080"/>
                <a:gd name="connsiteY1" fmla="*/ 245160 h 1174080"/>
                <a:gd name="connsiteX2" fmla="*/ 1115456 w 1174080"/>
                <a:gd name="connsiteY2" fmla="*/ 355557 h 1174080"/>
                <a:gd name="connsiteX3" fmla="*/ 983637 w 1174080"/>
                <a:gd name="connsiteY3" fmla="*/ 479464 h 1174080"/>
                <a:gd name="connsiteX4" fmla="*/ 983637 w 1174080"/>
                <a:gd name="connsiteY4" fmla="*/ 694615 h 1174080"/>
                <a:gd name="connsiteX5" fmla="*/ 1115456 w 1174080"/>
                <a:gd name="connsiteY5" fmla="*/ 818523 h 1174080"/>
                <a:gd name="connsiteX6" fmla="*/ 1051718 w 1174080"/>
                <a:gd name="connsiteY6" fmla="*/ 928920 h 1174080"/>
                <a:gd name="connsiteX7" fmla="*/ 878502 w 1174080"/>
                <a:gd name="connsiteY7" fmla="*/ 876715 h 1174080"/>
                <a:gd name="connsiteX8" fmla="*/ 692175 w 1174080"/>
                <a:gd name="connsiteY8" fmla="*/ 984291 h 1174080"/>
                <a:gd name="connsiteX9" fmla="*/ 650777 w 1174080"/>
                <a:gd name="connsiteY9" fmla="*/ 1160403 h 1174080"/>
                <a:gd name="connsiteX10" fmla="*/ 523303 w 1174080"/>
                <a:gd name="connsiteY10" fmla="*/ 1160403 h 1174080"/>
                <a:gd name="connsiteX11" fmla="*/ 481905 w 1174080"/>
                <a:gd name="connsiteY11" fmla="*/ 984291 h 1174080"/>
                <a:gd name="connsiteX12" fmla="*/ 295578 w 1174080"/>
                <a:gd name="connsiteY12" fmla="*/ 876715 h 1174080"/>
                <a:gd name="connsiteX13" fmla="*/ 122362 w 1174080"/>
                <a:gd name="connsiteY13" fmla="*/ 928920 h 1174080"/>
                <a:gd name="connsiteX14" fmla="*/ 58624 w 1174080"/>
                <a:gd name="connsiteY14" fmla="*/ 818523 h 1174080"/>
                <a:gd name="connsiteX15" fmla="*/ 190443 w 1174080"/>
                <a:gd name="connsiteY15" fmla="*/ 694616 h 1174080"/>
                <a:gd name="connsiteX16" fmla="*/ 190443 w 1174080"/>
                <a:gd name="connsiteY16" fmla="*/ 479465 h 1174080"/>
                <a:gd name="connsiteX17" fmla="*/ 58624 w 1174080"/>
                <a:gd name="connsiteY17" fmla="*/ 355557 h 1174080"/>
                <a:gd name="connsiteX18" fmla="*/ 122362 w 1174080"/>
                <a:gd name="connsiteY18" fmla="*/ 245160 h 1174080"/>
                <a:gd name="connsiteX19" fmla="*/ 295578 w 1174080"/>
                <a:gd name="connsiteY19" fmla="*/ 297365 h 1174080"/>
                <a:gd name="connsiteX20" fmla="*/ 481905 w 1174080"/>
                <a:gd name="connsiteY20" fmla="*/ 189789 h 1174080"/>
                <a:gd name="connsiteX21" fmla="*/ 523303 w 1174080"/>
                <a:gd name="connsiteY21" fmla="*/ 13677 h 1174080"/>
                <a:gd name="connsiteX22" fmla="*/ 650777 w 1174080"/>
                <a:gd name="connsiteY22" fmla="*/ 13677 h 1174080"/>
                <a:gd name="connsiteX23" fmla="*/ 692175 w 1174080"/>
                <a:gd name="connsiteY23" fmla="*/ 189789 h 1174080"/>
                <a:gd name="connsiteX24" fmla="*/ 878502 w 1174080"/>
                <a:gd name="connsiteY24" fmla="*/ 297365 h 1174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74080" h="1174080">
                  <a:moveTo>
                    <a:pt x="878502" y="297365"/>
                  </a:moveTo>
                  <a:lnTo>
                    <a:pt x="1051718" y="245160"/>
                  </a:lnTo>
                  <a:lnTo>
                    <a:pt x="1115456" y="355557"/>
                  </a:lnTo>
                  <a:lnTo>
                    <a:pt x="983637" y="479464"/>
                  </a:lnTo>
                  <a:cubicBezTo>
                    <a:pt x="1002745" y="549908"/>
                    <a:pt x="1002745" y="624171"/>
                    <a:pt x="983637" y="694615"/>
                  </a:cubicBezTo>
                  <a:lnTo>
                    <a:pt x="1115456" y="818523"/>
                  </a:lnTo>
                  <a:lnTo>
                    <a:pt x="1051718" y="928920"/>
                  </a:lnTo>
                  <a:lnTo>
                    <a:pt x="878502" y="876715"/>
                  </a:lnTo>
                  <a:cubicBezTo>
                    <a:pt x="827049" y="928485"/>
                    <a:pt x="762736" y="965616"/>
                    <a:pt x="692175" y="984291"/>
                  </a:cubicBezTo>
                  <a:lnTo>
                    <a:pt x="650777" y="1160403"/>
                  </a:lnTo>
                  <a:lnTo>
                    <a:pt x="523303" y="1160403"/>
                  </a:lnTo>
                  <a:lnTo>
                    <a:pt x="481905" y="984291"/>
                  </a:lnTo>
                  <a:cubicBezTo>
                    <a:pt x="411344" y="965617"/>
                    <a:pt x="347031" y="928485"/>
                    <a:pt x="295578" y="876715"/>
                  </a:cubicBezTo>
                  <a:lnTo>
                    <a:pt x="122362" y="928920"/>
                  </a:lnTo>
                  <a:lnTo>
                    <a:pt x="58624" y="818523"/>
                  </a:lnTo>
                  <a:lnTo>
                    <a:pt x="190443" y="694616"/>
                  </a:lnTo>
                  <a:cubicBezTo>
                    <a:pt x="171335" y="624172"/>
                    <a:pt x="171335" y="549909"/>
                    <a:pt x="190443" y="479465"/>
                  </a:cubicBezTo>
                  <a:lnTo>
                    <a:pt x="58624" y="355557"/>
                  </a:lnTo>
                  <a:lnTo>
                    <a:pt x="122362" y="245160"/>
                  </a:lnTo>
                  <a:lnTo>
                    <a:pt x="295578" y="297365"/>
                  </a:lnTo>
                  <a:cubicBezTo>
                    <a:pt x="347031" y="245595"/>
                    <a:pt x="411344" y="208464"/>
                    <a:pt x="481905" y="189789"/>
                  </a:cubicBezTo>
                  <a:lnTo>
                    <a:pt x="523303" y="13677"/>
                  </a:lnTo>
                  <a:lnTo>
                    <a:pt x="650777" y="13677"/>
                  </a:lnTo>
                  <a:lnTo>
                    <a:pt x="692175" y="189789"/>
                  </a:lnTo>
                  <a:cubicBezTo>
                    <a:pt x="762736" y="208463"/>
                    <a:pt x="827049" y="245595"/>
                    <a:pt x="878502" y="2973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318438" tIns="320225" rIns="318438" bIns="320225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出自【趣你的PPT】(微信:qunideppt)：最优质的PPT资源库"/>
            <p:cNvSpPr/>
            <p:nvPr/>
          </p:nvSpPr>
          <p:spPr>
            <a:xfrm>
              <a:off x="2135032" y="3185634"/>
              <a:ext cx="543793" cy="444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45" y="0"/>
                  </a:moveTo>
                  <a:lnTo>
                    <a:pt x="15198" y="0"/>
                  </a:lnTo>
                  <a:lnTo>
                    <a:pt x="14300" y="145"/>
                  </a:lnTo>
                  <a:lnTo>
                    <a:pt x="13463" y="509"/>
                  </a:lnTo>
                  <a:lnTo>
                    <a:pt x="12565" y="1091"/>
                  </a:lnTo>
                  <a:lnTo>
                    <a:pt x="11907" y="1745"/>
                  </a:lnTo>
                  <a:lnTo>
                    <a:pt x="4129" y="11200"/>
                  </a:lnTo>
                  <a:lnTo>
                    <a:pt x="4009" y="11636"/>
                  </a:lnTo>
                  <a:lnTo>
                    <a:pt x="3889" y="12000"/>
                  </a:lnTo>
                  <a:lnTo>
                    <a:pt x="3770" y="12509"/>
                  </a:lnTo>
                  <a:lnTo>
                    <a:pt x="3889" y="12945"/>
                  </a:lnTo>
                  <a:lnTo>
                    <a:pt x="4009" y="13309"/>
                  </a:lnTo>
                  <a:lnTo>
                    <a:pt x="4129" y="13745"/>
                  </a:lnTo>
                  <a:lnTo>
                    <a:pt x="4428" y="14109"/>
                  </a:lnTo>
                  <a:lnTo>
                    <a:pt x="9992" y="20945"/>
                  </a:lnTo>
                  <a:lnTo>
                    <a:pt x="10291" y="21236"/>
                  </a:lnTo>
                  <a:lnTo>
                    <a:pt x="10650" y="21527"/>
                  </a:lnTo>
                  <a:lnTo>
                    <a:pt x="10950" y="21600"/>
                  </a:lnTo>
                  <a:lnTo>
                    <a:pt x="11727" y="21600"/>
                  </a:lnTo>
                  <a:lnTo>
                    <a:pt x="12027" y="21527"/>
                  </a:lnTo>
                  <a:lnTo>
                    <a:pt x="12445" y="21236"/>
                  </a:lnTo>
                  <a:lnTo>
                    <a:pt x="12685" y="20945"/>
                  </a:lnTo>
                  <a:lnTo>
                    <a:pt x="20284" y="11782"/>
                  </a:lnTo>
                  <a:lnTo>
                    <a:pt x="20822" y="10982"/>
                  </a:lnTo>
                  <a:lnTo>
                    <a:pt x="21241" y="9891"/>
                  </a:lnTo>
                  <a:lnTo>
                    <a:pt x="21480" y="8873"/>
                  </a:lnTo>
                  <a:lnTo>
                    <a:pt x="21600" y="7782"/>
                  </a:lnTo>
                  <a:lnTo>
                    <a:pt x="21600" y="1891"/>
                  </a:lnTo>
                  <a:lnTo>
                    <a:pt x="21480" y="1455"/>
                  </a:lnTo>
                  <a:lnTo>
                    <a:pt x="21241" y="1091"/>
                  </a:lnTo>
                  <a:lnTo>
                    <a:pt x="21061" y="655"/>
                  </a:lnTo>
                  <a:lnTo>
                    <a:pt x="20702" y="436"/>
                  </a:lnTo>
                  <a:lnTo>
                    <a:pt x="20403" y="291"/>
                  </a:lnTo>
                  <a:lnTo>
                    <a:pt x="20044" y="145"/>
                  </a:lnTo>
                  <a:lnTo>
                    <a:pt x="19745" y="0"/>
                  </a:lnTo>
                  <a:close/>
                  <a:moveTo>
                    <a:pt x="17112" y="7782"/>
                  </a:moveTo>
                  <a:lnTo>
                    <a:pt x="16694" y="7782"/>
                  </a:lnTo>
                  <a:lnTo>
                    <a:pt x="16394" y="7636"/>
                  </a:lnTo>
                  <a:lnTo>
                    <a:pt x="16035" y="7418"/>
                  </a:lnTo>
                  <a:lnTo>
                    <a:pt x="15736" y="7127"/>
                  </a:lnTo>
                  <a:lnTo>
                    <a:pt x="15497" y="6764"/>
                  </a:lnTo>
                  <a:lnTo>
                    <a:pt x="15377" y="6327"/>
                  </a:lnTo>
                  <a:lnTo>
                    <a:pt x="15317" y="5964"/>
                  </a:lnTo>
                  <a:lnTo>
                    <a:pt x="15198" y="5382"/>
                  </a:lnTo>
                  <a:lnTo>
                    <a:pt x="15317" y="5018"/>
                  </a:lnTo>
                  <a:lnTo>
                    <a:pt x="15377" y="4655"/>
                  </a:lnTo>
                  <a:lnTo>
                    <a:pt x="15497" y="4218"/>
                  </a:lnTo>
                  <a:lnTo>
                    <a:pt x="15736" y="3855"/>
                  </a:lnTo>
                  <a:lnTo>
                    <a:pt x="16035" y="3564"/>
                  </a:lnTo>
                  <a:lnTo>
                    <a:pt x="16394" y="3273"/>
                  </a:lnTo>
                  <a:lnTo>
                    <a:pt x="16694" y="3200"/>
                  </a:lnTo>
                  <a:lnTo>
                    <a:pt x="17471" y="3200"/>
                  </a:lnTo>
                  <a:lnTo>
                    <a:pt x="17890" y="3273"/>
                  </a:lnTo>
                  <a:lnTo>
                    <a:pt x="18189" y="3564"/>
                  </a:lnTo>
                  <a:lnTo>
                    <a:pt x="18429" y="3855"/>
                  </a:lnTo>
                  <a:lnTo>
                    <a:pt x="18788" y="4218"/>
                  </a:lnTo>
                  <a:lnTo>
                    <a:pt x="18848" y="4655"/>
                  </a:lnTo>
                  <a:lnTo>
                    <a:pt x="19087" y="5382"/>
                  </a:lnTo>
                  <a:lnTo>
                    <a:pt x="18967" y="5964"/>
                  </a:lnTo>
                  <a:lnTo>
                    <a:pt x="18848" y="6327"/>
                  </a:lnTo>
                  <a:lnTo>
                    <a:pt x="18788" y="6764"/>
                  </a:lnTo>
                  <a:lnTo>
                    <a:pt x="18429" y="7127"/>
                  </a:lnTo>
                  <a:lnTo>
                    <a:pt x="18189" y="7418"/>
                  </a:lnTo>
                  <a:lnTo>
                    <a:pt x="17890" y="7636"/>
                  </a:lnTo>
                  <a:lnTo>
                    <a:pt x="17471" y="7782"/>
                  </a:lnTo>
                  <a:lnTo>
                    <a:pt x="17112" y="7782"/>
                  </a:lnTo>
                  <a:close/>
                  <a:moveTo>
                    <a:pt x="1616" y="13091"/>
                  </a:moveTo>
                  <a:lnTo>
                    <a:pt x="8437" y="21382"/>
                  </a:lnTo>
                  <a:lnTo>
                    <a:pt x="7778" y="21600"/>
                  </a:lnTo>
                  <a:lnTo>
                    <a:pt x="7240" y="21600"/>
                  </a:lnTo>
                  <a:lnTo>
                    <a:pt x="6701" y="21382"/>
                  </a:lnTo>
                  <a:lnTo>
                    <a:pt x="6163" y="20945"/>
                  </a:lnTo>
                  <a:lnTo>
                    <a:pt x="539" y="14109"/>
                  </a:lnTo>
                  <a:lnTo>
                    <a:pt x="299" y="13745"/>
                  </a:lnTo>
                  <a:lnTo>
                    <a:pt x="120" y="13309"/>
                  </a:lnTo>
                  <a:lnTo>
                    <a:pt x="0" y="12945"/>
                  </a:lnTo>
                  <a:lnTo>
                    <a:pt x="0" y="12000"/>
                  </a:lnTo>
                  <a:lnTo>
                    <a:pt x="120" y="11636"/>
                  </a:lnTo>
                  <a:lnTo>
                    <a:pt x="299" y="11200"/>
                  </a:lnTo>
                  <a:lnTo>
                    <a:pt x="539" y="10836"/>
                  </a:lnTo>
                  <a:lnTo>
                    <a:pt x="8137" y="1745"/>
                  </a:lnTo>
                  <a:lnTo>
                    <a:pt x="8796" y="1091"/>
                  </a:lnTo>
                  <a:lnTo>
                    <a:pt x="9633" y="509"/>
                  </a:lnTo>
                  <a:lnTo>
                    <a:pt x="10531" y="145"/>
                  </a:lnTo>
                  <a:lnTo>
                    <a:pt x="11368" y="0"/>
                  </a:lnTo>
                  <a:lnTo>
                    <a:pt x="1376" y="12145"/>
                  </a:lnTo>
                  <a:lnTo>
                    <a:pt x="1376" y="12800"/>
                  </a:lnTo>
                  <a:lnTo>
                    <a:pt x="1616" y="13091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  <a:miter lim="400000"/>
            </a:ln>
          </p:spPr>
          <p:txBody>
            <a:bodyPr lIns="0" tIns="0" rIns="0" bIns="0"/>
            <a:lstStyle/>
            <a:p>
              <a:pPr>
                <a:defRPr sz="2400"/>
              </a:pPr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>
            <a:xfrm>
              <a:off x="2326918" y="1349589"/>
              <a:ext cx="1920277" cy="1900031"/>
            </a:xfrm>
            <a:custGeom>
              <a:avLst/>
              <a:gdLst>
                <a:gd name="connsiteX0" fmla="*/ 860753 w 1150359"/>
                <a:gd name="connsiteY0" fmla="*/ 291357 h 1150359"/>
                <a:gd name="connsiteX1" fmla="*/ 1030470 w 1150359"/>
                <a:gd name="connsiteY1" fmla="*/ 240207 h 1150359"/>
                <a:gd name="connsiteX2" fmla="*/ 1092919 w 1150359"/>
                <a:gd name="connsiteY2" fmla="*/ 348373 h 1150359"/>
                <a:gd name="connsiteX3" fmla="*/ 963764 w 1150359"/>
                <a:gd name="connsiteY3" fmla="*/ 469777 h 1150359"/>
                <a:gd name="connsiteX4" fmla="*/ 963764 w 1150359"/>
                <a:gd name="connsiteY4" fmla="*/ 680582 h 1150359"/>
                <a:gd name="connsiteX5" fmla="*/ 1092919 w 1150359"/>
                <a:gd name="connsiteY5" fmla="*/ 801986 h 1150359"/>
                <a:gd name="connsiteX6" fmla="*/ 1030470 w 1150359"/>
                <a:gd name="connsiteY6" fmla="*/ 910152 h 1150359"/>
                <a:gd name="connsiteX7" fmla="*/ 860753 w 1150359"/>
                <a:gd name="connsiteY7" fmla="*/ 859002 h 1150359"/>
                <a:gd name="connsiteX8" fmla="*/ 678191 w 1150359"/>
                <a:gd name="connsiteY8" fmla="*/ 964404 h 1150359"/>
                <a:gd name="connsiteX9" fmla="*/ 637629 w 1150359"/>
                <a:gd name="connsiteY9" fmla="*/ 1136958 h 1150359"/>
                <a:gd name="connsiteX10" fmla="*/ 512730 w 1150359"/>
                <a:gd name="connsiteY10" fmla="*/ 1136958 h 1150359"/>
                <a:gd name="connsiteX11" fmla="*/ 472168 w 1150359"/>
                <a:gd name="connsiteY11" fmla="*/ 964405 h 1150359"/>
                <a:gd name="connsiteX12" fmla="*/ 289606 w 1150359"/>
                <a:gd name="connsiteY12" fmla="*/ 859003 h 1150359"/>
                <a:gd name="connsiteX13" fmla="*/ 119889 w 1150359"/>
                <a:gd name="connsiteY13" fmla="*/ 910152 h 1150359"/>
                <a:gd name="connsiteX14" fmla="*/ 57440 w 1150359"/>
                <a:gd name="connsiteY14" fmla="*/ 801986 h 1150359"/>
                <a:gd name="connsiteX15" fmla="*/ 186595 w 1150359"/>
                <a:gd name="connsiteY15" fmla="*/ 680582 h 1150359"/>
                <a:gd name="connsiteX16" fmla="*/ 186595 w 1150359"/>
                <a:gd name="connsiteY16" fmla="*/ 469777 h 1150359"/>
                <a:gd name="connsiteX17" fmla="*/ 57440 w 1150359"/>
                <a:gd name="connsiteY17" fmla="*/ 348373 h 1150359"/>
                <a:gd name="connsiteX18" fmla="*/ 119889 w 1150359"/>
                <a:gd name="connsiteY18" fmla="*/ 240207 h 1150359"/>
                <a:gd name="connsiteX19" fmla="*/ 289606 w 1150359"/>
                <a:gd name="connsiteY19" fmla="*/ 291357 h 1150359"/>
                <a:gd name="connsiteX20" fmla="*/ 472168 w 1150359"/>
                <a:gd name="connsiteY20" fmla="*/ 185955 h 1150359"/>
                <a:gd name="connsiteX21" fmla="*/ 512730 w 1150359"/>
                <a:gd name="connsiteY21" fmla="*/ 13401 h 1150359"/>
                <a:gd name="connsiteX22" fmla="*/ 637629 w 1150359"/>
                <a:gd name="connsiteY22" fmla="*/ 13401 h 1150359"/>
                <a:gd name="connsiteX23" fmla="*/ 678191 w 1150359"/>
                <a:gd name="connsiteY23" fmla="*/ 185954 h 1150359"/>
                <a:gd name="connsiteX24" fmla="*/ 860753 w 1150359"/>
                <a:gd name="connsiteY24" fmla="*/ 291356 h 1150359"/>
                <a:gd name="connsiteX25" fmla="*/ 860753 w 1150359"/>
                <a:gd name="connsiteY25" fmla="*/ 291357 h 11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50359" h="1150359">
                  <a:moveTo>
                    <a:pt x="740425" y="290987"/>
                  </a:moveTo>
                  <a:lnTo>
                    <a:pt x="863468" y="214781"/>
                  </a:lnTo>
                  <a:lnTo>
                    <a:pt x="935578" y="286892"/>
                  </a:lnTo>
                  <a:lnTo>
                    <a:pt x="859372" y="409934"/>
                  </a:lnTo>
                  <a:cubicBezTo>
                    <a:pt x="888724" y="460412"/>
                    <a:pt x="904100" y="517798"/>
                    <a:pt x="903920" y="576190"/>
                  </a:cubicBezTo>
                  <a:lnTo>
                    <a:pt x="1031437" y="644645"/>
                  </a:lnTo>
                  <a:lnTo>
                    <a:pt x="1005044" y="743150"/>
                  </a:lnTo>
                  <a:lnTo>
                    <a:pt x="860383" y="738674"/>
                  </a:lnTo>
                  <a:cubicBezTo>
                    <a:pt x="831343" y="789333"/>
                    <a:pt x="789333" y="831342"/>
                    <a:pt x="738675" y="860382"/>
                  </a:cubicBezTo>
                  <a:lnTo>
                    <a:pt x="743150" y="1005043"/>
                  </a:lnTo>
                  <a:lnTo>
                    <a:pt x="644645" y="1031437"/>
                  </a:lnTo>
                  <a:lnTo>
                    <a:pt x="576190" y="903921"/>
                  </a:lnTo>
                  <a:cubicBezTo>
                    <a:pt x="517798" y="904100"/>
                    <a:pt x="460413" y="888724"/>
                    <a:pt x="409934" y="859373"/>
                  </a:cubicBezTo>
                  <a:lnTo>
                    <a:pt x="286891" y="935578"/>
                  </a:lnTo>
                  <a:lnTo>
                    <a:pt x="214781" y="863467"/>
                  </a:lnTo>
                  <a:lnTo>
                    <a:pt x="290987" y="740425"/>
                  </a:lnTo>
                  <a:cubicBezTo>
                    <a:pt x="261635" y="689947"/>
                    <a:pt x="246259" y="632561"/>
                    <a:pt x="246439" y="574169"/>
                  </a:cubicBezTo>
                  <a:lnTo>
                    <a:pt x="118922" y="505714"/>
                  </a:lnTo>
                  <a:lnTo>
                    <a:pt x="145315" y="407209"/>
                  </a:lnTo>
                  <a:lnTo>
                    <a:pt x="289976" y="411685"/>
                  </a:lnTo>
                  <a:cubicBezTo>
                    <a:pt x="319016" y="361026"/>
                    <a:pt x="361026" y="319017"/>
                    <a:pt x="411684" y="289977"/>
                  </a:cubicBezTo>
                  <a:lnTo>
                    <a:pt x="407209" y="145316"/>
                  </a:lnTo>
                  <a:lnTo>
                    <a:pt x="505714" y="118922"/>
                  </a:lnTo>
                  <a:lnTo>
                    <a:pt x="574169" y="246438"/>
                  </a:lnTo>
                  <a:cubicBezTo>
                    <a:pt x="632561" y="246259"/>
                    <a:pt x="689946" y="261635"/>
                    <a:pt x="740425" y="290986"/>
                  </a:cubicBezTo>
                  <a:lnTo>
                    <a:pt x="740425" y="29098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404436" tIns="404437" rIns="404437" bIns="404436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" name="出自【趣你的PPT】(微信:qunideppt)：最优质的PPT资源库"/>
            <p:cNvSpPr/>
            <p:nvPr/>
          </p:nvSpPr>
          <p:spPr>
            <a:xfrm>
              <a:off x="3031686" y="2048739"/>
              <a:ext cx="510740" cy="501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14" y="8343"/>
                  </a:moveTo>
                  <a:lnTo>
                    <a:pt x="18042" y="6920"/>
                  </a:lnTo>
                  <a:lnTo>
                    <a:pt x="18741" y="5562"/>
                  </a:lnTo>
                  <a:lnTo>
                    <a:pt x="19059" y="4462"/>
                  </a:lnTo>
                  <a:lnTo>
                    <a:pt x="19186" y="3880"/>
                  </a:lnTo>
                  <a:lnTo>
                    <a:pt x="17598" y="2263"/>
                  </a:lnTo>
                  <a:lnTo>
                    <a:pt x="17026" y="2393"/>
                  </a:lnTo>
                  <a:lnTo>
                    <a:pt x="16009" y="2846"/>
                  </a:lnTo>
                  <a:lnTo>
                    <a:pt x="14612" y="3557"/>
                  </a:lnTo>
                  <a:lnTo>
                    <a:pt x="13214" y="2975"/>
                  </a:lnTo>
                  <a:lnTo>
                    <a:pt x="12642" y="1423"/>
                  </a:lnTo>
                  <a:lnTo>
                    <a:pt x="11944" y="0"/>
                  </a:lnTo>
                  <a:lnTo>
                    <a:pt x="9529" y="0"/>
                  </a:lnTo>
                  <a:lnTo>
                    <a:pt x="8831" y="1423"/>
                  </a:lnTo>
                  <a:lnTo>
                    <a:pt x="8259" y="2975"/>
                  </a:lnTo>
                  <a:lnTo>
                    <a:pt x="6988" y="3557"/>
                  </a:lnTo>
                  <a:lnTo>
                    <a:pt x="5527" y="2846"/>
                  </a:lnTo>
                  <a:lnTo>
                    <a:pt x="4447" y="2522"/>
                  </a:lnTo>
                  <a:lnTo>
                    <a:pt x="3875" y="2393"/>
                  </a:lnTo>
                  <a:lnTo>
                    <a:pt x="2287" y="4010"/>
                  </a:lnTo>
                  <a:lnTo>
                    <a:pt x="2414" y="4592"/>
                  </a:lnTo>
                  <a:lnTo>
                    <a:pt x="2859" y="5562"/>
                  </a:lnTo>
                  <a:lnTo>
                    <a:pt x="3431" y="7049"/>
                  </a:lnTo>
                  <a:lnTo>
                    <a:pt x="2859" y="8343"/>
                  </a:lnTo>
                  <a:lnTo>
                    <a:pt x="1461" y="8925"/>
                  </a:lnTo>
                  <a:lnTo>
                    <a:pt x="445" y="9377"/>
                  </a:lnTo>
                  <a:lnTo>
                    <a:pt x="0" y="9636"/>
                  </a:lnTo>
                  <a:lnTo>
                    <a:pt x="0" y="11964"/>
                  </a:lnTo>
                  <a:lnTo>
                    <a:pt x="445" y="12352"/>
                  </a:lnTo>
                  <a:lnTo>
                    <a:pt x="1461" y="12675"/>
                  </a:lnTo>
                  <a:lnTo>
                    <a:pt x="2986" y="13257"/>
                  </a:lnTo>
                  <a:lnTo>
                    <a:pt x="3431" y="14551"/>
                  </a:lnTo>
                  <a:lnTo>
                    <a:pt x="2859" y="16103"/>
                  </a:lnTo>
                  <a:lnTo>
                    <a:pt x="2414" y="17138"/>
                  </a:lnTo>
                  <a:lnTo>
                    <a:pt x="2287" y="17590"/>
                  </a:lnTo>
                  <a:lnTo>
                    <a:pt x="4002" y="19272"/>
                  </a:lnTo>
                  <a:lnTo>
                    <a:pt x="4447" y="19143"/>
                  </a:lnTo>
                  <a:lnTo>
                    <a:pt x="5527" y="18819"/>
                  </a:lnTo>
                  <a:lnTo>
                    <a:pt x="6988" y="18108"/>
                  </a:lnTo>
                  <a:lnTo>
                    <a:pt x="8259" y="18690"/>
                  </a:lnTo>
                  <a:lnTo>
                    <a:pt x="8958" y="20048"/>
                  </a:lnTo>
                  <a:lnTo>
                    <a:pt x="9275" y="21147"/>
                  </a:lnTo>
                  <a:lnTo>
                    <a:pt x="9656" y="21600"/>
                  </a:lnTo>
                  <a:lnTo>
                    <a:pt x="11944" y="21600"/>
                  </a:lnTo>
                  <a:lnTo>
                    <a:pt x="12325" y="21147"/>
                  </a:lnTo>
                  <a:lnTo>
                    <a:pt x="12642" y="20048"/>
                  </a:lnTo>
                  <a:lnTo>
                    <a:pt x="13214" y="18690"/>
                  </a:lnTo>
                  <a:lnTo>
                    <a:pt x="14612" y="18108"/>
                  </a:lnTo>
                  <a:lnTo>
                    <a:pt x="16073" y="18690"/>
                  </a:lnTo>
                  <a:lnTo>
                    <a:pt x="17153" y="19143"/>
                  </a:lnTo>
                  <a:lnTo>
                    <a:pt x="17598" y="19272"/>
                  </a:lnTo>
                  <a:lnTo>
                    <a:pt x="19313" y="17526"/>
                  </a:lnTo>
                  <a:lnTo>
                    <a:pt x="19186" y="17008"/>
                  </a:lnTo>
                  <a:lnTo>
                    <a:pt x="18741" y="15974"/>
                  </a:lnTo>
                  <a:lnTo>
                    <a:pt x="18042" y="14551"/>
                  </a:lnTo>
                  <a:lnTo>
                    <a:pt x="18614" y="13257"/>
                  </a:lnTo>
                  <a:lnTo>
                    <a:pt x="20139" y="12675"/>
                  </a:lnTo>
                  <a:lnTo>
                    <a:pt x="21155" y="12223"/>
                  </a:lnTo>
                  <a:lnTo>
                    <a:pt x="21600" y="11899"/>
                  </a:lnTo>
                  <a:lnTo>
                    <a:pt x="21600" y="9507"/>
                  </a:lnTo>
                  <a:lnTo>
                    <a:pt x="21155" y="9313"/>
                  </a:lnTo>
                  <a:lnTo>
                    <a:pt x="20139" y="8795"/>
                  </a:lnTo>
                  <a:lnTo>
                    <a:pt x="18614" y="8343"/>
                  </a:lnTo>
                  <a:close/>
                  <a:moveTo>
                    <a:pt x="14231" y="10800"/>
                  </a:moveTo>
                  <a:lnTo>
                    <a:pt x="14167" y="11511"/>
                  </a:lnTo>
                  <a:lnTo>
                    <a:pt x="13659" y="12675"/>
                  </a:lnTo>
                  <a:lnTo>
                    <a:pt x="13214" y="13257"/>
                  </a:lnTo>
                  <a:lnTo>
                    <a:pt x="12769" y="13646"/>
                  </a:lnTo>
                  <a:lnTo>
                    <a:pt x="12071" y="13969"/>
                  </a:lnTo>
                  <a:lnTo>
                    <a:pt x="11499" y="14228"/>
                  </a:lnTo>
                  <a:lnTo>
                    <a:pt x="10101" y="14228"/>
                  </a:lnTo>
                  <a:lnTo>
                    <a:pt x="9402" y="13969"/>
                  </a:lnTo>
                  <a:lnTo>
                    <a:pt x="8831" y="13646"/>
                  </a:lnTo>
                  <a:lnTo>
                    <a:pt x="8259" y="13257"/>
                  </a:lnTo>
                  <a:lnTo>
                    <a:pt x="7941" y="12675"/>
                  </a:lnTo>
                  <a:lnTo>
                    <a:pt x="7560" y="12093"/>
                  </a:lnTo>
                  <a:lnTo>
                    <a:pt x="7369" y="11511"/>
                  </a:lnTo>
                  <a:lnTo>
                    <a:pt x="7369" y="10089"/>
                  </a:lnTo>
                  <a:lnTo>
                    <a:pt x="7560" y="9377"/>
                  </a:lnTo>
                  <a:lnTo>
                    <a:pt x="7941" y="8795"/>
                  </a:lnTo>
                  <a:lnTo>
                    <a:pt x="8259" y="8343"/>
                  </a:lnTo>
                  <a:lnTo>
                    <a:pt x="8831" y="7890"/>
                  </a:lnTo>
                  <a:lnTo>
                    <a:pt x="9402" y="7631"/>
                  </a:lnTo>
                  <a:lnTo>
                    <a:pt x="10101" y="7437"/>
                  </a:lnTo>
                  <a:lnTo>
                    <a:pt x="10800" y="7308"/>
                  </a:lnTo>
                  <a:lnTo>
                    <a:pt x="11499" y="7437"/>
                  </a:lnTo>
                  <a:lnTo>
                    <a:pt x="12071" y="7631"/>
                  </a:lnTo>
                  <a:lnTo>
                    <a:pt x="12769" y="7890"/>
                  </a:lnTo>
                  <a:lnTo>
                    <a:pt x="13659" y="8795"/>
                  </a:lnTo>
                  <a:lnTo>
                    <a:pt x="13913" y="9377"/>
                  </a:lnTo>
                  <a:lnTo>
                    <a:pt x="14167" y="10089"/>
                  </a:lnTo>
                  <a:lnTo>
                    <a:pt x="14231" y="10800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0" tIns="0" rIns="0" bIns="0"/>
            <a:lstStyle/>
            <a:p>
              <a:pPr>
                <a:defRPr sz="2400"/>
              </a:pPr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1" name="出自【趣你的PPT】(微信:qunideppt)：最优质的PPT资源库"/>
            <p:cNvSpPr/>
            <p:nvPr/>
          </p:nvSpPr>
          <p:spPr>
            <a:xfrm>
              <a:off x="2886999" y="3130868"/>
              <a:ext cx="2200316" cy="2177117"/>
            </a:xfrm>
            <a:custGeom>
              <a:avLst/>
              <a:gdLst>
                <a:gd name="connsiteX0" fmla="*/ 1145880 w 1614360"/>
                <a:gd name="connsiteY0" fmla="*/ 257391 h 1614360"/>
                <a:gd name="connsiteX1" fmla="*/ 1271451 w 1614360"/>
                <a:gd name="connsiteY1" fmla="*/ 152018 h 1614360"/>
                <a:gd name="connsiteX2" fmla="*/ 1371768 w 1614360"/>
                <a:gd name="connsiteY2" fmla="*/ 236194 h 1614360"/>
                <a:gd name="connsiteX3" fmla="*/ 1289802 w 1614360"/>
                <a:gd name="connsiteY3" fmla="*/ 378156 h 1614360"/>
                <a:gd name="connsiteX4" fmla="*/ 1420037 w 1614360"/>
                <a:gd name="connsiteY4" fmla="*/ 603729 h 1614360"/>
                <a:gd name="connsiteX5" fmla="*/ 1583962 w 1614360"/>
                <a:gd name="connsiteY5" fmla="*/ 603725 h 1614360"/>
                <a:gd name="connsiteX6" fmla="*/ 1606702 w 1614360"/>
                <a:gd name="connsiteY6" fmla="*/ 732690 h 1614360"/>
                <a:gd name="connsiteX7" fmla="*/ 1452661 w 1614360"/>
                <a:gd name="connsiteY7" fmla="*/ 788752 h 1614360"/>
                <a:gd name="connsiteX8" fmla="*/ 1407431 w 1614360"/>
                <a:gd name="connsiteY8" fmla="*/ 1045264 h 1614360"/>
                <a:gd name="connsiteX9" fmla="*/ 1533008 w 1614360"/>
                <a:gd name="connsiteY9" fmla="*/ 1150630 h 1614360"/>
                <a:gd name="connsiteX10" fmla="*/ 1467531 w 1614360"/>
                <a:gd name="connsiteY10" fmla="*/ 1264040 h 1614360"/>
                <a:gd name="connsiteX11" fmla="*/ 1313492 w 1614360"/>
                <a:gd name="connsiteY11" fmla="*/ 1207971 h 1614360"/>
                <a:gd name="connsiteX12" fmla="*/ 1113961 w 1614360"/>
                <a:gd name="connsiteY12" fmla="*/ 1375397 h 1614360"/>
                <a:gd name="connsiteX13" fmla="*/ 1142431 w 1614360"/>
                <a:gd name="connsiteY13" fmla="*/ 1536831 h 1614360"/>
                <a:gd name="connsiteX14" fmla="*/ 1019374 w 1614360"/>
                <a:gd name="connsiteY14" fmla="*/ 1581621 h 1614360"/>
                <a:gd name="connsiteX15" fmla="*/ 937415 w 1614360"/>
                <a:gd name="connsiteY15" fmla="*/ 1439655 h 1614360"/>
                <a:gd name="connsiteX16" fmla="*/ 676946 w 1614360"/>
                <a:gd name="connsiteY16" fmla="*/ 1439655 h 1614360"/>
                <a:gd name="connsiteX17" fmla="*/ 594986 w 1614360"/>
                <a:gd name="connsiteY17" fmla="*/ 1581621 h 1614360"/>
                <a:gd name="connsiteX18" fmla="*/ 471929 w 1614360"/>
                <a:gd name="connsiteY18" fmla="*/ 1536831 h 1614360"/>
                <a:gd name="connsiteX19" fmla="*/ 500399 w 1614360"/>
                <a:gd name="connsiteY19" fmla="*/ 1375397 h 1614360"/>
                <a:gd name="connsiteX20" fmla="*/ 300868 w 1614360"/>
                <a:gd name="connsiteY20" fmla="*/ 1207971 h 1614360"/>
                <a:gd name="connsiteX21" fmla="*/ 146829 w 1614360"/>
                <a:gd name="connsiteY21" fmla="*/ 1264040 h 1614360"/>
                <a:gd name="connsiteX22" fmla="*/ 81352 w 1614360"/>
                <a:gd name="connsiteY22" fmla="*/ 1150630 h 1614360"/>
                <a:gd name="connsiteX23" fmla="*/ 206929 w 1614360"/>
                <a:gd name="connsiteY23" fmla="*/ 1045264 h 1614360"/>
                <a:gd name="connsiteX24" fmla="*/ 161699 w 1614360"/>
                <a:gd name="connsiteY24" fmla="*/ 788752 h 1614360"/>
                <a:gd name="connsiteX25" fmla="*/ 7658 w 1614360"/>
                <a:gd name="connsiteY25" fmla="*/ 732690 h 1614360"/>
                <a:gd name="connsiteX26" fmla="*/ 30398 w 1614360"/>
                <a:gd name="connsiteY26" fmla="*/ 603725 h 1614360"/>
                <a:gd name="connsiteX27" fmla="*/ 194324 w 1614360"/>
                <a:gd name="connsiteY27" fmla="*/ 603729 h 1614360"/>
                <a:gd name="connsiteX28" fmla="*/ 324559 w 1614360"/>
                <a:gd name="connsiteY28" fmla="*/ 378156 h 1614360"/>
                <a:gd name="connsiteX29" fmla="*/ 242592 w 1614360"/>
                <a:gd name="connsiteY29" fmla="*/ 236194 h 1614360"/>
                <a:gd name="connsiteX30" fmla="*/ 342909 w 1614360"/>
                <a:gd name="connsiteY30" fmla="*/ 152018 h 1614360"/>
                <a:gd name="connsiteX31" fmla="*/ 468480 w 1614360"/>
                <a:gd name="connsiteY31" fmla="*/ 257391 h 1614360"/>
                <a:gd name="connsiteX32" fmla="*/ 713241 w 1614360"/>
                <a:gd name="connsiteY32" fmla="*/ 168305 h 1614360"/>
                <a:gd name="connsiteX33" fmla="*/ 741703 w 1614360"/>
                <a:gd name="connsiteY33" fmla="*/ 6869 h 1614360"/>
                <a:gd name="connsiteX34" fmla="*/ 872657 w 1614360"/>
                <a:gd name="connsiteY34" fmla="*/ 6869 h 1614360"/>
                <a:gd name="connsiteX35" fmla="*/ 901119 w 1614360"/>
                <a:gd name="connsiteY35" fmla="*/ 168305 h 1614360"/>
                <a:gd name="connsiteX36" fmla="*/ 1145880 w 1614360"/>
                <a:gd name="connsiteY36" fmla="*/ 257391 h 16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614360" h="1614360">
                  <a:moveTo>
                    <a:pt x="1145880" y="257391"/>
                  </a:moveTo>
                  <a:lnTo>
                    <a:pt x="1271451" y="152018"/>
                  </a:lnTo>
                  <a:lnTo>
                    <a:pt x="1371768" y="236194"/>
                  </a:lnTo>
                  <a:lnTo>
                    <a:pt x="1289802" y="378156"/>
                  </a:lnTo>
                  <a:cubicBezTo>
                    <a:pt x="1348085" y="443720"/>
                    <a:pt x="1392398" y="520472"/>
                    <a:pt x="1420037" y="603729"/>
                  </a:cubicBezTo>
                  <a:lnTo>
                    <a:pt x="1583962" y="603725"/>
                  </a:lnTo>
                  <a:lnTo>
                    <a:pt x="1606702" y="732690"/>
                  </a:lnTo>
                  <a:lnTo>
                    <a:pt x="1452661" y="788752"/>
                  </a:lnTo>
                  <a:cubicBezTo>
                    <a:pt x="1455164" y="876441"/>
                    <a:pt x="1439775" y="963720"/>
                    <a:pt x="1407431" y="1045264"/>
                  </a:cubicBezTo>
                  <a:lnTo>
                    <a:pt x="1533008" y="1150630"/>
                  </a:lnTo>
                  <a:lnTo>
                    <a:pt x="1467531" y="1264040"/>
                  </a:lnTo>
                  <a:lnTo>
                    <a:pt x="1313492" y="1207971"/>
                  </a:lnTo>
                  <a:cubicBezTo>
                    <a:pt x="1259045" y="1276754"/>
                    <a:pt x="1191153" y="1333721"/>
                    <a:pt x="1113961" y="1375397"/>
                  </a:cubicBezTo>
                  <a:lnTo>
                    <a:pt x="1142431" y="1536831"/>
                  </a:lnTo>
                  <a:lnTo>
                    <a:pt x="1019374" y="1581621"/>
                  </a:lnTo>
                  <a:lnTo>
                    <a:pt x="937415" y="1439655"/>
                  </a:lnTo>
                  <a:cubicBezTo>
                    <a:pt x="851493" y="1457347"/>
                    <a:pt x="762867" y="1457347"/>
                    <a:pt x="676946" y="1439655"/>
                  </a:cubicBezTo>
                  <a:lnTo>
                    <a:pt x="594986" y="1581621"/>
                  </a:lnTo>
                  <a:lnTo>
                    <a:pt x="471929" y="1536831"/>
                  </a:lnTo>
                  <a:lnTo>
                    <a:pt x="500399" y="1375397"/>
                  </a:lnTo>
                  <a:cubicBezTo>
                    <a:pt x="423207" y="1333721"/>
                    <a:pt x="355315" y="1276753"/>
                    <a:pt x="300868" y="1207971"/>
                  </a:cubicBezTo>
                  <a:lnTo>
                    <a:pt x="146829" y="1264040"/>
                  </a:lnTo>
                  <a:lnTo>
                    <a:pt x="81352" y="1150630"/>
                  </a:lnTo>
                  <a:lnTo>
                    <a:pt x="206929" y="1045264"/>
                  </a:lnTo>
                  <a:cubicBezTo>
                    <a:pt x="174585" y="963720"/>
                    <a:pt x="159196" y="876441"/>
                    <a:pt x="161699" y="788752"/>
                  </a:cubicBezTo>
                  <a:lnTo>
                    <a:pt x="7658" y="732690"/>
                  </a:lnTo>
                  <a:lnTo>
                    <a:pt x="30398" y="603725"/>
                  </a:lnTo>
                  <a:lnTo>
                    <a:pt x="194324" y="603729"/>
                  </a:lnTo>
                  <a:cubicBezTo>
                    <a:pt x="221963" y="520472"/>
                    <a:pt x="266276" y="443720"/>
                    <a:pt x="324559" y="378156"/>
                  </a:cubicBezTo>
                  <a:lnTo>
                    <a:pt x="242592" y="236194"/>
                  </a:lnTo>
                  <a:lnTo>
                    <a:pt x="342909" y="152018"/>
                  </a:lnTo>
                  <a:lnTo>
                    <a:pt x="468480" y="257391"/>
                  </a:lnTo>
                  <a:cubicBezTo>
                    <a:pt x="543169" y="211379"/>
                    <a:pt x="626450" y="181067"/>
                    <a:pt x="713241" y="168305"/>
                  </a:cubicBezTo>
                  <a:lnTo>
                    <a:pt x="741703" y="6869"/>
                  </a:lnTo>
                  <a:lnTo>
                    <a:pt x="872657" y="6869"/>
                  </a:lnTo>
                  <a:lnTo>
                    <a:pt x="901119" y="168305"/>
                  </a:lnTo>
                  <a:cubicBezTo>
                    <a:pt x="987910" y="181067"/>
                    <a:pt x="1071191" y="211378"/>
                    <a:pt x="1145880" y="2573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347418" tIns="401016" rIns="347418" bIns="429249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出自【趣你的PPT】(微信:qunideppt)：最优质的PPT资源库"/>
            <p:cNvSpPr/>
            <p:nvPr/>
          </p:nvSpPr>
          <p:spPr>
            <a:xfrm>
              <a:off x="3688184" y="3913773"/>
              <a:ext cx="597945" cy="611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80" y="15907"/>
                  </a:moveTo>
                  <a:cubicBezTo>
                    <a:pt x="12180" y="14204"/>
                    <a:pt x="13500" y="13265"/>
                    <a:pt x="15660" y="11857"/>
                  </a:cubicBezTo>
                  <a:cubicBezTo>
                    <a:pt x="18300" y="10154"/>
                    <a:pt x="21600" y="8041"/>
                    <a:pt x="21600" y="2993"/>
                  </a:cubicBezTo>
                  <a:cubicBezTo>
                    <a:pt x="21600" y="2524"/>
                    <a:pt x="21180" y="2172"/>
                    <a:pt x="20760" y="2172"/>
                  </a:cubicBezTo>
                  <a:cubicBezTo>
                    <a:pt x="16620" y="2172"/>
                    <a:pt x="16620" y="2172"/>
                    <a:pt x="16620" y="2172"/>
                  </a:cubicBezTo>
                  <a:cubicBezTo>
                    <a:pt x="16020" y="1115"/>
                    <a:pt x="14280" y="0"/>
                    <a:pt x="10800" y="0"/>
                  </a:cubicBezTo>
                  <a:cubicBezTo>
                    <a:pt x="7260" y="0"/>
                    <a:pt x="5520" y="1115"/>
                    <a:pt x="4980" y="2172"/>
                  </a:cubicBezTo>
                  <a:cubicBezTo>
                    <a:pt x="840" y="2172"/>
                    <a:pt x="840" y="2172"/>
                    <a:pt x="840" y="2172"/>
                  </a:cubicBezTo>
                  <a:cubicBezTo>
                    <a:pt x="360" y="2172"/>
                    <a:pt x="0" y="2524"/>
                    <a:pt x="0" y="2993"/>
                  </a:cubicBezTo>
                  <a:cubicBezTo>
                    <a:pt x="0" y="8041"/>
                    <a:pt x="3240" y="10154"/>
                    <a:pt x="5880" y="11857"/>
                  </a:cubicBezTo>
                  <a:cubicBezTo>
                    <a:pt x="8040" y="13265"/>
                    <a:pt x="9360" y="14204"/>
                    <a:pt x="9360" y="15907"/>
                  </a:cubicBezTo>
                  <a:cubicBezTo>
                    <a:pt x="9360" y="17433"/>
                    <a:pt x="9360" y="17433"/>
                    <a:pt x="9360" y="17433"/>
                  </a:cubicBezTo>
                  <a:cubicBezTo>
                    <a:pt x="7080" y="17667"/>
                    <a:pt x="5460" y="18489"/>
                    <a:pt x="5460" y="19487"/>
                  </a:cubicBezTo>
                  <a:cubicBezTo>
                    <a:pt x="5460" y="20661"/>
                    <a:pt x="7860" y="21600"/>
                    <a:pt x="10800" y="21600"/>
                  </a:cubicBezTo>
                  <a:cubicBezTo>
                    <a:pt x="13740" y="21600"/>
                    <a:pt x="16140" y="20661"/>
                    <a:pt x="16140" y="19487"/>
                  </a:cubicBezTo>
                  <a:cubicBezTo>
                    <a:pt x="16140" y="18489"/>
                    <a:pt x="14460" y="17667"/>
                    <a:pt x="12180" y="17433"/>
                  </a:cubicBezTo>
                  <a:lnTo>
                    <a:pt x="12180" y="15907"/>
                  </a:lnTo>
                  <a:close/>
                  <a:moveTo>
                    <a:pt x="15540" y="9978"/>
                  </a:moveTo>
                  <a:cubicBezTo>
                    <a:pt x="16200" y="8570"/>
                    <a:pt x="16740" y="6633"/>
                    <a:pt x="16860" y="3815"/>
                  </a:cubicBezTo>
                  <a:cubicBezTo>
                    <a:pt x="19860" y="3815"/>
                    <a:pt x="19860" y="3815"/>
                    <a:pt x="19860" y="3815"/>
                  </a:cubicBezTo>
                  <a:cubicBezTo>
                    <a:pt x="19560" y="6985"/>
                    <a:pt x="17640" y="8570"/>
                    <a:pt x="15540" y="9978"/>
                  </a:cubicBezTo>
                  <a:close/>
                  <a:moveTo>
                    <a:pt x="10800" y="1409"/>
                  </a:moveTo>
                  <a:cubicBezTo>
                    <a:pt x="14040" y="1409"/>
                    <a:pt x="15360" y="2759"/>
                    <a:pt x="15360" y="3228"/>
                  </a:cubicBezTo>
                  <a:cubicBezTo>
                    <a:pt x="15360" y="3698"/>
                    <a:pt x="14040" y="5048"/>
                    <a:pt x="10800" y="5048"/>
                  </a:cubicBezTo>
                  <a:cubicBezTo>
                    <a:pt x="7500" y="5048"/>
                    <a:pt x="6240" y="3698"/>
                    <a:pt x="6240" y="3228"/>
                  </a:cubicBezTo>
                  <a:cubicBezTo>
                    <a:pt x="6240" y="2759"/>
                    <a:pt x="7500" y="1409"/>
                    <a:pt x="10800" y="1409"/>
                  </a:cubicBezTo>
                  <a:close/>
                  <a:moveTo>
                    <a:pt x="1740" y="3815"/>
                  </a:moveTo>
                  <a:cubicBezTo>
                    <a:pt x="4740" y="3815"/>
                    <a:pt x="4740" y="3815"/>
                    <a:pt x="4740" y="3815"/>
                  </a:cubicBezTo>
                  <a:cubicBezTo>
                    <a:pt x="4800" y="6633"/>
                    <a:pt x="5340" y="8570"/>
                    <a:pt x="6060" y="9978"/>
                  </a:cubicBezTo>
                  <a:cubicBezTo>
                    <a:pt x="3960" y="8570"/>
                    <a:pt x="1980" y="6985"/>
                    <a:pt x="1740" y="381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noFill/>
              <a:miter lim="400000"/>
            </a:ln>
          </p:spPr>
          <p:txBody>
            <a:bodyPr lIns="0" tIns="0" rIns="0" bIns="0"/>
            <a:lstStyle/>
            <a:p>
              <a:pPr>
                <a:defRPr sz="2400"/>
              </a:pPr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4" name="出自【趣你的PPT】(微信:qunideppt)：最优质的PPT资源库"/>
            <p:cNvSpPr/>
            <p:nvPr/>
          </p:nvSpPr>
          <p:spPr>
            <a:xfrm>
              <a:off x="6942646" y="3366809"/>
              <a:ext cx="3880028" cy="1217066"/>
            </a:xfrm>
            <a:prstGeom prst="rect">
              <a:avLst/>
            </a:prstGeom>
            <a:noFill/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5" name="出自【趣你的PPT】(微信:qunideppt)：最优质的PPT资源库"/>
            <p:cNvSpPr/>
            <p:nvPr/>
          </p:nvSpPr>
          <p:spPr>
            <a:xfrm rot="2700000">
              <a:off x="6630373" y="3663068"/>
              <a:ext cx="624548" cy="624548"/>
            </a:xfrm>
            <a:prstGeom prst="roundRect">
              <a:avLst>
                <a:gd name="adj" fmla="val 1965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6" name="出自【趣你的PPT】(微信:qunideppt)：最优质的PPT资源库"/>
            <p:cNvSpPr txBox="1"/>
            <p:nvPr/>
          </p:nvSpPr>
          <p:spPr>
            <a:xfrm>
              <a:off x="6672379" y="3744509"/>
              <a:ext cx="5405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prstClr val="white"/>
                  </a:solidFill>
                </a:rPr>
                <a:t>02</a:t>
              </a:r>
            </a:p>
          </p:txBody>
        </p:sp>
        <p:grpSp>
          <p:nvGrpSpPr>
            <p:cNvPr id="27" name="Group 39出自【趣你的PPT】(微信:qunideppt)：最优质的PPT资源库"/>
            <p:cNvGrpSpPr/>
            <p:nvPr/>
          </p:nvGrpSpPr>
          <p:grpSpPr>
            <a:xfrm flipH="1">
              <a:off x="7483180" y="3487045"/>
              <a:ext cx="3080999" cy="853481"/>
              <a:chOff x="7680027" y="1682985"/>
              <a:chExt cx="3080999" cy="853481"/>
            </a:xfrm>
          </p:grpSpPr>
          <p:sp>
            <p:nvSpPr>
              <p:cNvPr id="28" name="出自【趣你的PPT】(微信:qunideppt)：最优质的PPT资源库"/>
              <p:cNvSpPr txBox="1"/>
              <p:nvPr/>
            </p:nvSpPr>
            <p:spPr>
              <a:xfrm>
                <a:off x="9345253" y="1682985"/>
                <a:ext cx="14157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chemeClr val="accent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单击此处编辑</a:t>
                </a:r>
                <a:endParaRPr lang="en-GB" altLang="zh-CN" sz="16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出自【趣你的PPT】(微信:qunideppt)：最优质的PPT资源库"/>
              <p:cNvSpPr/>
              <p:nvPr/>
            </p:nvSpPr>
            <p:spPr>
              <a:xfrm>
                <a:off x="7680027" y="2013246"/>
                <a:ext cx="30809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该原创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模板来自公众号：趣你的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。</a:t>
                </a:r>
                <a:endParaRPr lang="en-GB" sz="140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出自【趣你的PPT】(微信:qunideppt)：最优质的PPT资源库"/>
            <p:cNvSpPr/>
            <p:nvPr/>
          </p:nvSpPr>
          <p:spPr>
            <a:xfrm>
              <a:off x="6942646" y="4823750"/>
              <a:ext cx="3880028" cy="1217066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" name="出自【趣你的PPT】(微信:qunideppt)：最优质的PPT资源库"/>
            <p:cNvSpPr/>
            <p:nvPr/>
          </p:nvSpPr>
          <p:spPr>
            <a:xfrm rot="2700000">
              <a:off x="6630373" y="5120009"/>
              <a:ext cx="624548" cy="624548"/>
            </a:xfrm>
            <a:prstGeom prst="roundRect">
              <a:avLst>
                <a:gd name="adj" fmla="val 1965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" name="出自【趣你的PPT】(微信:qunideppt)：最优质的PPT资源库"/>
            <p:cNvSpPr txBox="1"/>
            <p:nvPr/>
          </p:nvSpPr>
          <p:spPr>
            <a:xfrm>
              <a:off x="6672379" y="5201450"/>
              <a:ext cx="5405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prstClr val="white"/>
                  </a:solidFill>
                </a:rPr>
                <a:t>03</a:t>
              </a:r>
            </a:p>
          </p:txBody>
        </p:sp>
        <p:grpSp>
          <p:nvGrpSpPr>
            <p:cNvPr id="34" name="Group 46出自【趣你的PPT】(微信:qunideppt)：最优质的PPT资源库"/>
            <p:cNvGrpSpPr/>
            <p:nvPr/>
          </p:nvGrpSpPr>
          <p:grpSpPr>
            <a:xfrm flipH="1">
              <a:off x="7483180" y="4943986"/>
              <a:ext cx="3080999" cy="853481"/>
              <a:chOff x="7680027" y="1682985"/>
              <a:chExt cx="3080999" cy="853481"/>
            </a:xfrm>
          </p:grpSpPr>
          <p:sp>
            <p:nvSpPr>
              <p:cNvPr id="35" name="出自【趣你的PPT】(微信:qunideppt)：最优质的PPT资源库"/>
              <p:cNvSpPr txBox="1"/>
              <p:nvPr/>
            </p:nvSpPr>
            <p:spPr>
              <a:xfrm>
                <a:off x="9345253" y="1682985"/>
                <a:ext cx="14157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单击此处编辑</a:t>
                </a:r>
                <a:endParaRPr lang="en-GB" altLang="zh-CN" sz="16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出自【趣你的PPT】(微信:qunideppt)：最优质的PPT资源库"/>
              <p:cNvSpPr/>
              <p:nvPr/>
            </p:nvSpPr>
            <p:spPr>
              <a:xfrm>
                <a:off x="7680027" y="2013246"/>
                <a:ext cx="30809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该原创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模板来自公众号：趣你的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。</a:t>
                </a:r>
                <a:endParaRPr lang="en-GB" sz="1400" dirty="0">
                  <a:solidFill>
                    <a:prstClr val="white"/>
                  </a:solidFill>
                </a:endParaRPr>
              </a:p>
            </p:txBody>
          </p:sp>
        </p:grpSp>
      </p:grpSp>
      <p:cxnSp>
        <p:nvCxnSpPr>
          <p:cNvPr id="30" name="出自【趣你的PPT】(微信:qunideppt)：最优质的PPT资源库"/>
          <p:cNvCxnSpPr/>
          <p:nvPr/>
        </p:nvCxnSpPr>
        <p:spPr>
          <a:xfrm flipV="1">
            <a:off x="278433" y="746103"/>
            <a:ext cx="2784731" cy="1"/>
          </a:xfrm>
          <a:prstGeom prst="line">
            <a:avLst/>
          </a:prstGeom>
          <a:ln w="12700">
            <a:solidFill>
              <a:srgbClr val="BE1E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出自【趣你的PPT】(微信:qunideppt)：最优质的PPT资源库"/>
          <p:cNvSpPr/>
          <p:nvPr/>
        </p:nvSpPr>
        <p:spPr>
          <a:xfrm rot="16200000">
            <a:off x="434784" y="233933"/>
            <a:ext cx="324647" cy="595689"/>
          </a:xfrm>
          <a:prstGeom prst="rect">
            <a:avLst/>
          </a:prstGeom>
          <a:solidFill>
            <a:srgbClr val="BE1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BE1E2E"/>
              </a:solidFill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856040" y="33606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BE1E2E"/>
                </a:solidFill>
              </a:rPr>
              <a:t>单击此处输入标题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20339513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出自【趣你的PPT】(微信:qunideppt)：最优质的PPT资源库"/>
          <p:cNvSpPr/>
          <p:nvPr/>
        </p:nvSpPr>
        <p:spPr>
          <a:xfrm>
            <a:off x="3676215" y="3224791"/>
            <a:ext cx="4861080" cy="1285794"/>
          </a:xfrm>
          <a:prstGeom prst="rect">
            <a:avLst/>
          </a:prstGeom>
          <a:noFill/>
          <a:ln>
            <a:solidFill>
              <a:srgbClr val="BE1E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>
            <a:off x="169358" y="4050434"/>
            <a:ext cx="2893804" cy="2525938"/>
          </a:xfrm>
          <a:prstGeom prst="rtTriangle">
            <a:avLst/>
          </a:prstGeom>
          <a:solidFill>
            <a:srgbClr val="FEF7F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 rot="10800000">
            <a:off x="8800559" y="726688"/>
            <a:ext cx="3286620" cy="2856836"/>
          </a:xfrm>
          <a:prstGeom prst="rtTriangle">
            <a:avLst/>
          </a:prstGeom>
          <a:solidFill>
            <a:srgbClr val="FEF7F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709611" y="3092824"/>
            <a:ext cx="4355448" cy="3593218"/>
          </a:xfrm>
          <a:prstGeom prst="rtTriangle">
            <a:avLst/>
          </a:prstGeom>
          <a:noFill/>
          <a:ln w="19050">
            <a:solidFill>
              <a:srgbClr val="DEB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478970" y="3354680"/>
            <a:ext cx="3725909" cy="3065195"/>
          </a:xfrm>
          <a:prstGeom prst="rtTriangle">
            <a:avLst/>
          </a:prstGeom>
          <a:noFill/>
          <a:ln w="76200">
            <a:solidFill>
              <a:srgbClr val="DEB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 rot="10800000">
            <a:off x="8648159" y="574288"/>
            <a:ext cx="3286620" cy="2856836"/>
          </a:xfrm>
          <a:prstGeom prst="rtTriangle">
            <a:avLst/>
          </a:prstGeom>
          <a:noFill/>
          <a:ln w="19050">
            <a:solidFill>
              <a:srgbClr val="DEB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 rot="10800000">
            <a:off x="8056345" y="1053419"/>
            <a:ext cx="3286620" cy="2856836"/>
          </a:xfrm>
          <a:prstGeom prst="rtTriangle">
            <a:avLst/>
          </a:prstGeom>
          <a:noFill/>
          <a:ln w="13970">
            <a:solidFill>
              <a:srgbClr val="DEB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313666" y="439111"/>
            <a:ext cx="397344" cy="2177143"/>
            <a:chOff x="312267" y="447258"/>
            <a:chExt cx="397344" cy="2177143"/>
          </a:xfrm>
        </p:grpSpPr>
        <p:cxnSp>
          <p:nvCxnSpPr>
            <p:cNvPr id="21" name="出自【趣你的PPT】(微信:qunideppt)：最优质的PPT资源库"/>
            <p:cNvCxnSpPr/>
            <p:nvPr/>
          </p:nvCxnSpPr>
          <p:spPr>
            <a:xfrm>
              <a:off x="709611" y="447258"/>
              <a:ext cx="0" cy="2177143"/>
            </a:xfrm>
            <a:prstGeom prst="line">
              <a:avLst/>
            </a:prstGeom>
            <a:ln w="12700">
              <a:solidFill>
                <a:srgbClr val="DEBD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出自【趣你的PPT】(微信:qunideppt)：最优质的PPT资源库"/>
            <p:cNvSpPr/>
            <p:nvPr/>
          </p:nvSpPr>
          <p:spPr>
            <a:xfrm>
              <a:off x="344846" y="447259"/>
              <a:ext cx="242621" cy="691644"/>
            </a:xfrm>
            <a:prstGeom prst="rect">
              <a:avLst/>
            </a:prstGeom>
            <a:solidFill>
              <a:srgbClr val="DEBD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出自【趣你的PPT】(微信:qunideppt)：最优质的PPT资源库"/>
            <p:cNvSpPr txBox="1"/>
            <p:nvPr/>
          </p:nvSpPr>
          <p:spPr>
            <a:xfrm rot="5400000">
              <a:off x="-271387" y="1712141"/>
              <a:ext cx="1475084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DEBD94"/>
                  </a:solidFill>
                </a:rPr>
                <a:t>MADE BY WUJIU</a:t>
              </a:r>
              <a:endParaRPr lang="zh-CN" altLang="en-US" sz="1400" dirty="0">
                <a:solidFill>
                  <a:srgbClr val="DEBD94"/>
                </a:solidFill>
              </a:endParaRPr>
            </a:p>
          </p:txBody>
        </p:sp>
      </p:grpSp>
      <p:sp>
        <p:nvSpPr>
          <p:cNvPr id="25" name="出自【趣你的PPT】(微信:qunideppt)：最优质的PPT资源库"/>
          <p:cNvSpPr txBox="1"/>
          <p:nvPr/>
        </p:nvSpPr>
        <p:spPr>
          <a:xfrm>
            <a:off x="9379271" y="6364683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BC202D"/>
                </a:solidFill>
              </a:rPr>
              <a:t>公司机构或组织的名称</a:t>
            </a:r>
          </a:p>
        </p:txBody>
      </p:sp>
      <p:grpSp>
        <p:nvGrpSpPr>
          <p:cNvPr id="32" name="Group 31出自【趣你的PPT】(微信:qunideppt)：最优质的PPT资源库"/>
          <p:cNvGrpSpPr/>
          <p:nvPr/>
        </p:nvGrpSpPr>
        <p:grpSpPr>
          <a:xfrm>
            <a:off x="3565350" y="3354680"/>
            <a:ext cx="4861080" cy="1352728"/>
            <a:chOff x="3192647" y="2128896"/>
            <a:chExt cx="4861080" cy="1352728"/>
          </a:xfrm>
        </p:grpSpPr>
        <p:sp>
          <p:nvSpPr>
            <p:cNvPr id="31" name="出自【趣你的PPT】(微信:qunideppt)：最优质的PPT资源库"/>
            <p:cNvSpPr/>
            <p:nvPr/>
          </p:nvSpPr>
          <p:spPr>
            <a:xfrm>
              <a:off x="3192647" y="2128896"/>
              <a:ext cx="4861080" cy="1285794"/>
            </a:xfrm>
            <a:prstGeom prst="rect">
              <a:avLst/>
            </a:prstGeom>
            <a:solidFill>
              <a:srgbClr val="BE1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6" name="出自【趣你的PPT】(微信:qunideppt)：最优质的PPT资源库"/>
            <p:cNvSpPr txBox="1"/>
            <p:nvPr/>
          </p:nvSpPr>
          <p:spPr>
            <a:xfrm>
              <a:off x="3453361" y="2281295"/>
              <a:ext cx="449353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sz="7200">
                  <a:solidFill>
                    <a:schemeClr val="bg1"/>
                  </a:solidFill>
                  <a:latin typeface="Agency FB" panose="020B0503020202020204" pitchFamily="34" charset="0"/>
                  <a:ea typeface="造字工房俊雅锐宋体验版常规体" pitchFamily="50" charset="-122"/>
                </a:defRPr>
              </a:lvl1pPr>
            </a:lstStyle>
            <a:p>
              <a:r>
                <a:rPr lang="zh-CN" altLang="en-US" dirty="0"/>
                <a:t>市场评估分析</a:t>
              </a:r>
            </a:p>
          </p:txBody>
        </p:sp>
      </p:grpSp>
      <p:sp>
        <p:nvSpPr>
          <p:cNvPr id="2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519637" y="1986901"/>
            <a:ext cx="260587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zh-CN" sz="7200" b="1" dirty="0">
                <a:solidFill>
                  <a:srgbClr val="BE1E2E"/>
                </a:solidFill>
                <a:latin typeface="Agency FB" panose="020B0503020202020204" pitchFamily="34" charset="0"/>
                <a:ea typeface="造字工房俊雅锐宋体验版常规体" pitchFamily="50" charset="-122"/>
              </a:rPr>
              <a:t>Part 04</a:t>
            </a:r>
            <a:endParaRPr lang="zh-CN" altLang="en-US" sz="7200" b="1" dirty="0">
              <a:solidFill>
                <a:srgbClr val="BE1E2E"/>
              </a:solidFill>
              <a:latin typeface="Agency FB" panose="020B0503020202020204" pitchFamily="34" charset="0"/>
              <a:ea typeface="造字工房俊雅锐宋体验版常规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9599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765170" y="2087516"/>
            <a:ext cx="10661661" cy="3342295"/>
            <a:chOff x="778093" y="2087516"/>
            <a:chExt cx="10661661" cy="3342295"/>
          </a:xfrm>
        </p:grpSpPr>
        <p:sp>
          <p:nvSpPr>
            <p:cNvPr id="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47691" y="2094351"/>
              <a:ext cx="1349942" cy="1221783"/>
            </a:xfrm>
            <a:custGeom>
              <a:avLst/>
              <a:gdLst>
                <a:gd name="T0" fmla="*/ 517 w 995"/>
                <a:gd name="T1" fmla="*/ 834 h 900"/>
                <a:gd name="T2" fmla="*/ 905 w 995"/>
                <a:gd name="T3" fmla="*/ 604 h 900"/>
                <a:gd name="T4" fmla="*/ 831 w 995"/>
                <a:gd name="T5" fmla="*/ 395 h 900"/>
                <a:gd name="T6" fmla="*/ 147 w 995"/>
                <a:gd name="T7" fmla="*/ 26 h 900"/>
                <a:gd name="T8" fmla="*/ 3 w 995"/>
                <a:gd name="T9" fmla="*/ 96 h 900"/>
                <a:gd name="T10" fmla="*/ 9 w 995"/>
                <a:gd name="T11" fmla="*/ 576 h 900"/>
                <a:gd name="T12" fmla="*/ 68 w 995"/>
                <a:gd name="T13" fmla="*/ 670 h 900"/>
                <a:gd name="T14" fmla="*/ 328 w 995"/>
                <a:gd name="T15" fmla="*/ 804 h 900"/>
                <a:gd name="T16" fmla="*/ 517 w 995"/>
                <a:gd name="T17" fmla="*/ 834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5" h="900">
                  <a:moveTo>
                    <a:pt x="517" y="834"/>
                  </a:moveTo>
                  <a:cubicBezTo>
                    <a:pt x="579" y="796"/>
                    <a:pt x="905" y="604"/>
                    <a:pt x="905" y="604"/>
                  </a:cubicBezTo>
                  <a:cubicBezTo>
                    <a:pt x="905" y="604"/>
                    <a:pt x="995" y="568"/>
                    <a:pt x="831" y="395"/>
                  </a:cubicBezTo>
                  <a:cubicBezTo>
                    <a:pt x="669" y="223"/>
                    <a:pt x="442" y="70"/>
                    <a:pt x="147" y="26"/>
                  </a:cubicBezTo>
                  <a:cubicBezTo>
                    <a:pt x="108" y="21"/>
                    <a:pt x="0" y="0"/>
                    <a:pt x="3" y="96"/>
                  </a:cubicBezTo>
                  <a:cubicBezTo>
                    <a:pt x="6" y="192"/>
                    <a:pt x="9" y="576"/>
                    <a:pt x="9" y="576"/>
                  </a:cubicBezTo>
                  <a:cubicBezTo>
                    <a:pt x="9" y="576"/>
                    <a:pt x="8" y="649"/>
                    <a:pt x="68" y="670"/>
                  </a:cubicBezTo>
                  <a:cubicBezTo>
                    <a:pt x="128" y="692"/>
                    <a:pt x="253" y="737"/>
                    <a:pt x="328" y="804"/>
                  </a:cubicBezTo>
                  <a:cubicBezTo>
                    <a:pt x="396" y="865"/>
                    <a:pt x="411" y="900"/>
                    <a:pt x="517" y="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07752" y="2534034"/>
              <a:ext cx="383755" cy="38375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874" y="17549"/>
                  </a:moveTo>
                  <a:cubicBezTo>
                    <a:pt x="15513" y="17549"/>
                    <a:pt x="14343" y="15612"/>
                    <a:pt x="13809" y="12825"/>
                  </a:cubicBezTo>
                  <a:lnTo>
                    <a:pt x="15524" y="12825"/>
                  </a:lnTo>
                  <a:cubicBezTo>
                    <a:pt x="17038" y="12825"/>
                    <a:pt x="18224" y="11343"/>
                    <a:pt x="18224" y="9450"/>
                  </a:cubicBezTo>
                  <a:cubicBezTo>
                    <a:pt x="18224" y="7558"/>
                    <a:pt x="17038" y="6075"/>
                    <a:pt x="15524" y="6075"/>
                  </a:cubicBezTo>
                  <a:lnTo>
                    <a:pt x="13809" y="6075"/>
                  </a:lnTo>
                  <a:cubicBezTo>
                    <a:pt x="14343" y="3289"/>
                    <a:pt x="15513" y="1350"/>
                    <a:pt x="16874" y="1350"/>
                  </a:cubicBezTo>
                  <a:cubicBezTo>
                    <a:pt x="18739" y="1350"/>
                    <a:pt x="20249" y="4976"/>
                    <a:pt x="20249" y="9450"/>
                  </a:cubicBezTo>
                  <a:cubicBezTo>
                    <a:pt x="20249" y="13923"/>
                    <a:pt x="18739" y="17549"/>
                    <a:pt x="16874" y="17549"/>
                  </a:cubicBezTo>
                  <a:moveTo>
                    <a:pt x="8926" y="11482"/>
                  </a:moveTo>
                  <a:lnTo>
                    <a:pt x="8774" y="11482"/>
                  </a:lnTo>
                  <a:lnTo>
                    <a:pt x="8774" y="11475"/>
                  </a:lnTo>
                  <a:cubicBezTo>
                    <a:pt x="8028" y="11475"/>
                    <a:pt x="7424" y="10569"/>
                    <a:pt x="7424" y="9450"/>
                  </a:cubicBezTo>
                  <a:cubicBezTo>
                    <a:pt x="7424" y="8332"/>
                    <a:pt x="8028" y="7425"/>
                    <a:pt x="8774" y="7425"/>
                  </a:cubicBezTo>
                  <a:lnTo>
                    <a:pt x="8926" y="7425"/>
                  </a:lnTo>
                  <a:cubicBezTo>
                    <a:pt x="10200" y="7425"/>
                    <a:pt x="11391" y="6924"/>
                    <a:pt x="12441" y="6063"/>
                  </a:cubicBezTo>
                  <a:cubicBezTo>
                    <a:pt x="12248" y="7149"/>
                    <a:pt x="12149" y="8300"/>
                    <a:pt x="12149" y="9450"/>
                  </a:cubicBezTo>
                  <a:cubicBezTo>
                    <a:pt x="12149" y="10603"/>
                    <a:pt x="12248" y="11758"/>
                    <a:pt x="12442" y="12846"/>
                  </a:cubicBezTo>
                  <a:cubicBezTo>
                    <a:pt x="11393" y="11983"/>
                    <a:pt x="10200" y="11482"/>
                    <a:pt x="8926" y="11482"/>
                  </a:cubicBezTo>
                  <a:moveTo>
                    <a:pt x="8096" y="20249"/>
                  </a:moveTo>
                  <a:lnTo>
                    <a:pt x="5396" y="20249"/>
                  </a:lnTo>
                  <a:lnTo>
                    <a:pt x="5396" y="14175"/>
                  </a:lnTo>
                  <a:cubicBezTo>
                    <a:pt x="5396" y="13683"/>
                    <a:pt x="5264" y="13223"/>
                    <a:pt x="5033" y="12825"/>
                  </a:cubicBezTo>
                  <a:lnTo>
                    <a:pt x="5505" y="12825"/>
                  </a:lnTo>
                  <a:lnTo>
                    <a:pt x="5505" y="12832"/>
                  </a:lnTo>
                  <a:lnTo>
                    <a:pt x="7535" y="12832"/>
                  </a:lnTo>
                  <a:cubicBezTo>
                    <a:pt x="7463" y="13042"/>
                    <a:pt x="7421" y="13265"/>
                    <a:pt x="7421" y="13500"/>
                  </a:cubicBezTo>
                  <a:lnTo>
                    <a:pt x="7421" y="18225"/>
                  </a:lnTo>
                  <a:cubicBezTo>
                    <a:pt x="7421" y="18874"/>
                    <a:pt x="7784" y="19307"/>
                    <a:pt x="8001" y="19565"/>
                  </a:cubicBezTo>
                  <a:cubicBezTo>
                    <a:pt x="8031" y="19601"/>
                    <a:pt x="8065" y="19638"/>
                    <a:pt x="8096" y="19677"/>
                  </a:cubicBezTo>
                  <a:cubicBezTo>
                    <a:pt x="8096" y="19677"/>
                    <a:pt x="8096" y="20249"/>
                    <a:pt x="8096" y="20249"/>
                  </a:cubicBezTo>
                  <a:close/>
                  <a:moveTo>
                    <a:pt x="1349" y="9450"/>
                  </a:moveTo>
                  <a:cubicBezTo>
                    <a:pt x="1349" y="8332"/>
                    <a:pt x="1953" y="7425"/>
                    <a:pt x="2699" y="7425"/>
                  </a:cubicBezTo>
                  <a:lnTo>
                    <a:pt x="7434" y="7425"/>
                  </a:lnTo>
                  <a:cubicBezTo>
                    <a:pt x="7014" y="7916"/>
                    <a:pt x="6749" y="8631"/>
                    <a:pt x="6749" y="9450"/>
                  </a:cubicBezTo>
                  <a:cubicBezTo>
                    <a:pt x="6749" y="10270"/>
                    <a:pt x="7014" y="10984"/>
                    <a:pt x="7434" y="11475"/>
                  </a:cubicBezTo>
                  <a:lnTo>
                    <a:pt x="2699" y="11475"/>
                  </a:lnTo>
                  <a:cubicBezTo>
                    <a:pt x="1953" y="11475"/>
                    <a:pt x="1349" y="10569"/>
                    <a:pt x="1349" y="9450"/>
                  </a:cubicBezTo>
                  <a:moveTo>
                    <a:pt x="13499" y="9450"/>
                  </a:moveTo>
                  <a:cubicBezTo>
                    <a:pt x="13499" y="8749"/>
                    <a:pt x="13540" y="8073"/>
                    <a:pt x="13610" y="7425"/>
                  </a:cubicBezTo>
                  <a:lnTo>
                    <a:pt x="15524" y="7425"/>
                  </a:lnTo>
                  <a:cubicBezTo>
                    <a:pt x="16269" y="7425"/>
                    <a:pt x="16874" y="8332"/>
                    <a:pt x="16874" y="9450"/>
                  </a:cubicBezTo>
                  <a:cubicBezTo>
                    <a:pt x="16874" y="10569"/>
                    <a:pt x="16269" y="11475"/>
                    <a:pt x="15524" y="11475"/>
                  </a:cubicBezTo>
                  <a:lnTo>
                    <a:pt x="13610" y="11475"/>
                  </a:lnTo>
                  <a:cubicBezTo>
                    <a:pt x="13540" y="10826"/>
                    <a:pt x="13499" y="10151"/>
                    <a:pt x="13499" y="9450"/>
                  </a:cubicBezTo>
                  <a:moveTo>
                    <a:pt x="16874" y="0"/>
                  </a:moveTo>
                  <a:cubicBezTo>
                    <a:pt x="15489" y="0"/>
                    <a:pt x="14400" y="951"/>
                    <a:pt x="13618" y="2420"/>
                  </a:cubicBezTo>
                  <a:lnTo>
                    <a:pt x="13604" y="2412"/>
                  </a:lnTo>
                  <a:cubicBezTo>
                    <a:pt x="12469" y="4635"/>
                    <a:pt x="10778" y="6075"/>
                    <a:pt x="8926" y="6075"/>
                  </a:cubicBezTo>
                  <a:lnTo>
                    <a:pt x="8479" y="6075"/>
                  </a:lnTo>
                  <a:lnTo>
                    <a:pt x="5505" y="6075"/>
                  </a:lnTo>
                  <a:lnTo>
                    <a:pt x="2699" y="6075"/>
                  </a:lnTo>
                  <a:cubicBezTo>
                    <a:pt x="1185" y="6075"/>
                    <a:pt x="0" y="7558"/>
                    <a:pt x="0" y="9450"/>
                  </a:cubicBezTo>
                  <a:cubicBezTo>
                    <a:pt x="0" y="11343"/>
                    <a:pt x="1185" y="12825"/>
                    <a:pt x="2699" y="12825"/>
                  </a:cubicBezTo>
                  <a:cubicBezTo>
                    <a:pt x="3443" y="12827"/>
                    <a:pt x="4046" y="13430"/>
                    <a:pt x="4046" y="14175"/>
                  </a:cubicBezTo>
                  <a:lnTo>
                    <a:pt x="4046" y="20249"/>
                  </a:lnTo>
                  <a:cubicBezTo>
                    <a:pt x="4046" y="20996"/>
                    <a:pt x="4651" y="21599"/>
                    <a:pt x="5396" y="21599"/>
                  </a:cubicBezTo>
                  <a:lnTo>
                    <a:pt x="8096" y="21599"/>
                  </a:lnTo>
                  <a:cubicBezTo>
                    <a:pt x="8842" y="21599"/>
                    <a:pt x="9446" y="20996"/>
                    <a:pt x="9446" y="20249"/>
                  </a:cubicBezTo>
                  <a:lnTo>
                    <a:pt x="9446" y="19575"/>
                  </a:lnTo>
                  <a:cubicBezTo>
                    <a:pt x="9446" y="18900"/>
                    <a:pt x="8771" y="18598"/>
                    <a:pt x="8771" y="18225"/>
                  </a:cubicBezTo>
                  <a:lnTo>
                    <a:pt x="8771" y="13500"/>
                  </a:lnTo>
                  <a:cubicBezTo>
                    <a:pt x="8771" y="13484"/>
                    <a:pt x="8781" y="13473"/>
                    <a:pt x="8782" y="13458"/>
                  </a:cubicBezTo>
                  <a:cubicBezTo>
                    <a:pt x="8789" y="13361"/>
                    <a:pt x="8815" y="13271"/>
                    <a:pt x="8859" y="13191"/>
                  </a:cubicBezTo>
                  <a:cubicBezTo>
                    <a:pt x="8871" y="13169"/>
                    <a:pt x="8884" y="13151"/>
                    <a:pt x="8898" y="13132"/>
                  </a:cubicBezTo>
                  <a:cubicBezTo>
                    <a:pt x="8952" y="13051"/>
                    <a:pt x="9020" y="12985"/>
                    <a:pt x="9103" y="12934"/>
                  </a:cubicBezTo>
                  <a:cubicBezTo>
                    <a:pt x="9107" y="12931"/>
                    <a:pt x="9108" y="12927"/>
                    <a:pt x="9112" y="12925"/>
                  </a:cubicBezTo>
                  <a:cubicBezTo>
                    <a:pt x="9115" y="12925"/>
                    <a:pt x="9117" y="12922"/>
                    <a:pt x="9120" y="12922"/>
                  </a:cubicBezTo>
                  <a:cubicBezTo>
                    <a:pt x="9174" y="12892"/>
                    <a:pt x="9238" y="12885"/>
                    <a:pt x="9299" y="12868"/>
                  </a:cubicBezTo>
                  <a:cubicBezTo>
                    <a:pt x="11003" y="13049"/>
                    <a:pt x="12545" y="14424"/>
                    <a:pt x="13604" y="16495"/>
                  </a:cubicBezTo>
                  <a:lnTo>
                    <a:pt x="13621" y="16487"/>
                  </a:lnTo>
                  <a:cubicBezTo>
                    <a:pt x="14404" y="17950"/>
                    <a:pt x="15490" y="18900"/>
                    <a:pt x="16874" y="18900"/>
                  </a:cubicBezTo>
                  <a:cubicBezTo>
                    <a:pt x="19977" y="18900"/>
                    <a:pt x="21600" y="14145"/>
                    <a:pt x="21600" y="9450"/>
                  </a:cubicBezTo>
                  <a:cubicBezTo>
                    <a:pt x="21600" y="4754"/>
                    <a:pt x="19977" y="0"/>
                    <a:pt x="16874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38293" y="4140624"/>
              <a:ext cx="1339689" cy="1228618"/>
            </a:xfrm>
            <a:custGeom>
              <a:avLst/>
              <a:gdLst>
                <a:gd name="T0" fmla="*/ 7 w 987"/>
                <a:gd name="T1" fmla="*/ 357 h 905"/>
                <a:gd name="T2" fmla="*/ 23 w 987"/>
                <a:gd name="T3" fmla="*/ 808 h 905"/>
                <a:gd name="T4" fmla="*/ 242 w 987"/>
                <a:gd name="T5" fmla="*/ 844 h 905"/>
                <a:gd name="T6" fmla="*/ 894 w 987"/>
                <a:gd name="T7" fmla="*/ 420 h 905"/>
                <a:gd name="T8" fmla="*/ 901 w 987"/>
                <a:gd name="T9" fmla="*/ 261 h 905"/>
                <a:gd name="T10" fmla="*/ 477 w 987"/>
                <a:gd name="T11" fmla="*/ 36 h 905"/>
                <a:gd name="T12" fmla="*/ 366 w 987"/>
                <a:gd name="T13" fmla="*/ 43 h 905"/>
                <a:gd name="T14" fmla="*/ 124 w 987"/>
                <a:gd name="T15" fmla="*/ 206 h 905"/>
                <a:gd name="T16" fmla="*/ 7 w 987"/>
                <a:gd name="T17" fmla="*/ 357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7" h="905">
                  <a:moveTo>
                    <a:pt x="7" y="357"/>
                  </a:moveTo>
                  <a:cubicBezTo>
                    <a:pt x="11" y="430"/>
                    <a:pt x="23" y="808"/>
                    <a:pt x="23" y="808"/>
                  </a:cubicBezTo>
                  <a:cubicBezTo>
                    <a:pt x="23" y="808"/>
                    <a:pt x="11" y="905"/>
                    <a:pt x="242" y="844"/>
                  </a:cubicBezTo>
                  <a:cubicBezTo>
                    <a:pt x="470" y="783"/>
                    <a:pt x="714" y="658"/>
                    <a:pt x="894" y="420"/>
                  </a:cubicBezTo>
                  <a:cubicBezTo>
                    <a:pt x="917" y="389"/>
                    <a:pt x="987" y="304"/>
                    <a:pt x="901" y="261"/>
                  </a:cubicBezTo>
                  <a:cubicBezTo>
                    <a:pt x="815" y="217"/>
                    <a:pt x="477" y="36"/>
                    <a:pt x="477" y="36"/>
                  </a:cubicBezTo>
                  <a:cubicBezTo>
                    <a:pt x="477" y="36"/>
                    <a:pt x="413" y="0"/>
                    <a:pt x="366" y="43"/>
                  </a:cubicBezTo>
                  <a:cubicBezTo>
                    <a:pt x="318" y="85"/>
                    <a:pt x="219" y="173"/>
                    <a:pt x="124" y="206"/>
                  </a:cubicBezTo>
                  <a:cubicBezTo>
                    <a:pt x="38" y="237"/>
                    <a:pt x="0" y="232"/>
                    <a:pt x="7" y="3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04653" y="4540840"/>
              <a:ext cx="383755" cy="383755"/>
            </a:xfrm>
            <a:custGeom>
              <a:avLst/>
              <a:gdLst>
                <a:gd name="T0" fmla="+- 0 10853 107"/>
                <a:gd name="T1" fmla="*/ T0 w 21493"/>
                <a:gd name="T2" fmla="*/ 10800 h 21600"/>
                <a:gd name="T3" fmla="+- 0 10853 107"/>
                <a:gd name="T4" fmla="*/ T3 w 21493"/>
                <a:gd name="T5" fmla="*/ 10800 h 21600"/>
                <a:gd name="T6" fmla="+- 0 10853 107"/>
                <a:gd name="T7" fmla="*/ T6 w 21493"/>
                <a:gd name="T8" fmla="*/ 10800 h 21600"/>
                <a:gd name="T9" fmla="+- 0 10853 107"/>
                <a:gd name="T10" fmla="*/ T9 w 2149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493" h="21600">
                  <a:moveTo>
                    <a:pt x="20123" y="3375"/>
                  </a:moveTo>
                  <a:lnTo>
                    <a:pt x="8704" y="5400"/>
                  </a:lnTo>
                  <a:lnTo>
                    <a:pt x="8704" y="4725"/>
                  </a:lnTo>
                  <a:lnTo>
                    <a:pt x="8704" y="3375"/>
                  </a:lnTo>
                  <a:lnTo>
                    <a:pt x="20123" y="1350"/>
                  </a:lnTo>
                  <a:lnTo>
                    <a:pt x="20123" y="2700"/>
                  </a:lnTo>
                  <a:cubicBezTo>
                    <a:pt x="20123" y="2700"/>
                    <a:pt x="20123" y="3375"/>
                    <a:pt x="20123" y="3375"/>
                  </a:cubicBezTo>
                  <a:close/>
                  <a:moveTo>
                    <a:pt x="17901" y="18014"/>
                  </a:moveTo>
                  <a:cubicBezTo>
                    <a:pt x="16291" y="18553"/>
                    <a:pt x="14628" y="18025"/>
                    <a:pt x="14187" y="16839"/>
                  </a:cubicBezTo>
                  <a:cubicBezTo>
                    <a:pt x="13745" y="15651"/>
                    <a:pt x="14691" y="14251"/>
                    <a:pt x="16300" y="13712"/>
                  </a:cubicBezTo>
                  <a:cubicBezTo>
                    <a:pt x="17910" y="13173"/>
                    <a:pt x="19573" y="13699"/>
                    <a:pt x="20014" y="14886"/>
                  </a:cubicBezTo>
                  <a:cubicBezTo>
                    <a:pt x="20456" y="16074"/>
                    <a:pt x="19510" y="17474"/>
                    <a:pt x="17901" y="18014"/>
                  </a:cubicBezTo>
                  <a:moveTo>
                    <a:pt x="5163" y="20039"/>
                  </a:moveTo>
                  <a:cubicBezTo>
                    <a:pt x="3554" y="20578"/>
                    <a:pt x="1890" y="20050"/>
                    <a:pt x="1450" y="18864"/>
                  </a:cubicBezTo>
                  <a:cubicBezTo>
                    <a:pt x="1008" y="17676"/>
                    <a:pt x="1954" y="16276"/>
                    <a:pt x="3562" y="15737"/>
                  </a:cubicBezTo>
                  <a:cubicBezTo>
                    <a:pt x="5172" y="15198"/>
                    <a:pt x="6836" y="15724"/>
                    <a:pt x="7277" y="16911"/>
                  </a:cubicBezTo>
                  <a:cubicBezTo>
                    <a:pt x="7719" y="18099"/>
                    <a:pt x="6773" y="19499"/>
                    <a:pt x="5163" y="20039"/>
                  </a:cubicBezTo>
                  <a:moveTo>
                    <a:pt x="21012" y="316"/>
                  </a:moveTo>
                  <a:cubicBezTo>
                    <a:pt x="20770" y="110"/>
                    <a:pt x="20463" y="0"/>
                    <a:pt x="20149" y="0"/>
                  </a:cubicBezTo>
                  <a:cubicBezTo>
                    <a:pt x="20072" y="0"/>
                    <a:pt x="19993" y="6"/>
                    <a:pt x="19916" y="21"/>
                  </a:cubicBezTo>
                  <a:lnTo>
                    <a:pt x="8497" y="2046"/>
                  </a:lnTo>
                  <a:cubicBezTo>
                    <a:pt x="7855" y="2159"/>
                    <a:pt x="7387" y="2719"/>
                    <a:pt x="7387" y="3375"/>
                  </a:cubicBezTo>
                  <a:lnTo>
                    <a:pt x="7387" y="4725"/>
                  </a:lnTo>
                  <a:lnTo>
                    <a:pt x="7387" y="5400"/>
                  </a:lnTo>
                  <a:lnTo>
                    <a:pt x="7387" y="14964"/>
                  </a:lnTo>
                  <a:cubicBezTo>
                    <a:pt x="6706" y="14467"/>
                    <a:pt x="5822" y="14175"/>
                    <a:pt x="4839" y="14175"/>
                  </a:cubicBezTo>
                  <a:cubicBezTo>
                    <a:pt x="4268" y="14175"/>
                    <a:pt x="3696" y="14269"/>
                    <a:pt x="3139" y="14455"/>
                  </a:cubicBezTo>
                  <a:cubicBezTo>
                    <a:pt x="1865" y="14882"/>
                    <a:pt x="843" y="15739"/>
                    <a:pt x="336" y="16807"/>
                  </a:cubicBezTo>
                  <a:cubicBezTo>
                    <a:pt x="-56" y="17633"/>
                    <a:pt x="-107" y="18530"/>
                    <a:pt x="192" y="19336"/>
                  </a:cubicBezTo>
                  <a:cubicBezTo>
                    <a:pt x="703" y="20711"/>
                    <a:pt x="2155" y="21599"/>
                    <a:pt x="3892" y="21599"/>
                  </a:cubicBezTo>
                  <a:cubicBezTo>
                    <a:pt x="4462" y="21599"/>
                    <a:pt x="5033" y="21506"/>
                    <a:pt x="5590" y="21319"/>
                  </a:cubicBezTo>
                  <a:cubicBezTo>
                    <a:pt x="6865" y="20893"/>
                    <a:pt x="7887" y="20036"/>
                    <a:pt x="8394" y="18969"/>
                  </a:cubicBezTo>
                  <a:cubicBezTo>
                    <a:pt x="8612" y="18509"/>
                    <a:pt x="8714" y="18027"/>
                    <a:pt x="8718" y="17549"/>
                  </a:cubicBezTo>
                  <a:lnTo>
                    <a:pt x="8730" y="17549"/>
                  </a:lnTo>
                  <a:lnTo>
                    <a:pt x="8730" y="6750"/>
                  </a:lnTo>
                  <a:cubicBezTo>
                    <a:pt x="8807" y="6750"/>
                    <a:pt x="8886" y="6743"/>
                    <a:pt x="8964" y="6730"/>
                  </a:cubicBezTo>
                  <a:lnTo>
                    <a:pt x="20149" y="4746"/>
                  </a:lnTo>
                  <a:lnTo>
                    <a:pt x="20149" y="12939"/>
                  </a:lnTo>
                  <a:cubicBezTo>
                    <a:pt x="19468" y="12442"/>
                    <a:pt x="18584" y="12150"/>
                    <a:pt x="17600" y="12150"/>
                  </a:cubicBezTo>
                  <a:cubicBezTo>
                    <a:pt x="17030" y="12150"/>
                    <a:pt x="16459" y="12244"/>
                    <a:pt x="15902" y="12430"/>
                  </a:cubicBezTo>
                  <a:cubicBezTo>
                    <a:pt x="14628" y="12857"/>
                    <a:pt x="13606" y="13714"/>
                    <a:pt x="13098" y="14782"/>
                  </a:cubicBezTo>
                  <a:cubicBezTo>
                    <a:pt x="12706" y="15608"/>
                    <a:pt x="12656" y="16505"/>
                    <a:pt x="12955" y="17311"/>
                  </a:cubicBezTo>
                  <a:cubicBezTo>
                    <a:pt x="13466" y="18686"/>
                    <a:pt x="14918" y="19575"/>
                    <a:pt x="16653" y="19575"/>
                  </a:cubicBezTo>
                  <a:cubicBezTo>
                    <a:pt x="17224" y="19575"/>
                    <a:pt x="17796" y="19481"/>
                    <a:pt x="18352" y="19294"/>
                  </a:cubicBezTo>
                  <a:cubicBezTo>
                    <a:pt x="19627" y="18868"/>
                    <a:pt x="20649" y="18011"/>
                    <a:pt x="21157" y="16944"/>
                  </a:cubicBezTo>
                  <a:cubicBezTo>
                    <a:pt x="21374" y="16484"/>
                    <a:pt x="21477" y="16002"/>
                    <a:pt x="21480" y="15525"/>
                  </a:cubicBezTo>
                  <a:lnTo>
                    <a:pt x="21493" y="15525"/>
                  </a:lnTo>
                  <a:lnTo>
                    <a:pt x="21493" y="3375"/>
                  </a:lnTo>
                  <a:lnTo>
                    <a:pt x="21493" y="2700"/>
                  </a:lnTo>
                  <a:lnTo>
                    <a:pt x="21493" y="1350"/>
                  </a:lnTo>
                  <a:cubicBezTo>
                    <a:pt x="21493" y="951"/>
                    <a:pt x="21317" y="572"/>
                    <a:pt x="21012" y="31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42349" y="2934220"/>
              <a:ext cx="991951" cy="1555851"/>
            </a:xfrm>
            <a:custGeom>
              <a:avLst/>
              <a:gdLst>
                <a:gd name="T0" fmla="*/ 111 w 731"/>
                <a:gd name="T1" fmla="*/ 870 h 1146"/>
                <a:gd name="T2" fmla="*/ 507 w 731"/>
                <a:gd name="T3" fmla="*/ 1086 h 1146"/>
                <a:gd name="T4" fmla="*/ 649 w 731"/>
                <a:gd name="T5" fmla="*/ 917 h 1146"/>
                <a:gd name="T6" fmla="*/ 617 w 731"/>
                <a:gd name="T7" fmla="*/ 140 h 1146"/>
                <a:gd name="T8" fmla="*/ 484 w 731"/>
                <a:gd name="T9" fmla="*/ 52 h 1146"/>
                <a:gd name="T10" fmla="*/ 75 w 731"/>
                <a:gd name="T11" fmla="*/ 302 h 1146"/>
                <a:gd name="T12" fmla="*/ 23 w 731"/>
                <a:gd name="T13" fmla="*/ 401 h 1146"/>
                <a:gd name="T14" fmla="*/ 41 w 731"/>
                <a:gd name="T15" fmla="*/ 692 h 1146"/>
                <a:gd name="T16" fmla="*/ 111 w 731"/>
                <a:gd name="T17" fmla="*/ 87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1" h="1146">
                  <a:moveTo>
                    <a:pt x="111" y="870"/>
                  </a:moveTo>
                  <a:cubicBezTo>
                    <a:pt x="176" y="904"/>
                    <a:pt x="507" y="1086"/>
                    <a:pt x="507" y="1086"/>
                  </a:cubicBezTo>
                  <a:cubicBezTo>
                    <a:pt x="507" y="1086"/>
                    <a:pt x="584" y="1146"/>
                    <a:pt x="649" y="917"/>
                  </a:cubicBezTo>
                  <a:cubicBezTo>
                    <a:pt x="714" y="689"/>
                    <a:pt x="731" y="416"/>
                    <a:pt x="617" y="140"/>
                  </a:cubicBezTo>
                  <a:cubicBezTo>
                    <a:pt x="602" y="104"/>
                    <a:pt x="565" y="0"/>
                    <a:pt x="484" y="52"/>
                  </a:cubicBezTo>
                  <a:cubicBezTo>
                    <a:pt x="403" y="103"/>
                    <a:pt x="75" y="302"/>
                    <a:pt x="75" y="302"/>
                  </a:cubicBezTo>
                  <a:cubicBezTo>
                    <a:pt x="75" y="302"/>
                    <a:pt x="11" y="338"/>
                    <a:pt x="23" y="401"/>
                  </a:cubicBezTo>
                  <a:cubicBezTo>
                    <a:pt x="36" y="463"/>
                    <a:pt x="60" y="594"/>
                    <a:pt x="41" y="692"/>
                  </a:cubicBezTo>
                  <a:cubicBezTo>
                    <a:pt x="23" y="782"/>
                    <a:pt x="0" y="813"/>
                    <a:pt x="111" y="8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11" name="Group 25出自【趣你的PPT】(微信:qunideppt)：最优质的PPT资源库"/>
            <p:cNvGrpSpPr/>
            <p:nvPr/>
          </p:nvGrpSpPr>
          <p:grpSpPr>
            <a:xfrm>
              <a:off x="7083837" y="3531431"/>
              <a:ext cx="335868" cy="383755"/>
              <a:chOff x="9174163" y="2577307"/>
              <a:chExt cx="406400" cy="464344"/>
            </a:xfrm>
            <a:solidFill>
              <a:schemeClr val="bg1"/>
            </a:solidFill>
          </p:grpSpPr>
          <p:sp>
            <p:nvSpPr>
              <p:cNvPr id="1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174163" y="2577307"/>
                <a:ext cx="406400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7425"/>
                    </a:moveTo>
                    <a:cubicBezTo>
                      <a:pt x="5687" y="7425"/>
                      <a:pt x="1542" y="6064"/>
                      <a:pt x="1542" y="4387"/>
                    </a:cubicBezTo>
                    <a:cubicBezTo>
                      <a:pt x="1542" y="2709"/>
                      <a:pt x="5687" y="1350"/>
                      <a:pt x="10800" y="1350"/>
                    </a:cubicBezTo>
                    <a:cubicBezTo>
                      <a:pt x="15912" y="1350"/>
                      <a:pt x="20057" y="2709"/>
                      <a:pt x="20057" y="4387"/>
                    </a:cubicBezTo>
                    <a:cubicBezTo>
                      <a:pt x="20057" y="6064"/>
                      <a:pt x="15912" y="7425"/>
                      <a:pt x="10800" y="7425"/>
                    </a:cubicBezTo>
                    <a:moveTo>
                      <a:pt x="20057" y="9112"/>
                    </a:moveTo>
                    <a:lnTo>
                      <a:pt x="20054" y="9112"/>
                    </a:lnTo>
                    <a:cubicBezTo>
                      <a:pt x="20054" y="9119"/>
                      <a:pt x="20057" y="9127"/>
                      <a:pt x="20057" y="9133"/>
                    </a:cubicBezTo>
                    <a:cubicBezTo>
                      <a:pt x="20057" y="10800"/>
                      <a:pt x="15912" y="12150"/>
                      <a:pt x="10800" y="12150"/>
                    </a:cubicBezTo>
                    <a:cubicBezTo>
                      <a:pt x="5687" y="12150"/>
                      <a:pt x="1542" y="10800"/>
                      <a:pt x="1542" y="9133"/>
                    </a:cubicBezTo>
                    <a:cubicBezTo>
                      <a:pt x="1542" y="9127"/>
                      <a:pt x="1545" y="9119"/>
                      <a:pt x="1545" y="9112"/>
                    </a:cubicBezTo>
                    <a:lnTo>
                      <a:pt x="1542" y="9112"/>
                    </a:lnTo>
                    <a:lnTo>
                      <a:pt x="1542" y="6793"/>
                    </a:lnTo>
                    <a:cubicBezTo>
                      <a:pt x="3564" y="8140"/>
                      <a:pt x="7271" y="8774"/>
                      <a:pt x="10800" y="8774"/>
                    </a:cubicBezTo>
                    <a:cubicBezTo>
                      <a:pt x="14328" y="8774"/>
                      <a:pt x="18035" y="8140"/>
                      <a:pt x="20057" y="6793"/>
                    </a:cubicBezTo>
                    <a:cubicBezTo>
                      <a:pt x="20057" y="6793"/>
                      <a:pt x="20057" y="9112"/>
                      <a:pt x="20057" y="9112"/>
                    </a:cubicBezTo>
                    <a:close/>
                    <a:moveTo>
                      <a:pt x="20057" y="13162"/>
                    </a:moveTo>
                    <a:lnTo>
                      <a:pt x="20054" y="13162"/>
                    </a:lnTo>
                    <a:cubicBezTo>
                      <a:pt x="20054" y="13169"/>
                      <a:pt x="20057" y="13177"/>
                      <a:pt x="20057" y="13183"/>
                    </a:cubicBezTo>
                    <a:cubicBezTo>
                      <a:pt x="20057" y="14850"/>
                      <a:pt x="15912" y="16200"/>
                      <a:pt x="10800" y="16200"/>
                    </a:cubicBezTo>
                    <a:cubicBezTo>
                      <a:pt x="5687" y="16200"/>
                      <a:pt x="1542" y="14850"/>
                      <a:pt x="1542" y="13183"/>
                    </a:cubicBezTo>
                    <a:cubicBezTo>
                      <a:pt x="1542" y="13177"/>
                      <a:pt x="1545" y="13169"/>
                      <a:pt x="1545" y="13162"/>
                    </a:cubicBezTo>
                    <a:lnTo>
                      <a:pt x="1542" y="13162"/>
                    </a:lnTo>
                    <a:lnTo>
                      <a:pt x="1542" y="10640"/>
                    </a:lnTo>
                    <a:cubicBezTo>
                      <a:pt x="3136" y="12077"/>
                      <a:pt x="6982" y="12825"/>
                      <a:pt x="10800" y="12825"/>
                    </a:cubicBezTo>
                    <a:cubicBezTo>
                      <a:pt x="14617" y="12825"/>
                      <a:pt x="18463" y="12077"/>
                      <a:pt x="20057" y="10640"/>
                    </a:cubicBezTo>
                    <a:cubicBezTo>
                      <a:pt x="20057" y="10640"/>
                      <a:pt x="20057" y="13162"/>
                      <a:pt x="20057" y="13162"/>
                    </a:cubicBezTo>
                    <a:close/>
                    <a:moveTo>
                      <a:pt x="20057" y="17212"/>
                    </a:moveTo>
                    <a:cubicBezTo>
                      <a:pt x="20057" y="18889"/>
                      <a:pt x="15912" y="20249"/>
                      <a:pt x="10800" y="20249"/>
                    </a:cubicBezTo>
                    <a:cubicBezTo>
                      <a:pt x="5687" y="20249"/>
                      <a:pt x="1542" y="18889"/>
                      <a:pt x="1542" y="17212"/>
                    </a:cubicBezTo>
                    <a:lnTo>
                      <a:pt x="1542" y="14690"/>
                    </a:lnTo>
                    <a:cubicBezTo>
                      <a:pt x="3136" y="16127"/>
                      <a:pt x="6982" y="16875"/>
                      <a:pt x="10800" y="16875"/>
                    </a:cubicBezTo>
                    <a:cubicBezTo>
                      <a:pt x="14617" y="16875"/>
                      <a:pt x="18463" y="16127"/>
                      <a:pt x="20057" y="14690"/>
                    </a:cubicBezTo>
                    <a:cubicBezTo>
                      <a:pt x="20057" y="14690"/>
                      <a:pt x="20057" y="17212"/>
                      <a:pt x="20057" y="17212"/>
                    </a:cubicBezTo>
                    <a:close/>
                    <a:moveTo>
                      <a:pt x="10800" y="0"/>
                    </a:moveTo>
                    <a:cubicBezTo>
                      <a:pt x="5598" y="0"/>
                      <a:pt x="0" y="1372"/>
                      <a:pt x="0" y="4387"/>
                    </a:cubicBezTo>
                    <a:lnTo>
                      <a:pt x="0" y="17212"/>
                    </a:lnTo>
                    <a:cubicBezTo>
                      <a:pt x="0" y="20226"/>
                      <a:pt x="5598" y="21599"/>
                      <a:pt x="10800" y="21599"/>
                    </a:cubicBezTo>
                    <a:cubicBezTo>
                      <a:pt x="16001" y="21599"/>
                      <a:pt x="21599" y="20226"/>
                      <a:pt x="21599" y="17212"/>
                    </a:cubicBezTo>
                    <a:lnTo>
                      <a:pt x="21599" y="4387"/>
                    </a:lnTo>
                    <a:cubicBezTo>
                      <a:pt x="21599" y="1372"/>
                      <a:pt x="1600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493250" y="2940050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493250" y="2852738"/>
                <a:ext cx="29369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493250" y="2765425"/>
                <a:ext cx="29369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57700" y="2938492"/>
              <a:ext cx="991951" cy="1554997"/>
            </a:xfrm>
            <a:custGeom>
              <a:avLst/>
              <a:gdLst>
                <a:gd name="T0" fmla="*/ 620 w 731"/>
                <a:gd name="T1" fmla="*/ 276 h 1146"/>
                <a:gd name="T2" fmla="*/ 224 w 731"/>
                <a:gd name="T3" fmla="*/ 59 h 1146"/>
                <a:gd name="T4" fmla="*/ 81 w 731"/>
                <a:gd name="T5" fmla="*/ 229 h 1146"/>
                <a:gd name="T6" fmla="*/ 113 w 731"/>
                <a:gd name="T7" fmla="*/ 1006 h 1146"/>
                <a:gd name="T8" fmla="*/ 246 w 731"/>
                <a:gd name="T9" fmla="*/ 1094 h 1146"/>
                <a:gd name="T10" fmla="*/ 656 w 731"/>
                <a:gd name="T11" fmla="*/ 844 h 1146"/>
                <a:gd name="T12" fmla="*/ 707 w 731"/>
                <a:gd name="T13" fmla="*/ 745 h 1146"/>
                <a:gd name="T14" fmla="*/ 690 w 731"/>
                <a:gd name="T15" fmla="*/ 453 h 1146"/>
                <a:gd name="T16" fmla="*/ 620 w 731"/>
                <a:gd name="T17" fmla="*/ 276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1" h="1146">
                  <a:moveTo>
                    <a:pt x="620" y="276"/>
                  </a:moveTo>
                  <a:cubicBezTo>
                    <a:pt x="555" y="242"/>
                    <a:pt x="224" y="59"/>
                    <a:pt x="224" y="59"/>
                  </a:cubicBezTo>
                  <a:cubicBezTo>
                    <a:pt x="224" y="59"/>
                    <a:pt x="147" y="0"/>
                    <a:pt x="81" y="229"/>
                  </a:cubicBezTo>
                  <a:cubicBezTo>
                    <a:pt x="17" y="456"/>
                    <a:pt x="0" y="730"/>
                    <a:pt x="113" y="1006"/>
                  </a:cubicBezTo>
                  <a:cubicBezTo>
                    <a:pt x="128" y="1042"/>
                    <a:pt x="166" y="1146"/>
                    <a:pt x="246" y="1094"/>
                  </a:cubicBezTo>
                  <a:cubicBezTo>
                    <a:pt x="327" y="1042"/>
                    <a:pt x="656" y="844"/>
                    <a:pt x="656" y="844"/>
                  </a:cubicBezTo>
                  <a:cubicBezTo>
                    <a:pt x="656" y="844"/>
                    <a:pt x="719" y="807"/>
                    <a:pt x="707" y="745"/>
                  </a:cubicBezTo>
                  <a:cubicBezTo>
                    <a:pt x="695" y="682"/>
                    <a:pt x="670" y="552"/>
                    <a:pt x="690" y="453"/>
                  </a:cubicBezTo>
                  <a:cubicBezTo>
                    <a:pt x="708" y="363"/>
                    <a:pt x="731" y="333"/>
                    <a:pt x="620" y="2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18" name="Group 30出自【趣你的PPT】(微信:qunideppt)：最优质的PPT资源库"/>
            <p:cNvGrpSpPr/>
            <p:nvPr/>
          </p:nvGrpSpPr>
          <p:grpSpPr>
            <a:xfrm>
              <a:off x="4761933" y="3574433"/>
              <a:ext cx="383755" cy="383755"/>
              <a:chOff x="8216107" y="2577307"/>
              <a:chExt cx="464344" cy="464344"/>
            </a:xfrm>
            <a:solidFill>
              <a:schemeClr val="bg1"/>
            </a:solidFill>
          </p:grpSpPr>
          <p:sp>
            <p:nvSpPr>
              <p:cNvPr id="1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216107" y="2577307"/>
                <a:ext cx="464344" cy="464344"/>
              </a:xfrm>
              <a:custGeom>
                <a:avLst/>
                <a:gdLst>
                  <a:gd name="T0" fmla="+- 0 10800 87"/>
                  <a:gd name="T1" fmla="*/ T0 w 21426"/>
                  <a:gd name="T2" fmla="+- 0 10799 73"/>
                  <a:gd name="T3" fmla="*/ 10799 h 21453"/>
                  <a:gd name="T4" fmla="+- 0 10800 87"/>
                  <a:gd name="T5" fmla="*/ T4 w 21426"/>
                  <a:gd name="T6" fmla="+- 0 10799 73"/>
                  <a:gd name="T7" fmla="*/ 10799 h 21453"/>
                  <a:gd name="T8" fmla="+- 0 10800 87"/>
                  <a:gd name="T9" fmla="*/ T8 w 21426"/>
                  <a:gd name="T10" fmla="+- 0 10799 73"/>
                  <a:gd name="T11" fmla="*/ 10799 h 21453"/>
                  <a:gd name="T12" fmla="+- 0 10800 87"/>
                  <a:gd name="T13" fmla="*/ T12 w 21426"/>
                  <a:gd name="T14" fmla="+- 0 10799 73"/>
                  <a:gd name="T15" fmla="*/ 10799 h 2145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426" h="21453">
                    <a:moveTo>
                      <a:pt x="8034" y="20112"/>
                    </a:moveTo>
                    <a:cubicBezTo>
                      <a:pt x="5816" y="17892"/>
                      <a:pt x="3556" y="15628"/>
                      <a:pt x="1338" y="13408"/>
                    </a:cubicBezTo>
                    <a:cubicBezTo>
                      <a:pt x="3241" y="7240"/>
                      <a:pt x="11488" y="7509"/>
                      <a:pt x="13391" y="1341"/>
                    </a:cubicBezTo>
                    <a:cubicBezTo>
                      <a:pt x="15609" y="3560"/>
                      <a:pt x="17869" y="5825"/>
                      <a:pt x="20087" y="8045"/>
                    </a:cubicBezTo>
                    <a:cubicBezTo>
                      <a:pt x="18184" y="14212"/>
                      <a:pt x="9937" y="13944"/>
                      <a:pt x="8034" y="20112"/>
                    </a:cubicBezTo>
                    <a:moveTo>
                      <a:pt x="21034" y="7097"/>
                    </a:moveTo>
                    <a:lnTo>
                      <a:pt x="14338" y="393"/>
                    </a:lnTo>
                    <a:cubicBezTo>
                      <a:pt x="14006" y="60"/>
                      <a:pt x="13525" y="-73"/>
                      <a:pt x="13069" y="39"/>
                    </a:cubicBezTo>
                    <a:cubicBezTo>
                      <a:pt x="12828" y="98"/>
                      <a:pt x="12614" y="222"/>
                      <a:pt x="12444" y="393"/>
                    </a:cubicBezTo>
                    <a:cubicBezTo>
                      <a:pt x="12292" y="545"/>
                      <a:pt x="12177" y="733"/>
                      <a:pt x="12112" y="944"/>
                    </a:cubicBezTo>
                    <a:cubicBezTo>
                      <a:pt x="11808" y="1929"/>
                      <a:pt x="11283" y="2785"/>
                      <a:pt x="10507" y="3562"/>
                    </a:cubicBezTo>
                    <a:cubicBezTo>
                      <a:pt x="9471" y="4598"/>
                      <a:pt x="8121" y="5384"/>
                      <a:pt x="6693" y="6214"/>
                    </a:cubicBezTo>
                    <a:cubicBezTo>
                      <a:pt x="5177" y="7094"/>
                      <a:pt x="3611" y="8006"/>
                      <a:pt x="2328" y="9290"/>
                    </a:cubicBezTo>
                    <a:cubicBezTo>
                      <a:pt x="1237" y="10383"/>
                      <a:pt x="493" y="11600"/>
                      <a:pt x="59" y="13011"/>
                    </a:cubicBezTo>
                    <a:cubicBezTo>
                      <a:pt x="-87" y="13488"/>
                      <a:pt x="40" y="14004"/>
                      <a:pt x="391" y="14356"/>
                    </a:cubicBezTo>
                    <a:lnTo>
                      <a:pt x="7087" y="21060"/>
                    </a:lnTo>
                    <a:cubicBezTo>
                      <a:pt x="7419" y="21393"/>
                      <a:pt x="7900" y="21526"/>
                      <a:pt x="8356" y="21414"/>
                    </a:cubicBezTo>
                    <a:cubicBezTo>
                      <a:pt x="8597" y="21354"/>
                      <a:pt x="8811" y="21231"/>
                      <a:pt x="8981" y="21060"/>
                    </a:cubicBezTo>
                    <a:cubicBezTo>
                      <a:pt x="9133" y="20908"/>
                      <a:pt x="9248" y="20720"/>
                      <a:pt x="9314" y="20508"/>
                    </a:cubicBezTo>
                    <a:cubicBezTo>
                      <a:pt x="9617" y="19523"/>
                      <a:pt x="10142" y="18667"/>
                      <a:pt x="10918" y="17890"/>
                    </a:cubicBezTo>
                    <a:cubicBezTo>
                      <a:pt x="11954" y="16853"/>
                      <a:pt x="13304" y="16069"/>
                      <a:pt x="14733" y="15239"/>
                    </a:cubicBezTo>
                    <a:cubicBezTo>
                      <a:pt x="16248" y="14357"/>
                      <a:pt x="17814" y="13446"/>
                      <a:pt x="19097" y="12162"/>
                    </a:cubicBezTo>
                    <a:cubicBezTo>
                      <a:pt x="20188" y="11070"/>
                      <a:pt x="20932" y="9852"/>
                      <a:pt x="21366" y="8440"/>
                    </a:cubicBezTo>
                    <a:cubicBezTo>
                      <a:pt x="21512" y="7965"/>
                      <a:pt x="21385" y="7448"/>
                      <a:pt x="21034" y="709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390732" y="2736850"/>
                <a:ext cx="125413" cy="130175"/>
              </a:xfrm>
              <a:custGeom>
                <a:avLst/>
                <a:gdLst>
                  <a:gd name="T0" fmla="+- 0 10801 59"/>
                  <a:gd name="T1" fmla="*/ T0 w 21484"/>
                  <a:gd name="T2" fmla="+- 0 10799 41"/>
                  <a:gd name="T3" fmla="*/ 10799 h 21516"/>
                  <a:gd name="T4" fmla="+- 0 10801 59"/>
                  <a:gd name="T5" fmla="*/ T4 w 21484"/>
                  <a:gd name="T6" fmla="+- 0 10799 41"/>
                  <a:gd name="T7" fmla="*/ 10799 h 21516"/>
                  <a:gd name="T8" fmla="+- 0 10801 59"/>
                  <a:gd name="T9" fmla="*/ T8 w 21484"/>
                  <a:gd name="T10" fmla="+- 0 10799 41"/>
                  <a:gd name="T11" fmla="*/ 10799 h 21516"/>
                  <a:gd name="T12" fmla="+- 0 10801 59"/>
                  <a:gd name="T13" fmla="*/ T12 w 21484"/>
                  <a:gd name="T14" fmla="+- 0 10799 41"/>
                  <a:gd name="T15" fmla="*/ 10799 h 2151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484" h="21516">
                    <a:moveTo>
                      <a:pt x="17511" y="14987"/>
                    </a:moveTo>
                    <a:cubicBezTo>
                      <a:pt x="17287" y="15384"/>
                      <a:pt x="17032" y="15740"/>
                      <a:pt x="16731" y="16049"/>
                    </a:cubicBezTo>
                    <a:cubicBezTo>
                      <a:pt x="15340" y="14692"/>
                      <a:pt x="13947" y="13205"/>
                      <a:pt x="12559" y="11675"/>
                    </a:cubicBezTo>
                    <a:cubicBezTo>
                      <a:pt x="12912" y="11521"/>
                      <a:pt x="13287" y="11362"/>
                      <a:pt x="13689" y="11198"/>
                    </a:cubicBezTo>
                    <a:cubicBezTo>
                      <a:pt x="14092" y="11034"/>
                      <a:pt x="14494" y="10927"/>
                      <a:pt x="14895" y="10861"/>
                    </a:cubicBezTo>
                    <a:cubicBezTo>
                      <a:pt x="15308" y="10801"/>
                      <a:pt x="15715" y="10819"/>
                      <a:pt x="16122" y="10913"/>
                    </a:cubicBezTo>
                    <a:cubicBezTo>
                      <a:pt x="16527" y="11011"/>
                      <a:pt x="16909" y="11222"/>
                      <a:pt x="17262" y="11554"/>
                    </a:cubicBezTo>
                    <a:cubicBezTo>
                      <a:pt x="17612" y="11890"/>
                      <a:pt x="17835" y="12244"/>
                      <a:pt x="17923" y="12620"/>
                    </a:cubicBezTo>
                    <a:cubicBezTo>
                      <a:pt x="18020" y="13004"/>
                      <a:pt x="18025" y="13392"/>
                      <a:pt x="17958" y="13789"/>
                    </a:cubicBezTo>
                    <a:cubicBezTo>
                      <a:pt x="17883" y="14187"/>
                      <a:pt x="17738" y="14585"/>
                      <a:pt x="17511" y="14987"/>
                    </a:cubicBezTo>
                    <a:moveTo>
                      <a:pt x="5799" y="10193"/>
                    </a:moveTo>
                    <a:cubicBezTo>
                      <a:pt x="5096" y="10221"/>
                      <a:pt x="4482" y="9996"/>
                      <a:pt x="3946" y="9496"/>
                    </a:cubicBezTo>
                    <a:cubicBezTo>
                      <a:pt x="3717" y="9285"/>
                      <a:pt x="3558" y="9028"/>
                      <a:pt x="3461" y="8724"/>
                    </a:cubicBezTo>
                    <a:cubicBezTo>
                      <a:pt x="3359" y="8420"/>
                      <a:pt x="3326" y="8088"/>
                      <a:pt x="3366" y="7723"/>
                    </a:cubicBezTo>
                    <a:cubicBezTo>
                      <a:pt x="3397" y="7363"/>
                      <a:pt x="3509" y="6989"/>
                      <a:pt x="3703" y="6610"/>
                    </a:cubicBezTo>
                    <a:cubicBezTo>
                      <a:pt x="3889" y="6231"/>
                      <a:pt x="4160" y="5852"/>
                      <a:pt x="4510" y="5487"/>
                    </a:cubicBezTo>
                    <a:cubicBezTo>
                      <a:pt x="5768" y="6694"/>
                      <a:pt x="7022" y="8018"/>
                      <a:pt x="8282" y="9388"/>
                    </a:cubicBezTo>
                    <a:cubicBezTo>
                      <a:pt x="7330" y="9893"/>
                      <a:pt x="6501" y="10164"/>
                      <a:pt x="5799" y="10193"/>
                    </a:cubicBezTo>
                    <a:moveTo>
                      <a:pt x="19678" y="8570"/>
                    </a:moveTo>
                    <a:cubicBezTo>
                      <a:pt x="18868" y="7915"/>
                      <a:pt x="18055" y="7470"/>
                      <a:pt x="17235" y="7250"/>
                    </a:cubicBezTo>
                    <a:cubicBezTo>
                      <a:pt x="16421" y="7031"/>
                      <a:pt x="15603" y="6942"/>
                      <a:pt x="14779" y="6998"/>
                    </a:cubicBezTo>
                    <a:cubicBezTo>
                      <a:pt x="13964" y="7059"/>
                      <a:pt x="13130" y="7236"/>
                      <a:pt x="12296" y="7545"/>
                    </a:cubicBezTo>
                    <a:cubicBezTo>
                      <a:pt x="11462" y="7859"/>
                      <a:pt x="10625" y="8200"/>
                      <a:pt x="9782" y="8593"/>
                    </a:cubicBezTo>
                    <a:cubicBezTo>
                      <a:pt x="8448" y="7115"/>
                      <a:pt x="7114" y="5658"/>
                      <a:pt x="5778" y="4299"/>
                    </a:cubicBezTo>
                    <a:cubicBezTo>
                      <a:pt x="6382" y="3775"/>
                      <a:pt x="6963" y="3509"/>
                      <a:pt x="7526" y="3490"/>
                    </a:cubicBezTo>
                    <a:cubicBezTo>
                      <a:pt x="8088" y="3467"/>
                      <a:pt x="8631" y="3523"/>
                      <a:pt x="9145" y="3649"/>
                    </a:cubicBezTo>
                    <a:cubicBezTo>
                      <a:pt x="9669" y="3775"/>
                      <a:pt x="10149" y="3883"/>
                      <a:pt x="10590" y="3967"/>
                    </a:cubicBezTo>
                    <a:cubicBezTo>
                      <a:pt x="11038" y="4051"/>
                      <a:pt x="11424" y="3958"/>
                      <a:pt x="11765" y="3682"/>
                    </a:cubicBezTo>
                    <a:cubicBezTo>
                      <a:pt x="12123" y="3382"/>
                      <a:pt x="12321" y="2994"/>
                      <a:pt x="12351" y="2526"/>
                    </a:cubicBezTo>
                    <a:cubicBezTo>
                      <a:pt x="12376" y="2054"/>
                      <a:pt x="12189" y="1596"/>
                      <a:pt x="11782" y="1147"/>
                    </a:cubicBezTo>
                    <a:cubicBezTo>
                      <a:pt x="11258" y="569"/>
                      <a:pt x="10630" y="216"/>
                      <a:pt x="9872" y="85"/>
                    </a:cubicBezTo>
                    <a:cubicBezTo>
                      <a:pt x="9126" y="-41"/>
                      <a:pt x="8358" y="-30"/>
                      <a:pt x="7564" y="136"/>
                    </a:cubicBezTo>
                    <a:cubicBezTo>
                      <a:pt x="6780" y="309"/>
                      <a:pt x="6032" y="595"/>
                      <a:pt x="5324" y="997"/>
                    </a:cubicBezTo>
                    <a:cubicBezTo>
                      <a:pt x="4617" y="1399"/>
                      <a:pt x="4048" y="1811"/>
                      <a:pt x="3626" y="2213"/>
                    </a:cubicBezTo>
                    <a:cubicBezTo>
                      <a:pt x="3464" y="2066"/>
                      <a:pt x="3302" y="1918"/>
                      <a:pt x="3141" y="1773"/>
                    </a:cubicBezTo>
                    <a:cubicBezTo>
                      <a:pt x="2963" y="1614"/>
                      <a:pt x="2739" y="1530"/>
                      <a:pt x="2471" y="1535"/>
                    </a:cubicBezTo>
                    <a:cubicBezTo>
                      <a:pt x="2200" y="1535"/>
                      <a:pt x="1977" y="1647"/>
                      <a:pt x="1793" y="1853"/>
                    </a:cubicBezTo>
                    <a:cubicBezTo>
                      <a:pt x="1615" y="2054"/>
                      <a:pt x="1530" y="2288"/>
                      <a:pt x="1565" y="2536"/>
                    </a:cubicBezTo>
                    <a:cubicBezTo>
                      <a:pt x="1589" y="2793"/>
                      <a:pt x="1696" y="2989"/>
                      <a:pt x="1880" y="3139"/>
                    </a:cubicBezTo>
                    <a:cubicBezTo>
                      <a:pt x="2044" y="3270"/>
                      <a:pt x="2203" y="3401"/>
                      <a:pt x="2364" y="3537"/>
                    </a:cubicBezTo>
                    <a:cubicBezTo>
                      <a:pt x="1731" y="4276"/>
                      <a:pt x="1207" y="5094"/>
                      <a:pt x="795" y="5957"/>
                    </a:cubicBezTo>
                    <a:cubicBezTo>
                      <a:pt x="378" y="6820"/>
                      <a:pt x="130" y="7676"/>
                      <a:pt x="37" y="8509"/>
                    </a:cubicBezTo>
                    <a:cubicBezTo>
                      <a:pt x="-59" y="9346"/>
                      <a:pt x="33" y="10113"/>
                      <a:pt x="298" y="10824"/>
                    </a:cubicBezTo>
                    <a:cubicBezTo>
                      <a:pt x="566" y="11540"/>
                      <a:pt x="1056" y="12148"/>
                      <a:pt x="1774" y="12723"/>
                    </a:cubicBezTo>
                    <a:cubicBezTo>
                      <a:pt x="2942" y="13658"/>
                      <a:pt x="4321" y="14056"/>
                      <a:pt x="5915" y="13967"/>
                    </a:cubicBezTo>
                    <a:cubicBezTo>
                      <a:pt x="7507" y="13874"/>
                      <a:pt x="9223" y="13415"/>
                      <a:pt x="11064" y="12461"/>
                    </a:cubicBezTo>
                    <a:cubicBezTo>
                      <a:pt x="12532" y="14093"/>
                      <a:pt x="14002" y="15716"/>
                      <a:pt x="15470" y="17223"/>
                    </a:cubicBezTo>
                    <a:cubicBezTo>
                      <a:pt x="14849" y="17728"/>
                      <a:pt x="14305" y="18018"/>
                      <a:pt x="13826" y="18111"/>
                    </a:cubicBezTo>
                    <a:cubicBezTo>
                      <a:pt x="13344" y="18210"/>
                      <a:pt x="12917" y="18200"/>
                      <a:pt x="12530" y="18088"/>
                    </a:cubicBezTo>
                    <a:cubicBezTo>
                      <a:pt x="12142" y="17971"/>
                      <a:pt x="11782" y="17803"/>
                      <a:pt x="11455" y="17587"/>
                    </a:cubicBezTo>
                    <a:cubicBezTo>
                      <a:pt x="11125" y="17368"/>
                      <a:pt x="10799" y="17181"/>
                      <a:pt x="10474" y="17026"/>
                    </a:cubicBezTo>
                    <a:cubicBezTo>
                      <a:pt x="10154" y="16872"/>
                      <a:pt x="9823" y="16788"/>
                      <a:pt x="9486" y="16783"/>
                    </a:cubicBezTo>
                    <a:cubicBezTo>
                      <a:pt x="9145" y="16778"/>
                      <a:pt x="8785" y="16937"/>
                      <a:pt x="8388" y="17265"/>
                    </a:cubicBezTo>
                    <a:cubicBezTo>
                      <a:pt x="7981" y="17606"/>
                      <a:pt x="7777" y="18004"/>
                      <a:pt x="7777" y="18453"/>
                    </a:cubicBezTo>
                    <a:cubicBezTo>
                      <a:pt x="7777" y="18897"/>
                      <a:pt x="7991" y="19351"/>
                      <a:pt x="8408" y="19809"/>
                    </a:cubicBezTo>
                    <a:cubicBezTo>
                      <a:pt x="8830" y="20268"/>
                      <a:pt x="9379" y="20651"/>
                      <a:pt x="10042" y="20955"/>
                    </a:cubicBezTo>
                    <a:cubicBezTo>
                      <a:pt x="10708" y="21259"/>
                      <a:pt x="11455" y="21451"/>
                      <a:pt x="12279" y="21502"/>
                    </a:cubicBezTo>
                    <a:cubicBezTo>
                      <a:pt x="13103" y="21559"/>
                      <a:pt x="13970" y="21437"/>
                      <a:pt x="14886" y="21109"/>
                    </a:cubicBezTo>
                    <a:cubicBezTo>
                      <a:pt x="15807" y="20787"/>
                      <a:pt x="16721" y="20202"/>
                      <a:pt x="17617" y="19332"/>
                    </a:cubicBezTo>
                    <a:cubicBezTo>
                      <a:pt x="18051" y="19739"/>
                      <a:pt x="18489" y="20127"/>
                      <a:pt x="18921" y="20501"/>
                    </a:cubicBezTo>
                    <a:cubicBezTo>
                      <a:pt x="19107" y="20656"/>
                      <a:pt x="19328" y="20731"/>
                      <a:pt x="19601" y="20712"/>
                    </a:cubicBezTo>
                    <a:cubicBezTo>
                      <a:pt x="19861" y="20703"/>
                      <a:pt x="20090" y="20586"/>
                      <a:pt x="20269" y="20375"/>
                    </a:cubicBezTo>
                    <a:cubicBezTo>
                      <a:pt x="20455" y="20160"/>
                      <a:pt x="20532" y="19921"/>
                      <a:pt x="20503" y="19674"/>
                    </a:cubicBezTo>
                    <a:cubicBezTo>
                      <a:pt x="20477" y="19421"/>
                      <a:pt x="20371" y="19229"/>
                      <a:pt x="20192" y="19089"/>
                    </a:cubicBezTo>
                    <a:cubicBezTo>
                      <a:pt x="19755" y="18752"/>
                      <a:pt x="19321" y="18397"/>
                      <a:pt x="18884" y="18022"/>
                    </a:cubicBezTo>
                    <a:cubicBezTo>
                      <a:pt x="19626" y="17143"/>
                      <a:pt x="20221" y="16217"/>
                      <a:pt x="20664" y="15300"/>
                    </a:cubicBezTo>
                    <a:cubicBezTo>
                      <a:pt x="21103" y="14379"/>
                      <a:pt x="21367" y="13490"/>
                      <a:pt x="21453" y="12667"/>
                    </a:cubicBezTo>
                    <a:cubicBezTo>
                      <a:pt x="21540" y="11839"/>
                      <a:pt x="21439" y="11091"/>
                      <a:pt x="21159" y="10412"/>
                    </a:cubicBezTo>
                    <a:cubicBezTo>
                      <a:pt x="20880" y="9725"/>
                      <a:pt x="20386" y="9135"/>
                      <a:pt x="19678" y="857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375650" y="2896394"/>
                <a:ext cx="70644" cy="73819"/>
              </a:xfrm>
              <a:custGeom>
                <a:avLst/>
                <a:gdLst>
                  <a:gd name="T0" fmla="+- 0 10791 197"/>
                  <a:gd name="T1" fmla="*/ T0 w 21188"/>
                  <a:gd name="T2" fmla="+- 0 10794 193"/>
                  <a:gd name="T3" fmla="*/ 10794 h 21203"/>
                  <a:gd name="T4" fmla="+- 0 10791 197"/>
                  <a:gd name="T5" fmla="*/ T4 w 21188"/>
                  <a:gd name="T6" fmla="+- 0 10794 193"/>
                  <a:gd name="T7" fmla="*/ 10794 h 21203"/>
                  <a:gd name="T8" fmla="+- 0 10791 197"/>
                  <a:gd name="T9" fmla="*/ T8 w 21188"/>
                  <a:gd name="T10" fmla="+- 0 10794 193"/>
                  <a:gd name="T11" fmla="*/ 10794 h 21203"/>
                  <a:gd name="T12" fmla="+- 0 10791 197"/>
                  <a:gd name="T13" fmla="*/ T12 w 21188"/>
                  <a:gd name="T14" fmla="+- 0 10794 193"/>
                  <a:gd name="T15" fmla="*/ 10794 h 2120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88" h="21203">
                    <a:moveTo>
                      <a:pt x="17615" y="468"/>
                    </a:moveTo>
                    <a:lnTo>
                      <a:pt x="17606" y="468"/>
                    </a:lnTo>
                    <a:cubicBezTo>
                      <a:pt x="14870" y="2476"/>
                      <a:pt x="12200" y="4590"/>
                      <a:pt x="9727" y="6958"/>
                    </a:cubicBezTo>
                    <a:cubicBezTo>
                      <a:pt x="7348" y="9227"/>
                      <a:pt x="5200" y="11619"/>
                      <a:pt x="3329" y="14060"/>
                    </a:cubicBezTo>
                    <a:lnTo>
                      <a:pt x="341" y="17962"/>
                    </a:lnTo>
                    <a:lnTo>
                      <a:pt x="350" y="17970"/>
                    </a:lnTo>
                    <a:cubicBezTo>
                      <a:pt x="-197" y="18786"/>
                      <a:pt x="-106" y="19880"/>
                      <a:pt x="638" y="20590"/>
                    </a:cubicBezTo>
                    <a:cubicBezTo>
                      <a:pt x="1491" y="21407"/>
                      <a:pt x="2889" y="21407"/>
                      <a:pt x="3746" y="20590"/>
                    </a:cubicBezTo>
                    <a:cubicBezTo>
                      <a:pt x="3877" y="20460"/>
                      <a:pt x="3984" y="20321"/>
                      <a:pt x="4069" y="20174"/>
                    </a:cubicBezTo>
                    <a:lnTo>
                      <a:pt x="6867" y="16517"/>
                    </a:lnTo>
                    <a:cubicBezTo>
                      <a:pt x="8601" y="14255"/>
                      <a:pt x="10606" y="12027"/>
                      <a:pt x="12824" y="9913"/>
                    </a:cubicBezTo>
                    <a:cubicBezTo>
                      <a:pt x="15281" y="7570"/>
                      <a:pt x="17557" y="5758"/>
                      <a:pt x="20329" y="3749"/>
                    </a:cubicBezTo>
                    <a:lnTo>
                      <a:pt x="20321" y="3741"/>
                    </a:lnTo>
                    <a:cubicBezTo>
                      <a:pt x="20400" y="3684"/>
                      <a:pt x="20473" y="3635"/>
                      <a:pt x="20543" y="3570"/>
                    </a:cubicBezTo>
                    <a:cubicBezTo>
                      <a:pt x="21402" y="2753"/>
                      <a:pt x="21402" y="1427"/>
                      <a:pt x="20543" y="606"/>
                    </a:cubicBezTo>
                    <a:cubicBezTo>
                      <a:pt x="19742" y="-161"/>
                      <a:pt x="18472" y="-193"/>
                      <a:pt x="17615" y="46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48675" y="2649538"/>
                <a:ext cx="71438" cy="74613"/>
              </a:xfrm>
              <a:custGeom>
                <a:avLst/>
                <a:gdLst>
                  <a:gd name="T0" fmla="+- 0 10803 213"/>
                  <a:gd name="T1" fmla="*/ T0 w 21180"/>
                  <a:gd name="T2" fmla="+- 0 10801 203"/>
                  <a:gd name="T3" fmla="*/ 10801 h 21196"/>
                  <a:gd name="T4" fmla="+- 0 10803 213"/>
                  <a:gd name="T5" fmla="*/ T4 w 21180"/>
                  <a:gd name="T6" fmla="+- 0 10801 203"/>
                  <a:gd name="T7" fmla="*/ 10801 h 21196"/>
                  <a:gd name="T8" fmla="+- 0 10803 213"/>
                  <a:gd name="T9" fmla="*/ T8 w 21180"/>
                  <a:gd name="T10" fmla="+- 0 10801 203"/>
                  <a:gd name="T11" fmla="*/ 10801 h 21196"/>
                  <a:gd name="T12" fmla="+- 0 10803 213"/>
                  <a:gd name="T13" fmla="*/ T12 w 21180"/>
                  <a:gd name="T14" fmla="+- 0 10801 203"/>
                  <a:gd name="T15" fmla="*/ 10801 h 2119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80" h="21196">
                    <a:moveTo>
                      <a:pt x="8372" y="11356"/>
                    </a:moveTo>
                    <a:cubicBezTo>
                      <a:pt x="6122" y="13508"/>
                      <a:pt x="3675" y="15444"/>
                      <a:pt x="1144" y="17292"/>
                    </a:cubicBezTo>
                    <a:cubicBezTo>
                      <a:pt x="963" y="17388"/>
                      <a:pt x="786" y="17493"/>
                      <a:pt x="637" y="17645"/>
                    </a:cubicBezTo>
                    <a:cubicBezTo>
                      <a:pt x="-213" y="18457"/>
                      <a:pt x="-213" y="19774"/>
                      <a:pt x="637" y="20585"/>
                    </a:cubicBezTo>
                    <a:cubicBezTo>
                      <a:pt x="1464" y="21380"/>
                      <a:pt x="2796" y="21397"/>
                      <a:pt x="3652" y="20641"/>
                    </a:cubicBezTo>
                    <a:lnTo>
                      <a:pt x="3665" y="20649"/>
                    </a:lnTo>
                    <a:cubicBezTo>
                      <a:pt x="6364" y="18673"/>
                      <a:pt x="8988" y="16581"/>
                      <a:pt x="11419" y="14263"/>
                    </a:cubicBezTo>
                    <a:cubicBezTo>
                      <a:pt x="13759" y="12030"/>
                      <a:pt x="15873" y="9685"/>
                      <a:pt x="17715" y="7283"/>
                    </a:cubicBezTo>
                    <a:lnTo>
                      <a:pt x="20663" y="3427"/>
                    </a:lnTo>
                    <a:lnTo>
                      <a:pt x="20654" y="3419"/>
                    </a:lnTo>
                    <a:cubicBezTo>
                      <a:pt x="21386" y="2600"/>
                      <a:pt x="21357" y="1379"/>
                      <a:pt x="20541" y="608"/>
                    </a:cubicBezTo>
                    <a:cubicBezTo>
                      <a:pt x="19697" y="-203"/>
                      <a:pt x="18323" y="-203"/>
                      <a:pt x="17468" y="608"/>
                    </a:cubicBezTo>
                    <a:cubicBezTo>
                      <a:pt x="17313" y="760"/>
                      <a:pt x="17197" y="937"/>
                      <a:pt x="17094" y="1114"/>
                    </a:cubicBezTo>
                    <a:lnTo>
                      <a:pt x="14228" y="4857"/>
                    </a:lnTo>
                    <a:cubicBezTo>
                      <a:pt x="12526" y="7090"/>
                      <a:pt x="10552" y="9275"/>
                      <a:pt x="8372" y="1135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96930" y="4123536"/>
              <a:ext cx="1354214" cy="1218365"/>
            </a:xfrm>
            <a:custGeom>
              <a:avLst/>
              <a:gdLst>
                <a:gd name="T0" fmla="*/ 477 w 998"/>
                <a:gd name="T1" fmla="*/ 67 h 898"/>
                <a:gd name="T2" fmla="*/ 90 w 998"/>
                <a:gd name="T3" fmla="*/ 299 h 898"/>
                <a:gd name="T4" fmla="*/ 165 w 998"/>
                <a:gd name="T5" fmla="*/ 508 h 898"/>
                <a:gd name="T6" fmla="*/ 851 w 998"/>
                <a:gd name="T7" fmla="*/ 873 h 898"/>
                <a:gd name="T8" fmla="*/ 995 w 998"/>
                <a:gd name="T9" fmla="*/ 802 h 898"/>
                <a:gd name="T10" fmla="*/ 986 w 998"/>
                <a:gd name="T11" fmla="*/ 323 h 898"/>
                <a:gd name="T12" fmla="*/ 926 w 998"/>
                <a:gd name="T13" fmla="*/ 229 h 898"/>
                <a:gd name="T14" fmla="*/ 666 w 998"/>
                <a:gd name="T15" fmla="*/ 96 h 898"/>
                <a:gd name="T16" fmla="*/ 477 w 998"/>
                <a:gd name="T17" fmla="*/ 67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8" h="898">
                  <a:moveTo>
                    <a:pt x="477" y="67"/>
                  </a:moveTo>
                  <a:cubicBezTo>
                    <a:pt x="415" y="106"/>
                    <a:pt x="90" y="299"/>
                    <a:pt x="90" y="299"/>
                  </a:cubicBezTo>
                  <a:cubicBezTo>
                    <a:pt x="90" y="299"/>
                    <a:pt x="0" y="336"/>
                    <a:pt x="165" y="508"/>
                  </a:cubicBezTo>
                  <a:cubicBezTo>
                    <a:pt x="328" y="679"/>
                    <a:pt x="556" y="831"/>
                    <a:pt x="851" y="873"/>
                  </a:cubicBezTo>
                  <a:cubicBezTo>
                    <a:pt x="890" y="878"/>
                    <a:pt x="998" y="898"/>
                    <a:pt x="995" y="802"/>
                  </a:cubicBezTo>
                  <a:cubicBezTo>
                    <a:pt x="991" y="706"/>
                    <a:pt x="986" y="323"/>
                    <a:pt x="986" y="323"/>
                  </a:cubicBezTo>
                  <a:cubicBezTo>
                    <a:pt x="986" y="323"/>
                    <a:pt x="986" y="250"/>
                    <a:pt x="926" y="229"/>
                  </a:cubicBezTo>
                  <a:cubicBezTo>
                    <a:pt x="866" y="208"/>
                    <a:pt x="741" y="163"/>
                    <a:pt x="666" y="96"/>
                  </a:cubicBezTo>
                  <a:cubicBezTo>
                    <a:pt x="597" y="36"/>
                    <a:pt x="582" y="0"/>
                    <a:pt x="477" y="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25" name="Group 35出自【趣你的PPT】(微信:qunideppt)：最优质的PPT资源库"/>
            <p:cNvGrpSpPr/>
            <p:nvPr/>
          </p:nvGrpSpPr>
          <p:grpSpPr>
            <a:xfrm>
              <a:off x="5334887" y="4596100"/>
              <a:ext cx="383755" cy="383755"/>
              <a:chOff x="7287419" y="2577307"/>
              <a:chExt cx="464344" cy="464344"/>
            </a:xfrm>
            <a:solidFill>
              <a:schemeClr val="bg1"/>
            </a:solidFill>
          </p:grpSpPr>
          <p:sp>
            <p:nvSpPr>
              <p:cNvPr id="2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287419" y="2577307"/>
                <a:ext cx="145256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606507" y="2577307"/>
                <a:ext cx="145256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446963" y="2577307"/>
                <a:ext cx="145257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15416"/>
                    </a:moveTo>
                    <a:cubicBezTo>
                      <a:pt x="16954" y="15452"/>
                      <a:pt x="16923" y="15487"/>
                      <a:pt x="16883" y="15523"/>
                    </a:cubicBezTo>
                    <a:cubicBezTo>
                      <a:pt x="16677" y="15701"/>
                      <a:pt x="16414" y="15870"/>
                      <a:pt x="16066" y="16020"/>
                    </a:cubicBezTo>
                    <a:cubicBezTo>
                      <a:pt x="16057" y="16024"/>
                      <a:pt x="16044" y="16027"/>
                      <a:pt x="16038" y="16031"/>
                    </a:cubicBezTo>
                    <a:cubicBezTo>
                      <a:pt x="15662" y="16192"/>
                      <a:pt x="15214" y="16334"/>
                      <a:pt x="14705" y="16454"/>
                    </a:cubicBezTo>
                    <a:cubicBezTo>
                      <a:pt x="14697" y="16457"/>
                      <a:pt x="14692" y="16458"/>
                      <a:pt x="14686" y="16459"/>
                    </a:cubicBezTo>
                    <a:cubicBezTo>
                      <a:pt x="14163" y="16582"/>
                      <a:pt x="13584" y="16681"/>
                      <a:pt x="12960" y="16749"/>
                    </a:cubicBezTo>
                    <a:cubicBezTo>
                      <a:pt x="12279" y="16826"/>
                      <a:pt x="11560" y="16875"/>
                      <a:pt x="10800" y="16875"/>
                    </a:cubicBezTo>
                    <a:cubicBezTo>
                      <a:pt x="10037" y="16875"/>
                      <a:pt x="9318" y="16826"/>
                      <a:pt x="8640" y="16749"/>
                    </a:cubicBezTo>
                    <a:cubicBezTo>
                      <a:pt x="8016" y="16681"/>
                      <a:pt x="7435" y="16582"/>
                      <a:pt x="6914" y="16459"/>
                    </a:cubicBezTo>
                    <a:cubicBezTo>
                      <a:pt x="6908" y="16458"/>
                      <a:pt x="6901" y="16457"/>
                      <a:pt x="6893" y="16454"/>
                    </a:cubicBezTo>
                    <a:cubicBezTo>
                      <a:pt x="6385" y="16334"/>
                      <a:pt x="5937" y="16192"/>
                      <a:pt x="5562" y="16031"/>
                    </a:cubicBezTo>
                    <a:cubicBezTo>
                      <a:pt x="5553" y="16027"/>
                      <a:pt x="5541" y="16024"/>
                      <a:pt x="5531" y="16020"/>
                    </a:cubicBezTo>
                    <a:cubicBezTo>
                      <a:pt x="5184" y="15870"/>
                      <a:pt x="4921" y="15701"/>
                      <a:pt x="4715" y="15523"/>
                    </a:cubicBezTo>
                    <a:cubicBezTo>
                      <a:pt x="4676" y="15487"/>
                      <a:pt x="4644" y="15452"/>
                      <a:pt x="4612" y="15416"/>
                    </a:cubicBezTo>
                    <a:cubicBezTo>
                      <a:pt x="4437" y="15236"/>
                      <a:pt x="4320" y="15047"/>
                      <a:pt x="4320" y="14850"/>
                    </a:cubicBezTo>
                    <a:cubicBezTo>
                      <a:pt x="4320" y="14650"/>
                      <a:pt x="4437" y="14462"/>
                      <a:pt x="4612" y="14281"/>
                    </a:cubicBezTo>
                    <a:cubicBezTo>
                      <a:pt x="4644" y="14246"/>
                      <a:pt x="4676" y="14210"/>
                      <a:pt x="4715" y="14176"/>
                    </a:cubicBezTo>
                    <a:cubicBezTo>
                      <a:pt x="4921" y="13998"/>
                      <a:pt x="5184" y="13829"/>
                      <a:pt x="5531" y="13677"/>
                    </a:cubicBezTo>
                    <a:cubicBezTo>
                      <a:pt x="5541" y="13674"/>
                      <a:pt x="5553" y="13671"/>
                      <a:pt x="5562" y="13667"/>
                    </a:cubicBezTo>
                    <a:cubicBezTo>
                      <a:pt x="5937" y="13507"/>
                      <a:pt x="6385" y="13364"/>
                      <a:pt x="6893" y="13244"/>
                    </a:cubicBezTo>
                    <a:cubicBezTo>
                      <a:pt x="6901" y="13242"/>
                      <a:pt x="6908" y="13240"/>
                      <a:pt x="6914" y="13238"/>
                    </a:cubicBezTo>
                    <a:cubicBezTo>
                      <a:pt x="7435" y="13117"/>
                      <a:pt x="8016" y="13018"/>
                      <a:pt x="8640" y="12948"/>
                    </a:cubicBezTo>
                    <a:cubicBezTo>
                      <a:pt x="9318" y="12873"/>
                      <a:pt x="10037" y="12825"/>
                      <a:pt x="10800" y="12825"/>
                    </a:cubicBezTo>
                    <a:cubicBezTo>
                      <a:pt x="11560" y="12825"/>
                      <a:pt x="12279" y="12873"/>
                      <a:pt x="12960" y="12948"/>
                    </a:cubicBezTo>
                    <a:cubicBezTo>
                      <a:pt x="13584" y="13018"/>
                      <a:pt x="14163" y="13117"/>
                      <a:pt x="14686" y="13238"/>
                    </a:cubicBezTo>
                    <a:cubicBezTo>
                      <a:pt x="14692" y="13240"/>
                      <a:pt x="14697" y="13242"/>
                      <a:pt x="14705" y="13244"/>
                    </a:cubicBezTo>
                    <a:cubicBezTo>
                      <a:pt x="15214" y="13364"/>
                      <a:pt x="15662" y="13507"/>
                      <a:pt x="16038" y="13667"/>
                    </a:cubicBezTo>
                    <a:cubicBezTo>
                      <a:pt x="16044" y="13671"/>
                      <a:pt x="16057" y="13674"/>
                      <a:pt x="16066" y="13677"/>
                    </a:cubicBezTo>
                    <a:cubicBezTo>
                      <a:pt x="16414" y="13829"/>
                      <a:pt x="16677" y="13998"/>
                      <a:pt x="16883" y="14176"/>
                    </a:cubicBezTo>
                    <a:cubicBezTo>
                      <a:pt x="16923" y="14210"/>
                      <a:pt x="16954" y="14246"/>
                      <a:pt x="16988" y="14281"/>
                    </a:cubicBezTo>
                    <a:cubicBezTo>
                      <a:pt x="17161" y="14462"/>
                      <a:pt x="17280" y="14650"/>
                      <a:pt x="17280" y="14850"/>
                    </a:cubicBezTo>
                    <a:cubicBezTo>
                      <a:pt x="17280" y="15047"/>
                      <a:pt x="17161" y="15236"/>
                      <a:pt x="16988" y="154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8156"/>
                    </a:lnTo>
                    <a:cubicBezTo>
                      <a:pt x="9338" y="18201"/>
                      <a:pt x="10059" y="18225"/>
                      <a:pt x="10800" y="18225"/>
                    </a:cubicBezTo>
                    <a:cubicBezTo>
                      <a:pt x="11541" y="18225"/>
                      <a:pt x="12262" y="18201"/>
                      <a:pt x="12960" y="18156"/>
                    </a:cubicBezTo>
                    <a:cubicBezTo>
                      <a:pt x="12960" y="181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11542"/>
                    </a:lnTo>
                    <a:cubicBezTo>
                      <a:pt x="12262" y="11498"/>
                      <a:pt x="11541" y="11475"/>
                      <a:pt x="10800" y="11475"/>
                    </a:cubicBezTo>
                    <a:cubicBezTo>
                      <a:pt x="10059" y="11475"/>
                      <a:pt x="9338" y="11498"/>
                      <a:pt x="8640" y="11542"/>
                    </a:cubicBezTo>
                    <a:cubicBezTo>
                      <a:pt x="8640" y="11542"/>
                      <a:pt x="8640" y="2025"/>
                      <a:pt x="8640" y="2025"/>
                    </a:cubicBezTo>
                    <a:close/>
                    <a:moveTo>
                      <a:pt x="17280" y="121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12164"/>
                    </a:lnTo>
                    <a:cubicBezTo>
                      <a:pt x="1710" y="12781"/>
                      <a:pt x="0" y="13749"/>
                      <a:pt x="0" y="14850"/>
                    </a:cubicBezTo>
                    <a:cubicBezTo>
                      <a:pt x="0" y="15950"/>
                      <a:pt x="1710" y="16918"/>
                      <a:pt x="4320" y="175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17534"/>
                    </a:lnTo>
                    <a:cubicBezTo>
                      <a:pt x="19889" y="16918"/>
                      <a:pt x="21600" y="15950"/>
                      <a:pt x="21600" y="14850"/>
                    </a:cubicBezTo>
                    <a:cubicBezTo>
                      <a:pt x="21600" y="13749"/>
                      <a:pt x="19889" y="12781"/>
                      <a:pt x="17280" y="121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08037" y="2087516"/>
              <a:ext cx="1351651" cy="1208113"/>
            </a:xfrm>
            <a:custGeom>
              <a:avLst/>
              <a:gdLst>
                <a:gd name="T0" fmla="*/ 982 w 996"/>
                <a:gd name="T1" fmla="*/ 547 h 890"/>
                <a:gd name="T2" fmla="*/ 982 w 996"/>
                <a:gd name="T3" fmla="*/ 96 h 890"/>
                <a:gd name="T4" fmla="*/ 764 w 996"/>
                <a:gd name="T5" fmla="*/ 53 h 890"/>
                <a:gd name="T6" fmla="*/ 98 w 996"/>
                <a:gd name="T7" fmla="*/ 453 h 890"/>
                <a:gd name="T8" fmla="*/ 85 w 996"/>
                <a:gd name="T9" fmla="*/ 613 h 890"/>
                <a:gd name="T10" fmla="*/ 501 w 996"/>
                <a:gd name="T11" fmla="*/ 852 h 890"/>
                <a:gd name="T12" fmla="*/ 612 w 996"/>
                <a:gd name="T13" fmla="*/ 849 h 890"/>
                <a:gd name="T14" fmla="*/ 859 w 996"/>
                <a:gd name="T15" fmla="*/ 694 h 890"/>
                <a:gd name="T16" fmla="*/ 982 w 996"/>
                <a:gd name="T17" fmla="*/ 547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6" h="890">
                  <a:moveTo>
                    <a:pt x="982" y="547"/>
                  </a:moveTo>
                  <a:cubicBezTo>
                    <a:pt x="980" y="474"/>
                    <a:pt x="982" y="96"/>
                    <a:pt x="982" y="96"/>
                  </a:cubicBezTo>
                  <a:cubicBezTo>
                    <a:pt x="982" y="96"/>
                    <a:pt x="996" y="0"/>
                    <a:pt x="764" y="53"/>
                  </a:cubicBezTo>
                  <a:cubicBezTo>
                    <a:pt x="534" y="105"/>
                    <a:pt x="286" y="222"/>
                    <a:pt x="98" y="453"/>
                  </a:cubicBezTo>
                  <a:cubicBezTo>
                    <a:pt x="73" y="484"/>
                    <a:pt x="0" y="567"/>
                    <a:pt x="85" y="613"/>
                  </a:cubicBezTo>
                  <a:cubicBezTo>
                    <a:pt x="169" y="659"/>
                    <a:pt x="501" y="852"/>
                    <a:pt x="501" y="852"/>
                  </a:cubicBezTo>
                  <a:cubicBezTo>
                    <a:pt x="501" y="852"/>
                    <a:pt x="563" y="890"/>
                    <a:pt x="612" y="849"/>
                  </a:cubicBezTo>
                  <a:cubicBezTo>
                    <a:pt x="661" y="808"/>
                    <a:pt x="764" y="724"/>
                    <a:pt x="859" y="694"/>
                  </a:cubicBezTo>
                  <a:cubicBezTo>
                    <a:pt x="947" y="667"/>
                    <a:pt x="984" y="672"/>
                    <a:pt x="982" y="5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31" name="Group 40出自【趣你的PPT】(微信:qunideppt)：最优质的PPT资源库"/>
            <p:cNvGrpSpPr/>
            <p:nvPr/>
          </p:nvGrpSpPr>
          <p:grpSpPr>
            <a:xfrm>
              <a:off x="5335912" y="2531888"/>
              <a:ext cx="384412" cy="323405"/>
              <a:chOff x="5368132" y="2625725"/>
              <a:chExt cx="465138" cy="391319"/>
            </a:xfrm>
            <a:solidFill>
              <a:schemeClr val="bg1"/>
            </a:solidFill>
          </p:grpSpPr>
          <p:sp>
            <p:nvSpPr>
              <p:cNvPr id="3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484813" y="272732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42757" y="278526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368132" y="262572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3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482973" y="3111080"/>
              <a:ext cx="1216657" cy="121751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37" name="Group 44出自【趣你的PPT】(微信:qunideppt)：最优质的PPT资源库"/>
            <p:cNvGrpSpPr/>
            <p:nvPr/>
          </p:nvGrpSpPr>
          <p:grpSpPr>
            <a:xfrm>
              <a:off x="5815870" y="3470597"/>
              <a:ext cx="550862" cy="498475"/>
              <a:chOff x="5329238" y="1931988"/>
              <a:chExt cx="550862" cy="498475"/>
            </a:xfrm>
            <a:solidFill>
              <a:schemeClr val="bg1"/>
            </a:solidFill>
          </p:grpSpPr>
          <p:sp>
            <p:nvSpPr>
              <p:cNvPr id="3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462588" y="2284413"/>
                <a:ext cx="53975" cy="146050"/>
              </a:xfrm>
              <a:custGeom>
                <a:avLst/>
                <a:gdLst>
                  <a:gd name="T0" fmla="*/ 3 w 14"/>
                  <a:gd name="T1" fmla="*/ 10 h 38"/>
                  <a:gd name="T2" fmla="*/ 0 w 14"/>
                  <a:gd name="T3" fmla="*/ 15 h 38"/>
                  <a:gd name="T4" fmla="*/ 0 w 14"/>
                  <a:gd name="T5" fmla="*/ 38 h 38"/>
                  <a:gd name="T6" fmla="*/ 14 w 14"/>
                  <a:gd name="T7" fmla="*/ 38 h 38"/>
                  <a:gd name="T8" fmla="*/ 14 w 14"/>
                  <a:gd name="T9" fmla="*/ 2 h 38"/>
                  <a:gd name="T10" fmla="*/ 11 w 14"/>
                  <a:gd name="T11" fmla="*/ 1 h 38"/>
                  <a:gd name="T12" fmla="*/ 3 w 14"/>
                  <a:gd name="T13" fmla="*/ 10 h 38"/>
                  <a:gd name="T14" fmla="*/ 3 w 14"/>
                  <a:gd name="T15" fmla="*/ 10 h 38"/>
                  <a:gd name="T16" fmla="*/ 3 w 14"/>
                  <a:gd name="T17" fmla="*/ 1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38">
                    <a:moveTo>
                      <a:pt x="3" y="10"/>
                    </a:moveTo>
                    <a:cubicBezTo>
                      <a:pt x="1" y="11"/>
                      <a:pt x="0" y="13"/>
                      <a:pt x="0" y="15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3" y="0"/>
                      <a:pt x="11" y="1"/>
                    </a:cubicBezTo>
                    <a:lnTo>
                      <a:pt x="3" y="10"/>
                    </a:lnTo>
                    <a:close/>
                    <a:moveTo>
                      <a:pt x="3" y="10"/>
                    </a:moveTo>
                    <a:cubicBezTo>
                      <a:pt x="3" y="10"/>
                      <a:pt x="3" y="10"/>
                      <a:pt x="3" y="1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688013" y="2200275"/>
                <a:ext cx="49212" cy="230188"/>
              </a:xfrm>
              <a:custGeom>
                <a:avLst/>
                <a:gdLst>
                  <a:gd name="T0" fmla="*/ 2 w 13"/>
                  <a:gd name="T1" fmla="*/ 10 h 60"/>
                  <a:gd name="T2" fmla="*/ 0 w 13"/>
                  <a:gd name="T3" fmla="*/ 15 h 60"/>
                  <a:gd name="T4" fmla="*/ 0 w 13"/>
                  <a:gd name="T5" fmla="*/ 60 h 60"/>
                  <a:gd name="T6" fmla="*/ 13 w 13"/>
                  <a:gd name="T7" fmla="*/ 60 h 60"/>
                  <a:gd name="T8" fmla="*/ 13 w 13"/>
                  <a:gd name="T9" fmla="*/ 2 h 60"/>
                  <a:gd name="T10" fmla="*/ 11 w 13"/>
                  <a:gd name="T11" fmla="*/ 1 h 60"/>
                  <a:gd name="T12" fmla="*/ 2 w 13"/>
                  <a:gd name="T13" fmla="*/ 10 h 60"/>
                  <a:gd name="T14" fmla="*/ 2 w 13"/>
                  <a:gd name="T15" fmla="*/ 10 h 60"/>
                  <a:gd name="T16" fmla="*/ 2 w 13"/>
                  <a:gd name="T17" fmla="*/ 1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60">
                    <a:moveTo>
                      <a:pt x="2" y="10"/>
                    </a:moveTo>
                    <a:cubicBezTo>
                      <a:pt x="1" y="11"/>
                      <a:pt x="0" y="14"/>
                      <a:pt x="0" y="1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0"/>
                      <a:pt x="12" y="0"/>
                      <a:pt x="11" y="1"/>
                    </a:cubicBezTo>
                    <a:lnTo>
                      <a:pt x="2" y="10"/>
                    </a:lnTo>
                    <a:close/>
                    <a:moveTo>
                      <a:pt x="2" y="10"/>
                    </a:moveTo>
                    <a:cubicBezTo>
                      <a:pt x="2" y="10"/>
                      <a:pt x="2" y="10"/>
                      <a:pt x="2" y="1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761038" y="2127250"/>
                <a:ext cx="49212" cy="303213"/>
              </a:xfrm>
              <a:custGeom>
                <a:avLst/>
                <a:gdLst>
                  <a:gd name="T0" fmla="*/ 3 w 13"/>
                  <a:gd name="T1" fmla="*/ 9 h 79"/>
                  <a:gd name="T2" fmla="*/ 0 w 13"/>
                  <a:gd name="T3" fmla="*/ 15 h 79"/>
                  <a:gd name="T4" fmla="*/ 0 w 13"/>
                  <a:gd name="T5" fmla="*/ 79 h 79"/>
                  <a:gd name="T6" fmla="*/ 13 w 13"/>
                  <a:gd name="T7" fmla="*/ 79 h 79"/>
                  <a:gd name="T8" fmla="*/ 13 w 13"/>
                  <a:gd name="T9" fmla="*/ 2 h 79"/>
                  <a:gd name="T10" fmla="*/ 11 w 13"/>
                  <a:gd name="T11" fmla="*/ 1 h 79"/>
                  <a:gd name="T12" fmla="*/ 3 w 13"/>
                  <a:gd name="T13" fmla="*/ 9 h 79"/>
                  <a:gd name="T14" fmla="*/ 3 w 13"/>
                  <a:gd name="T15" fmla="*/ 9 h 79"/>
                  <a:gd name="T16" fmla="*/ 3 w 13"/>
                  <a:gd name="T17" fmla="*/ 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79">
                    <a:moveTo>
                      <a:pt x="3" y="9"/>
                    </a:moveTo>
                    <a:cubicBezTo>
                      <a:pt x="1" y="11"/>
                      <a:pt x="0" y="13"/>
                      <a:pt x="0" y="15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3" y="79"/>
                      <a:pt x="13" y="79"/>
                      <a:pt x="13" y="79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1"/>
                      <a:pt x="12" y="0"/>
                      <a:pt x="11" y="1"/>
                    </a:cubicBezTo>
                    <a:lnTo>
                      <a:pt x="3" y="9"/>
                    </a:lnTo>
                    <a:close/>
                    <a:moveTo>
                      <a:pt x="3" y="9"/>
                    </a:moveTo>
                    <a:cubicBezTo>
                      <a:pt x="3" y="9"/>
                      <a:pt x="3" y="9"/>
                      <a:pt x="3" y="9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611813" y="2273300"/>
                <a:ext cx="53975" cy="157163"/>
              </a:xfrm>
              <a:custGeom>
                <a:avLst/>
                <a:gdLst>
                  <a:gd name="T0" fmla="*/ 3 w 14"/>
                  <a:gd name="T1" fmla="*/ 10 h 41"/>
                  <a:gd name="T2" fmla="*/ 2 w 14"/>
                  <a:gd name="T3" fmla="*/ 11 h 41"/>
                  <a:gd name="T4" fmla="*/ 0 w 14"/>
                  <a:gd name="T5" fmla="*/ 16 h 41"/>
                  <a:gd name="T6" fmla="*/ 0 w 14"/>
                  <a:gd name="T7" fmla="*/ 41 h 41"/>
                  <a:gd name="T8" fmla="*/ 14 w 14"/>
                  <a:gd name="T9" fmla="*/ 41 h 41"/>
                  <a:gd name="T10" fmla="*/ 14 w 14"/>
                  <a:gd name="T11" fmla="*/ 3 h 41"/>
                  <a:gd name="T12" fmla="*/ 11 w 14"/>
                  <a:gd name="T13" fmla="*/ 2 h 41"/>
                  <a:gd name="T14" fmla="*/ 3 w 14"/>
                  <a:gd name="T15" fmla="*/ 10 h 41"/>
                  <a:gd name="T16" fmla="*/ 3 w 14"/>
                  <a:gd name="T17" fmla="*/ 10 h 41"/>
                  <a:gd name="T18" fmla="*/ 3 w 14"/>
                  <a:gd name="T19" fmla="*/ 1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41">
                    <a:moveTo>
                      <a:pt x="3" y="10"/>
                    </a:moveTo>
                    <a:cubicBezTo>
                      <a:pt x="3" y="10"/>
                      <a:pt x="2" y="11"/>
                      <a:pt x="2" y="11"/>
                    </a:cubicBezTo>
                    <a:cubicBezTo>
                      <a:pt x="1" y="12"/>
                      <a:pt x="0" y="14"/>
                      <a:pt x="0" y="16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1"/>
                      <a:pt x="13" y="0"/>
                      <a:pt x="11" y="2"/>
                    </a:cubicBezTo>
                    <a:lnTo>
                      <a:pt x="3" y="10"/>
                    </a:lnTo>
                    <a:close/>
                    <a:moveTo>
                      <a:pt x="3" y="10"/>
                    </a:moveTo>
                    <a:cubicBezTo>
                      <a:pt x="3" y="10"/>
                      <a:pt x="3" y="10"/>
                      <a:pt x="3" y="1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538788" y="2279650"/>
                <a:ext cx="49212" cy="150813"/>
              </a:xfrm>
              <a:custGeom>
                <a:avLst/>
                <a:gdLst>
                  <a:gd name="T0" fmla="*/ 2 w 13"/>
                  <a:gd name="T1" fmla="*/ 1 h 39"/>
                  <a:gd name="T2" fmla="*/ 0 w 13"/>
                  <a:gd name="T3" fmla="*/ 2 h 39"/>
                  <a:gd name="T4" fmla="*/ 0 w 13"/>
                  <a:gd name="T5" fmla="*/ 39 h 39"/>
                  <a:gd name="T6" fmla="*/ 13 w 13"/>
                  <a:gd name="T7" fmla="*/ 39 h 39"/>
                  <a:gd name="T8" fmla="*/ 13 w 13"/>
                  <a:gd name="T9" fmla="*/ 16 h 39"/>
                  <a:gd name="T10" fmla="*/ 11 w 13"/>
                  <a:gd name="T11" fmla="*/ 10 h 39"/>
                  <a:gd name="T12" fmla="*/ 9 w 13"/>
                  <a:gd name="T13" fmla="*/ 8 h 39"/>
                  <a:gd name="T14" fmla="*/ 2 w 13"/>
                  <a:gd name="T15" fmla="*/ 1 h 39"/>
                  <a:gd name="T16" fmla="*/ 2 w 13"/>
                  <a:gd name="T17" fmla="*/ 1 h 39"/>
                  <a:gd name="T18" fmla="*/ 2 w 13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39">
                    <a:moveTo>
                      <a:pt x="2" y="1"/>
                    </a:moveTo>
                    <a:cubicBezTo>
                      <a:pt x="1" y="0"/>
                      <a:pt x="0" y="0"/>
                      <a:pt x="0" y="2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4"/>
                      <a:pt x="12" y="11"/>
                      <a:pt x="11" y="10"/>
                    </a:cubicBezTo>
                    <a:cubicBezTo>
                      <a:pt x="9" y="8"/>
                      <a:pt x="9" y="8"/>
                      <a:pt x="9" y="8"/>
                    </a:cubicBezTo>
                    <a:lnTo>
                      <a:pt x="2" y="1"/>
                    </a:lnTo>
                    <a:close/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381625" y="2357438"/>
                <a:ext cx="58737" cy="73025"/>
              </a:xfrm>
              <a:custGeom>
                <a:avLst/>
                <a:gdLst>
                  <a:gd name="T0" fmla="*/ 7 w 15"/>
                  <a:gd name="T1" fmla="*/ 8 h 19"/>
                  <a:gd name="T2" fmla="*/ 2 w 15"/>
                  <a:gd name="T3" fmla="*/ 12 h 19"/>
                  <a:gd name="T4" fmla="*/ 0 w 15"/>
                  <a:gd name="T5" fmla="*/ 17 h 19"/>
                  <a:gd name="T6" fmla="*/ 0 w 15"/>
                  <a:gd name="T7" fmla="*/ 19 h 19"/>
                  <a:gd name="T8" fmla="*/ 15 w 15"/>
                  <a:gd name="T9" fmla="*/ 19 h 19"/>
                  <a:gd name="T10" fmla="*/ 15 w 15"/>
                  <a:gd name="T11" fmla="*/ 2 h 19"/>
                  <a:gd name="T12" fmla="*/ 13 w 15"/>
                  <a:gd name="T13" fmla="*/ 1 h 19"/>
                  <a:gd name="T14" fmla="*/ 7 w 15"/>
                  <a:gd name="T15" fmla="*/ 8 h 19"/>
                  <a:gd name="T16" fmla="*/ 7 w 15"/>
                  <a:gd name="T17" fmla="*/ 8 h 19"/>
                  <a:gd name="T18" fmla="*/ 7 w 15"/>
                  <a:gd name="T19" fmla="*/ 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19">
                    <a:moveTo>
                      <a:pt x="7" y="8"/>
                    </a:moveTo>
                    <a:cubicBezTo>
                      <a:pt x="2" y="12"/>
                      <a:pt x="2" y="12"/>
                      <a:pt x="2" y="12"/>
                    </a:cubicBezTo>
                    <a:cubicBezTo>
                      <a:pt x="1" y="13"/>
                      <a:pt x="0" y="15"/>
                      <a:pt x="0" y="17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4" y="0"/>
                      <a:pt x="13" y="1"/>
                    </a:cubicBezTo>
                    <a:lnTo>
                      <a:pt x="7" y="8"/>
                    </a:lnTo>
                    <a:close/>
                    <a:moveTo>
                      <a:pt x="7" y="8"/>
                    </a:moveTo>
                    <a:cubicBezTo>
                      <a:pt x="7" y="8"/>
                      <a:pt x="7" y="8"/>
                      <a:pt x="7" y="8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329238" y="1931988"/>
                <a:ext cx="550862" cy="414338"/>
              </a:xfrm>
              <a:custGeom>
                <a:avLst/>
                <a:gdLst>
                  <a:gd name="T0" fmla="*/ 142 w 144"/>
                  <a:gd name="T1" fmla="*/ 53 h 108"/>
                  <a:gd name="T2" fmla="*/ 144 w 144"/>
                  <a:gd name="T3" fmla="*/ 52 h 108"/>
                  <a:gd name="T4" fmla="*/ 144 w 144"/>
                  <a:gd name="T5" fmla="*/ 6 h 108"/>
                  <a:gd name="T6" fmla="*/ 138 w 144"/>
                  <a:gd name="T7" fmla="*/ 0 h 108"/>
                  <a:gd name="T8" fmla="*/ 92 w 144"/>
                  <a:gd name="T9" fmla="*/ 0 h 108"/>
                  <a:gd name="T10" fmla="*/ 91 w 144"/>
                  <a:gd name="T11" fmla="*/ 2 h 108"/>
                  <a:gd name="T12" fmla="*/ 108 w 144"/>
                  <a:gd name="T13" fmla="*/ 18 h 108"/>
                  <a:gd name="T14" fmla="*/ 101 w 144"/>
                  <a:gd name="T15" fmla="*/ 25 h 108"/>
                  <a:gd name="T16" fmla="*/ 70 w 144"/>
                  <a:gd name="T17" fmla="*/ 56 h 108"/>
                  <a:gd name="T18" fmla="*/ 54 w 144"/>
                  <a:gd name="T19" fmla="*/ 39 h 108"/>
                  <a:gd name="T20" fmla="*/ 50 w 144"/>
                  <a:gd name="T21" fmla="*/ 39 h 108"/>
                  <a:gd name="T22" fmla="*/ 5 w 144"/>
                  <a:gd name="T23" fmla="*/ 84 h 108"/>
                  <a:gd name="T24" fmla="*/ 5 w 144"/>
                  <a:gd name="T25" fmla="*/ 103 h 108"/>
                  <a:gd name="T26" fmla="*/ 5 w 144"/>
                  <a:gd name="T27" fmla="*/ 103 h 108"/>
                  <a:gd name="T28" fmla="*/ 23 w 144"/>
                  <a:gd name="T29" fmla="*/ 103 h 108"/>
                  <a:gd name="T30" fmla="*/ 52 w 144"/>
                  <a:gd name="T31" fmla="*/ 74 h 108"/>
                  <a:gd name="T32" fmla="*/ 68 w 144"/>
                  <a:gd name="T33" fmla="*/ 90 h 108"/>
                  <a:gd name="T34" fmla="*/ 73 w 144"/>
                  <a:gd name="T35" fmla="*/ 90 h 108"/>
                  <a:gd name="T36" fmla="*/ 126 w 144"/>
                  <a:gd name="T37" fmla="*/ 37 h 108"/>
                  <a:gd name="T38" fmla="*/ 142 w 144"/>
                  <a:gd name="T39" fmla="*/ 53 h 108"/>
                  <a:gd name="T40" fmla="*/ 142 w 144"/>
                  <a:gd name="T41" fmla="*/ 53 h 108"/>
                  <a:gd name="T42" fmla="*/ 142 w 144"/>
                  <a:gd name="T43" fmla="*/ 53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4" h="108">
                    <a:moveTo>
                      <a:pt x="142" y="53"/>
                    </a:moveTo>
                    <a:cubicBezTo>
                      <a:pt x="143" y="54"/>
                      <a:pt x="144" y="54"/>
                      <a:pt x="144" y="52"/>
                    </a:cubicBezTo>
                    <a:cubicBezTo>
                      <a:pt x="144" y="6"/>
                      <a:pt x="144" y="6"/>
                      <a:pt x="144" y="6"/>
                    </a:cubicBezTo>
                    <a:cubicBezTo>
                      <a:pt x="144" y="3"/>
                      <a:pt x="141" y="0"/>
                      <a:pt x="138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1" y="0"/>
                      <a:pt x="90" y="1"/>
                      <a:pt x="91" y="2"/>
                    </a:cubicBezTo>
                    <a:cubicBezTo>
                      <a:pt x="108" y="18"/>
                      <a:pt x="108" y="18"/>
                      <a:pt x="108" y="18"/>
                    </a:cubicBezTo>
                    <a:cubicBezTo>
                      <a:pt x="101" y="25"/>
                      <a:pt x="101" y="25"/>
                      <a:pt x="101" y="25"/>
                    </a:cubicBezTo>
                    <a:cubicBezTo>
                      <a:pt x="70" y="56"/>
                      <a:pt x="70" y="56"/>
                      <a:pt x="70" y="56"/>
                    </a:cubicBezTo>
                    <a:cubicBezTo>
                      <a:pt x="54" y="39"/>
                      <a:pt x="54" y="39"/>
                      <a:pt x="54" y="39"/>
                    </a:cubicBezTo>
                    <a:cubicBezTo>
                      <a:pt x="53" y="38"/>
                      <a:pt x="51" y="38"/>
                      <a:pt x="50" y="39"/>
                    </a:cubicBezTo>
                    <a:cubicBezTo>
                      <a:pt x="5" y="84"/>
                      <a:pt x="5" y="84"/>
                      <a:pt x="5" y="84"/>
                    </a:cubicBezTo>
                    <a:cubicBezTo>
                      <a:pt x="0" y="89"/>
                      <a:pt x="0" y="98"/>
                      <a:pt x="5" y="103"/>
                    </a:cubicBezTo>
                    <a:cubicBezTo>
                      <a:pt x="5" y="103"/>
                      <a:pt x="5" y="103"/>
                      <a:pt x="5" y="103"/>
                    </a:cubicBezTo>
                    <a:cubicBezTo>
                      <a:pt x="10" y="108"/>
                      <a:pt x="18" y="108"/>
                      <a:pt x="23" y="103"/>
                    </a:cubicBezTo>
                    <a:cubicBezTo>
                      <a:pt x="52" y="74"/>
                      <a:pt x="52" y="74"/>
                      <a:pt x="52" y="74"/>
                    </a:cubicBezTo>
                    <a:cubicBezTo>
                      <a:pt x="68" y="90"/>
                      <a:pt x="68" y="90"/>
                      <a:pt x="68" y="90"/>
                    </a:cubicBezTo>
                    <a:cubicBezTo>
                      <a:pt x="69" y="91"/>
                      <a:pt x="71" y="91"/>
                      <a:pt x="73" y="90"/>
                    </a:cubicBezTo>
                    <a:cubicBezTo>
                      <a:pt x="126" y="37"/>
                      <a:pt x="126" y="37"/>
                      <a:pt x="126" y="37"/>
                    </a:cubicBezTo>
                    <a:lnTo>
                      <a:pt x="142" y="53"/>
                    </a:lnTo>
                    <a:close/>
                    <a:moveTo>
                      <a:pt x="142" y="53"/>
                    </a:moveTo>
                    <a:cubicBezTo>
                      <a:pt x="142" y="53"/>
                      <a:pt x="142" y="53"/>
                      <a:pt x="142" y="53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5" name="Group 39出自【趣你的PPT】(微信:qunideppt)：最优质的PPT资源库"/>
            <p:cNvGrpSpPr/>
            <p:nvPr/>
          </p:nvGrpSpPr>
          <p:grpSpPr>
            <a:xfrm>
              <a:off x="8311520" y="2338409"/>
              <a:ext cx="277647" cy="276819"/>
              <a:chOff x="2138511" y="2464802"/>
              <a:chExt cx="354012" cy="352956"/>
            </a:xfrm>
            <a:solidFill>
              <a:schemeClr val="accent1"/>
            </a:solidFill>
          </p:grpSpPr>
          <p:sp>
            <p:nvSpPr>
              <p:cNvPr id="4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8" name="Group 54出自【趣你的PPT】(微信:qunideppt)：最优质的PPT资源库"/>
            <p:cNvGrpSpPr/>
            <p:nvPr/>
          </p:nvGrpSpPr>
          <p:grpSpPr>
            <a:xfrm>
              <a:off x="8311520" y="3554023"/>
              <a:ext cx="277647" cy="276819"/>
              <a:chOff x="2138511" y="2464802"/>
              <a:chExt cx="354012" cy="352956"/>
            </a:xfrm>
            <a:solidFill>
              <a:schemeClr val="accent1"/>
            </a:solidFill>
          </p:grpSpPr>
          <p:sp>
            <p:nvSpPr>
              <p:cNvPr id="4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1" name="出自【趣你的PPT】(微信:qunideppt)：最优质的PPT资源库"/>
            <p:cNvSpPr txBox="1"/>
            <p:nvPr/>
          </p:nvSpPr>
          <p:spPr>
            <a:xfrm>
              <a:off x="8659646" y="2244755"/>
              <a:ext cx="10054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16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此处编辑</a:t>
              </a:r>
              <a:endParaRPr lang="id-ID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  <p:sp>
          <p:nvSpPr>
            <p:cNvPr id="52" name="出自【趣你的PPT】(微信:qunideppt)：最优质的PPT资源库"/>
            <p:cNvSpPr txBox="1"/>
            <p:nvPr/>
          </p:nvSpPr>
          <p:spPr>
            <a:xfrm>
              <a:off x="8659646" y="2513943"/>
              <a:ext cx="27801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GB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出自【趣你的PPT】(微信:qunideppt)：最优质的PPT资源库"/>
            <p:cNvSpPr txBox="1"/>
            <p:nvPr/>
          </p:nvSpPr>
          <p:spPr>
            <a:xfrm>
              <a:off x="8659646" y="3472243"/>
              <a:ext cx="10054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16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此处编辑</a:t>
              </a:r>
              <a:endParaRPr lang="id-ID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  <p:sp>
          <p:nvSpPr>
            <p:cNvPr id="54" name="出自【趣你的PPT】(微信:qunideppt)：最优质的PPT资源库"/>
            <p:cNvSpPr txBox="1"/>
            <p:nvPr/>
          </p:nvSpPr>
          <p:spPr>
            <a:xfrm>
              <a:off x="8659646" y="3741431"/>
              <a:ext cx="27801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GB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5" name="Group 61出自【趣你的PPT】(微信:qunideppt)：最优质的PPT资源库"/>
            <p:cNvGrpSpPr/>
            <p:nvPr/>
          </p:nvGrpSpPr>
          <p:grpSpPr>
            <a:xfrm flipH="1">
              <a:off x="3558200" y="2338409"/>
              <a:ext cx="277647" cy="276819"/>
              <a:chOff x="2138511" y="2464802"/>
              <a:chExt cx="354012" cy="352956"/>
            </a:xfrm>
            <a:solidFill>
              <a:schemeClr val="accent1"/>
            </a:solidFill>
          </p:grpSpPr>
          <p:sp>
            <p:nvSpPr>
              <p:cNvPr id="5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id-ID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id-ID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8" name="Group 64出自【趣你的PPT】(微信:qunideppt)：最优质的PPT资源库"/>
            <p:cNvGrpSpPr/>
            <p:nvPr/>
          </p:nvGrpSpPr>
          <p:grpSpPr>
            <a:xfrm flipH="1">
              <a:off x="3558200" y="3554023"/>
              <a:ext cx="277647" cy="276819"/>
              <a:chOff x="2138511" y="2464802"/>
              <a:chExt cx="354012" cy="352956"/>
            </a:xfrm>
            <a:solidFill>
              <a:schemeClr val="accent1"/>
            </a:solidFill>
          </p:grpSpPr>
          <p:sp>
            <p:nvSpPr>
              <p:cNvPr id="5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id-ID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id-ID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1" name="出自【趣你的PPT】(微信:qunideppt)：最优质的PPT资源库"/>
            <p:cNvSpPr txBox="1"/>
            <p:nvPr/>
          </p:nvSpPr>
          <p:spPr>
            <a:xfrm flipH="1">
              <a:off x="2546384" y="2244755"/>
              <a:ext cx="10118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16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此处编辑</a:t>
              </a:r>
              <a:endParaRPr lang="id-ID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  <p:sp>
          <p:nvSpPr>
            <p:cNvPr id="62" name="出自【趣你的PPT】(微信:qunideppt)：最优质的PPT资源库"/>
            <p:cNvSpPr txBox="1"/>
            <p:nvPr/>
          </p:nvSpPr>
          <p:spPr>
            <a:xfrm flipH="1">
              <a:off x="778093" y="2513943"/>
              <a:ext cx="27801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GB" altLang="zh-CN" sz="1400" dirty="0">
                <a:solidFill>
                  <a:prstClr val="white"/>
                </a:solidFill>
              </a:endParaRPr>
            </a:p>
          </p:txBody>
        </p:sp>
        <p:sp>
          <p:nvSpPr>
            <p:cNvPr id="63" name="出自【趣你的PPT】(微信:qunideppt)：最优质的PPT资源库"/>
            <p:cNvSpPr txBox="1"/>
            <p:nvPr/>
          </p:nvSpPr>
          <p:spPr>
            <a:xfrm flipH="1">
              <a:off x="2552796" y="3472243"/>
              <a:ext cx="10054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16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此处编辑</a:t>
              </a:r>
              <a:endParaRPr lang="id-ID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  <p:sp>
          <p:nvSpPr>
            <p:cNvPr id="64" name="出自【趣你的PPT】(微信:qunideppt)：最优质的PPT资源库"/>
            <p:cNvSpPr txBox="1"/>
            <p:nvPr/>
          </p:nvSpPr>
          <p:spPr>
            <a:xfrm flipH="1">
              <a:off x="778093" y="3741431"/>
              <a:ext cx="27801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GB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5" name="Group 71出自【趣你的PPT】(微信:qunideppt)：最优质的PPT资源库"/>
            <p:cNvGrpSpPr/>
            <p:nvPr/>
          </p:nvGrpSpPr>
          <p:grpSpPr>
            <a:xfrm>
              <a:off x="8311520" y="4719183"/>
              <a:ext cx="277647" cy="276819"/>
              <a:chOff x="2138511" y="2464802"/>
              <a:chExt cx="354012" cy="352956"/>
            </a:xfrm>
            <a:solidFill>
              <a:schemeClr val="accent1"/>
            </a:solidFill>
          </p:grpSpPr>
          <p:sp>
            <p:nvSpPr>
              <p:cNvPr id="6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8" name="出自【趣你的PPT】(微信:qunideppt)：最优质的PPT资源库"/>
            <p:cNvSpPr txBox="1"/>
            <p:nvPr/>
          </p:nvSpPr>
          <p:spPr>
            <a:xfrm>
              <a:off x="8659646" y="4637403"/>
              <a:ext cx="10054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16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此处编辑</a:t>
              </a:r>
              <a:endParaRPr lang="id-ID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  <p:sp>
          <p:nvSpPr>
            <p:cNvPr id="69" name="出自【趣你的PPT】(微信:qunideppt)：最优质的PPT资源库"/>
            <p:cNvSpPr txBox="1"/>
            <p:nvPr/>
          </p:nvSpPr>
          <p:spPr>
            <a:xfrm>
              <a:off x="8659646" y="4906591"/>
              <a:ext cx="27801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GB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0" name="Group 76出自【趣你的PPT】(微信:qunideppt)：最优质的PPT资源库"/>
            <p:cNvGrpSpPr/>
            <p:nvPr/>
          </p:nvGrpSpPr>
          <p:grpSpPr>
            <a:xfrm flipH="1">
              <a:off x="3558200" y="4719183"/>
              <a:ext cx="277647" cy="276819"/>
              <a:chOff x="2138511" y="2464802"/>
              <a:chExt cx="354012" cy="352956"/>
            </a:xfrm>
            <a:solidFill>
              <a:schemeClr val="accent1"/>
            </a:solidFill>
          </p:grpSpPr>
          <p:sp>
            <p:nvSpPr>
              <p:cNvPr id="7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id-ID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id-ID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3" name="出自【趣你的PPT】(微信:qunideppt)：最优质的PPT资源库"/>
            <p:cNvSpPr txBox="1"/>
            <p:nvPr/>
          </p:nvSpPr>
          <p:spPr>
            <a:xfrm flipH="1">
              <a:off x="2552796" y="4637403"/>
              <a:ext cx="10054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16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此处编辑</a:t>
              </a:r>
              <a:endParaRPr lang="id-ID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  <p:sp>
          <p:nvSpPr>
            <p:cNvPr id="74" name="出自【趣你的PPT】(微信:qunideppt)：最优质的PPT资源库"/>
            <p:cNvSpPr txBox="1"/>
            <p:nvPr/>
          </p:nvSpPr>
          <p:spPr>
            <a:xfrm flipH="1">
              <a:off x="778093" y="4906591"/>
              <a:ext cx="27801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GB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5" name="出自【趣你的PPT】(微信:qunideppt)：最优质的PPT资源库"/>
          <p:cNvCxnSpPr/>
          <p:nvPr/>
        </p:nvCxnSpPr>
        <p:spPr>
          <a:xfrm flipV="1">
            <a:off x="278433" y="746103"/>
            <a:ext cx="2784731" cy="1"/>
          </a:xfrm>
          <a:prstGeom prst="line">
            <a:avLst/>
          </a:prstGeom>
          <a:ln w="12700">
            <a:solidFill>
              <a:srgbClr val="BE1E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出自【趣你的PPT】(微信:qunideppt)：最优质的PPT资源库"/>
          <p:cNvSpPr/>
          <p:nvPr/>
        </p:nvSpPr>
        <p:spPr>
          <a:xfrm rot="16200000">
            <a:off x="434784" y="233933"/>
            <a:ext cx="324647" cy="595689"/>
          </a:xfrm>
          <a:prstGeom prst="rect">
            <a:avLst/>
          </a:prstGeom>
          <a:solidFill>
            <a:srgbClr val="BE1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BE1E2E"/>
              </a:solidFill>
            </a:endParaRPr>
          </a:p>
        </p:txBody>
      </p:sp>
      <p:sp>
        <p:nvSpPr>
          <p:cNvPr id="77" name="出自【趣你的PPT】(微信:qunideppt)：最优质的PPT资源库"/>
          <p:cNvSpPr txBox="1"/>
          <p:nvPr/>
        </p:nvSpPr>
        <p:spPr>
          <a:xfrm>
            <a:off x="856040" y="33606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BE1E2E"/>
                </a:solidFill>
              </a:rPr>
              <a:t>单击此处输入标题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5822216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2028406" y="1827333"/>
            <a:ext cx="8135189" cy="3736856"/>
            <a:chOff x="2313037" y="1827333"/>
            <a:chExt cx="8135189" cy="3736856"/>
          </a:xfrm>
        </p:grpSpPr>
        <p:sp>
          <p:nvSpPr>
            <p:cNvPr id="68" name="出自【趣你的PPT】(微信:qunideppt)：最优质的PPT资源库"/>
            <p:cNvSpPr txBox="1">
              <a:spLocks/>
            </p:cNvSpPr>
            <p:nvPr/>
          </p:nvSpPr>
          <p:spPr>
            <a:xfrm>
              <a:off x="8527636" y="4767803"/>
              <a:ext cx="1478214" cy="31162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zh-CN" altLang="en-US" sz="16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单击此处编辑</a:t>
              </a:r>
              <a:endParaRPr 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出自【趣你的PPT】(微信:qunideppt)：最优质的PPT资源库"/>
            <p:cNvSpPr/>
            <p:nvPr/>
          </p:nvSpPr>
          <p:spPr>
            <a:xfrm>
              <a:off x="5645368" y="2966448"/>
              <a:ext cx="1352991" cy="1353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lnTo>
                    <a:pt x="10711" y="18083"/>
                  </a:lnTo>
                  <a:cubicBezTo>
                    <a:pt x="14734" y="18083"/>
                    <a:pt x="17995" y="14822"/>
                    <a:pt x="17995" y="10799"/>
                  </a:cubicBezTo>
                  <a:cubicBezTo>
                    <a:pt x="17995" y="6777"/>
                    <a:pt x="14734" y="3516"/>
                    <a:pt x="10711" y="3516"/>
                  </a:cubicBezTo>
                  <a:cubicBezTo>
                    <a:pt x="6688" y="3516"/>
                    <a:pt x="3427" y="6777"/>
                    <a:pt x="3427" y="10799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457109"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 sz="3600">
                <a:solidFill>
                  <a:prstClr val="black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出自【趣你的PPT】(微信:qunideppt)：最优质的PPT资源库"/>
            <p:cNvSpPr/>
            <p:nvPr/>
          </p:nvSpPr>
          <p:spPr>
            <a:xfrm rot="10800000">
              <a:off x="4502914" y="2960285"/>
              <a:ext cx="1352991" cy="1353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lnTo>
                    <a:pt x="10711" y="18083"/>
                  </a:lnTo>
                  <a:cubicBezTo>
                    <a:pt x="14734" y="18083"/>
                    <a:pt x="17995" y="14822"/>
                    <a:pt x="17995" y="10799"/>
                  </a:cubicBezTo>
                  <a:cubicBezTo>
                    <a:pt x="17995" y="6777"/>
                    <a:pt x="14734" y="3516"/>
                    <a:pt x="10711" y="3516"/>
                  </a:cubicBezTo>
                  <a:cubicBezTo>
                    <a:pt x="6688" y="3516"/>
                    <a:pt x="3427" y="6777"/>
                    <a:pt x="3427" y="10799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457109"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 sz="3600">
                <a:solidFill>
                  <a:prstClr val="black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出自【趣你的PPT】(微信:qunideppt)：最优质的PPT资源库"/>
            <p:cNvSpPr/>
            <p:nvPr/>
          </p:nvSpPr>
          <p:spPr>
            <a:xfrm rot="10800000">
              <a:off x="5645368" y="4091132"/>
              <a:ext cx="1352991" cy="1353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lnTo>
                    <a:pt x="10711" y="18083"/>
                  </a:lnTo>
                  <a:cubicBezTo>
                    <a:pt x="14734" y="18083"/>
                    <a:pt x="17995" y="14822"/>
                    <a:pt x="17995" y="10799"/>
                  </a:cubicBezTo>
                  <a:cubicBezTo>
                    <a:pt x="17995" y="6777"/>
                    <a:pt x="14734" y="3516"/>
                    <a:pt x="10711" y="3516"/>
                  </a:cubicBezTo>
                  <a:cubicBezTo>
                    <a:pt x="6688" y="3516"/>
                    <a:pt x="3427" y="6777"/>
                    <a:pt x="3427" y="10799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457109"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 sz="3600">
                <a:solidFill>
                  <a:prstClr val="black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出自【趣你的PPT】(微信:qunideppt)：最优质的PPT资源库"/>
            <p:cNvSpPr/>
            <p:nvPr/>
          </p:nvSpPr>
          <p:spPr>
            <a:xfrm>
              <a:off x="6779560" y="4110181"/>
              <a:ext cx="1352991" cy="1353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lnTo>
                    <a:pt x="10711" y="18083"/>
                  </a:lnTo>
                  <a:cubicBezTo>
                    <a:pt x="14734" y="18083"/>
                    <a:pt x="17995" y="14822"/>
                    <a:pt x="17995" y="10799"/>
                  </a:cubicBezTo>
                  <a:cubicBezTo>
                    <a:pt x="17995" y="6777"/>
                    <a:pt x="14734" y="3516"/>
                    <a:pt x="10711" y="3516"/>
                  </a:cubicBezTo>
                  <a:cubicBezTo>
                    <a:pt x="6688" y="3516"/>
                    <a:pt x="3427" y="6777"/>
                    <a:pt x="3427" y="10799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457109"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 sz="3600">
                <a:solidFill>
                  <a:prstClr val="black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出自【趣你的PPT】(微信:qunideppt)：最优质的PPT资源库"/>
            <p:cNvSpPr/>
            <p:nvPr/>
          </p:nvSpPr>
          <p:spPr>
            <a:xfrm>
              <a:off x="4863817" y="2188330"/>
              <a:ext cx="631182" cy="631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457109">
                <a:defRPr sz="3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3600">
                <a:solidFill>
                  <a:srgbClr val="FFFFFF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出自【趣你的PPT】(微信:qunideppt)：最优质的PPT资源库"/>
            <p:cNvSpPr/>
            <p:nvPr/>
          </p:nvSpPr>
          <p:spPr>
            <a:xfrm>
              <a:off x="5064103" y="2374245"/>
              <a:ext cx="230613" cy="259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59" extrusionOk="0">
                  <a:moveTo>
                    <a:pt x="4049" y="7519"/>
                  </a:moveTo>
                  <a:cubicBezTo>
                    <a:pt x="3162" y="7519"/>
                    <a:pt x="0" y="7985"/>
                    <a:pt x="0" y="11154"/>
                  </a:cubicBezTo>
                  <a:lnTo>
                    <a:pt x="0" y="16799"/>
                  </a:lnTo>
                  <a:cubicBezTo>
                    <a:pt x="0" y="19968"/>
                    <a:pt x="3162" y="20318"/>
                    <a:pt x="4049" y="20318"/>
                  </a:cubicBezTo>
                  <a:cubicBezTo>
                    <a:pt x="4937" y="20318"/>
                    <a:pt x="2699" y="19651"/>
                    <a:pt x="2699" y="17687"/>
                  </a:cubicBezTo>
                  <a:lnTo>
                    <a:pt x="2699" y="10267"/>
                  </a:lnTo>
                  <a:cubicBezTo>
                    <a:pt x="2699" y="8207"/>
                    <a:pt x="4937" y="7519"/>
                    <a:pt x="4049" y="7519"/>
                  </a:cubicBezTo>
                  <a:close/>
                  <a:moveTo>
                    <a:pt x="15725" y="7408"/>
                  </a:moveTo>
                  <a:cubicBezTo>
                    <a:pt x="15548" y="6995"/>
                    <a:pt x="20503" y="3177"/>
                    <a:pt x="17612" y="83"/>
                  </a:cubicBezTo>
                  <a:cubicBezTo>
                    <a:pt x="16934" y="-641"/>
                    <a:pt x="14641" y="3547"/>
                    <a:pt x="11381" y="5443"/>
                  </a:cubicBezTo>
                  <a:cubicBezTo>
                    <a:pt x="9583" y="6489"/>
                    <a:pt x="5399" y="8716"/>
                    <a:pt x="5399" y="9946"/>
                  </a:cubicBezTo>
                  <a:lnTo>
                    <a:pt x="5399" y="17911"/>
                  </a:lnTo>
                  <a:cubicBezTo>
                    <a:pt x="5399" y="19392"/>
                    <a:pt x="12033" y="20959"/>
                    <a:pt x="17076" y="20959"/>
                  </a:cubicBezTo>
                  <a:cubicBezTo>
                    <a:pt x="18923" y="20959"/>
                    <a:pt x="21600" y="10974"/>
                    <a:pt x="21600" y="9387"/>
                  </a:cubicBezTo>
                  <a:cubicBezTo>
                    <a:pt x="21600" y="7795"/>
                    <a:pt x="15902" y="7823"/>
                    <a:pt x="15725" y="7408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algn="ctr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 sz="30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inkin Sans 400 Regular"/>
                <a:ea typeface="Sinkin Sans 400 Regular"/>
                <a:cs typeface="Sinkin Sans 400 Regular"/>
                <a:sym typeface="Sinkin Sans 400 Regular"/>
              </a:endParaRPr>
            </a:p>
          </p:txBody>
        </p:sp>
        <p:sp>
          <p:nvSpPr>
            <p:cNvPr id="77" name="出自【趣你的PPT】(微信:qunideppt)：最优质的PPT资源库"/>
            <p:cNvSpPr/>
            <p:nvPr/>
          </p:nvSpPr>
          <p:spPr>
            <a:xfrm>
              <a:off x="7140463" y="4471178"/>
              <a:ext cx="631182" cy="631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457109">
                <a:defRPr sz="3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3600">
                <a:solidFill>
                  <a:srgbClr val="FFFFFF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出自【趣你的PPT】(微信:qunideppt)：最优质的PPT资源库"/>
            <p:cNvSpPr/>
            <p:nvPr/>
          </p:nvSpPr>
          <p:spPr>
            <a:xfrm>
              <a:off x="7332682" y="4678254"/>
              <a:ext cx="246747" cy="2171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0" y="15832"/>
                  </a:moveTo>
                  <a:lnTo>
                    <a:pt x="2160" y="15832"/>
                  </a:lnTo>
                  <a:lnTo>
                    <a:pt x="2160" y="2209"/>
                  </a:lnTo>
                  <a:lnTo>
                    <a:pt x="19440" y="2209"/>
                  </a:lnTo>
                  <a:cubicBezTo>
                    <a:pt x="19440" y="2209"/>
                    <a:pt x="19440" y="15832"/>
                    <a:pt x="19440" y="15832"/>
                  </a:cubicBezTo>
                  <a:close/>
                  <a:moveTo>
                    <a:pt x="19440" y="0"/>
                  </a:moveTo>
                  <a:lnTo>
                    <a:pt x="2160" y="0"/>
                  </a:lnTo>
                  <a:cubicBezTo>
                    <a:pt x="971" y="0"/>
                    <a:pt x="0" y="1104"/>
                    <a:pt x="0" y="2455"/>
                  </a:cubicBezTo>
                  <a:lnTo>
                    <a:pt x="0" y="15955"/>
                  </a:lnTo>
                  <a:cubicBezTo>
                    <a:pt x="0" y="17304"/>
                    <a:pt x="953" y="18627"/>
                    <a:pt x="2119" y="18891"/>
                  </a:cubicBezTo>
                  <a:lnTo>
                    <a:pt x="6839" y="19964"/>
                  </a:lnTo>
                  <a:cubicBezTo>
                    <a:pt x="6839" y="19964"/>
                    <a:pt x="2775" y="21600"/>
                    <a:pt x="5400" y="21600"/>
                  </a:cubicBezTo>
                  <a:lnTo>
                    <a:pt x="16200" y="21600"/>
                  </a:lnTo>
                  <a:cubicBezTo>
                    <a:pt x="18825" y="21600"/>
                    <a:pt x="14761" y="19964"/>
                    <a:pt x="14761" y="19964"/>
                  </a:cubicBezTo>
                  <a:lnTo>
                    <a:pt x="19483" y="18891"/>
                  </a:lnTo>
                  <a:cubicBezTo>
                    <a:pt x="20647" y="18627"/>
                    <a:pt x="21600" y="17304"/>
                    <a:pt x="21600" y="15955"/>
                  </a:cubicBezTo>
                  <a:lnTo>
                    <a:pt x="21600" y="2455"/>
                  </a:lnTo>
                  <a:cubicBezTo>
                    <a:pt x="21600" y="1104"/>
                    <a:pt x="20629" y="0"/>
                    <a:pt x="1944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algn="ctr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inkin Sans 400 Regular"/>
                <a:ea typeface="Sinkin Sans 400 Regular"/>
                <a:cs typeface="Sinkin Sans 400 Regular"/>
                <a:sym typeface="Sinkin Sans 400 Regular"/>
              </a:endParaRPr>
            </a:p>
          </p:txBody>
        </p:sp>
        <p:sp>
          <p:nvSpPr>
            <p:cNvPr id="79" name="出自【趣你的PPT】(微信:qunideppt)：最优质的PPT资源库"/>
            <p:cNvSpPr/>
            <p:nvPr/>
          </p:nvSpPr>
          <p:spPr>
            <a:xfrm>
              <a:off x="6006271" y="3327445"/>
              <a:ext cx="631182" cy="631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457109">
                <a:defRPr sz="3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3600">
                <a:solidFill>
                  <a:srgbClr val="FFFFFF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出自【趣你的PPT】(微信:qunideppt)：最优质的PPT资源库"/>
            <p:cNvSpPr/>
            <p:nvPr/>
          </p:nvSpPr>
          <p:spPr>
            <a:xfrm>
              <a:off x="6176625" y="3497852"/>
              <a:ext cx="290477" cy="290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0"/>
                  </a:moveTo>
                  <a:lnTo>
                    <a:pt x="13730" y="8251"/>
                  </a:lnTo>
                  <a:lnTo>
                    <a:pt x="21600" y="8251"/>
                  </a:lnTo>
                  <a:lnTo>
                    <a:pt x="15179" y="13096"/>
                  </a:lnTo>
                  <a:lnTo>
                    <a:pt x="17474" y="21600"/>
                  </a:lnTo>
                  <a:lnTo>
                    <a:pt x="10799" y="16501"/>
                  </a:lnTo>
                  <a:lnTo>
                    <a:pt x="4126" y="21600"/>
                  </a:lnTo>
                  <a:lnTo>
                    <a:pt x="6421" y="13096"/>
                  </a:lnTo>
                  <a:lnTo>
                    <a:pt x="0" y="8251"/>
                  </a:lnTo>
                  <a:lnTo>
                    <a:pt x="7869" y="8251"/>
                  </a:lnTo>
                  <a:cubicBezTo>
                    <a:pt x="7869" y="8251"/>
                    <a:pt x="10799" y="0"/>
                    <a:pt x="10799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algn="ctr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inkin Sans 400 Regular"/>
                <a:ea typeface="Sinkin Sans 400 Regular"/>
                <a:cs typeface="Sinkin Sans 400 Regular"/>
                <a:sym typeface="Sinkin Sans 400 Regular"/>
              </a:endParaRPr>
            </a:p>
          </p:txBody>
        </p:sp>
        <p:sp>
          <p:nvSpPr>
            <p:cNvPr id="81" name="出自【趣你的PPT】(微信:qunideppt)：最优质的PPT资源库"/>
            <p:cNvSpPr/>
            <p:nvPr/>
          </p:nvSpPr>
          <p:spPr>
            <a:xfrm>
              <a:off x="4863817" y="3323664"/>
              <a:ext cx="631182" cy="631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457109">
                <a:defRPr sz="3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3600">
                <a:solidFill>
                  <a:srgbClr val="FFFFFF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出自【趣你的PPT】(微信:qunideppt)：最优质的PPT资源库"/>
            <p:cNvSpPr/>
            <p:nvPr/>
          </p:nvSpPr>
          <p:spPr>
            <a:xfrm>
              <a:off x="5083620" y="3546139"/>
              <a:ext cx="191578" cy="240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5" h="21072" extrusionOk="0">
                  <a:moveTo>
                    <a:pt x="17468" y="6506"/>
                  </a:moveTo>
                  <a:cubicBezTo>
                    <a:pt x="16410" y="7763"/>
                    <a:pt x="15333" y="6878"/>
                    <a:pt x="13824" y="5996"/>
                  </a:cubicBezTo>
                  <a:cubicBezTo>
                    <a:pt x="12317" y="5116"/>
                    <a:pt x="10950" y="4575"/>
                    <a:pt x="12006" y="3318"/>
                  </a:cubicBezTo>
                  <a:cubicBezTo>
                    <a:pt x="13062" y="2059"/>
                    <a:pt x="15140" y="1754"/>
                    <a:pt x="16648" y="2634"/>
                  </a:cubicBezTo>
                  <a:cubicBezTo>
                    <a:pt x="18155" y="3515"/>
                    <a:pt x="18522" y="5248"/>
                    <a:pt x="17468" y="6506"/>
                  </a:cubicBezTo>
                  <a:close/>
                  <a:moveTo>
                    <a:pt x="20868" y="4865"/>
                  </a:moveTo>
                  <a:cubicBezTo>
                    <a:pt x="20191" y="1663"/>
                    <a:pt x="16530" y="-474"/>
                    <a:pt x="12691" y="90"/>
                  </a:cubicBezTo>
                  <a:cubicBezTo>
                    <a:pt x="8853" y="655"/>
                    <a:pt x="5613" y="3118"/>
                    <a:pt x="6290" y="6320"/>
                  </a:cubicBezTo>
                  <a:cubicBezTo>
                    <a:pt x="6436" y="7009"/>
                    <a:pt x="6840" y="8088"/>
                    <a:pt x="7318" y="8862"/>
                  </a:cubicBezTo>
                  <a:lnTo>
                    <a:pt x="346" y="17166"/>
                  </a:lnTo>
                  <a:cubicBezTo>
                    <a:pt x="90" y="17473"/>
                    <a:pt x="-56" y="18024"/>
                    <a:pt x="20" y="18392"/>
                  </a:cubicBezTo>
                  <a:lnTo>
                    <a:pt x="470" y="20511"/>
                  </a:lnTo>
                  <a:cubicBezTo>
                    <a:pt x="547" y="20879"/>
                    <a:pt x="971" y="21126"/>
                    <a:pt x="1412" y="21061"/>
                  </a:cubicBezTo>
                  <a:lnTo>
                    <a:pt x="3454" y="20761"/>
                  </a:lnTo>
                  <a:cubicBezTo>
                    <a:pt x="3895" y="20696"/>
                    <a:pt x="4457" y="20387"/>
                    <a:pt x="4700" y="20072"/>
                  </a:cubicBezTo>
                  <a:lnTo>
                    <a:pt x="7456" y="16513"/>
                  </a:lnTo>
                  <a:lnTo>
                    <a:pt x="7480" y="16490"/>
                  </a:lnTo>
                  <a:lnTo>
                    <a:pt x="9346" y="16216"/>
                  </a:lnTo>
                  <a:lnTo>
                    <a:pt x="12566" y="12046"/>
                  </a:lnTo>
                  <a:cubicBezTo>
                    <a:pt x="13623" y="12195"/>
                    <a:pt x="15142" y="12146"/>
                    <a:pt x="16039" y="12013"/>
                  </a:cubicBezTo>
                  <a:cubicBezTo>
                    <a:pt x="19878" y="11449"/>
                    <a:pt x="21544" y="8068"/>
                    <a:pt x="20868" y="4865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algn="ctr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inkin Sans 400 Regular"/>
                <a:ea typeface="Sinkin Sans 400 Regular"/>
                <a:cs typeface="Sinkin Sans 400 Regular"/>
                <a:sym typeface="Sinkin Sans 400 Regular"/>
              </a:endParaRPr>
            </a:p>
          </p:txBody>
        </p:sp>
        <p:sp>
          <p:nvSpPr>
            <p:cNvPr id="83" name="出自【趣你的PPT】(微信:qunideppt)：最优质的PPT资源库"/>
            <p:cNvSpPr/>
            <p:nvPr/>
          </p:nvSpPr>
          <p:spPr>
            <a:xfrm>
              <a:off x="6006271" y="4452130"/>
              <a:ext cx="631182" cy="631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457109">
                <a:defRPr sz="3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3600">
                <a:solidFill>
                  <a:srgbClr val="FFFFFF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出自【趣你的PPT】(微信:qunideppt)：最优质的PPT资源库"/>
            <p:cNvSpPr/>
            <p:nvPr/>
          </p:nvSpPr>
          <p:spPr>
            <a:xfrm>
              <a:off x="6201513" y="4647424"/>
              <a:ext cx="240698" cy="240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96" y="15577"/>
                  </a:moveTo>
                  <a:cubicBezTo>
                    <a:pt x="12144" y="16865"/>
                    <a:pt x="9844" y="18851"/>
                    <a:pt x="8177" y="21278"/>
                  </a:cubicBezTo>
                  <a:cubicBezTo>
                    <a:pt x="9017" y="21487"/>
                    <a:pt x="9895" y="21600"/>
                    <a:pt x="10801" y="21600"/>
                  </a:cubicBezTo>
                  <a:cubicBezTo>
                    <a:pt x="12429" y="21600"/>
                    <a:pt x="13973" y="21237"/>
                    <a:pt x="15358" y="20591"/>
                  </a:cubicBezTo>
                  <a:cubicBezTo>
                    <a:pt x="15580" y="19502"/>
                    <a:pt x="15699" y="18376"/>
                    <a:pt x="15699" y="17222"/>
                  </a:cubicBezTo>
                  <a:cubicBezTo>
                    <a:pt x="15699" y="16807"/>
                    <a:pt x="15679" y="16394"/>
                    <a:pt x="15648" y="15985"/>
                  </a:cubicBezTo>
                  <a:cubicBezTo>
                    <a:pt x="15371" y="15896"/>
                    <a:pt x="15116" y="15757"/>
                    <a:pt x="14896" y="15577"/>
                  </a:cubicBezTo>
                  <a:close/>
                  <a:moveTo>
                    <a:pt x="18049" y="2796"/>
                  </a:moveTo>
                  <a:cubicBezTo>
                    <a:pt x="16319" y="2963"/>
                    <a:pt x="14667" y="3397"/>
                    <a:pt x="13127" y="4050"/>
                  </a:cubicBezTo>
                  <a:cubicBezTo>
                    <a:pt x="13136" y="4125"/>
                    <a:pt x="13139" y="4202"/>
                    <a:pt x="13139" y="4280"/>
                  </a:cubicBezTo>
                  <a:cubicBezTo>
                    <a:pt x="13139" y="4642"/>
                    <a:pt x="13052" y="4984"/>
                    <a:pt x="12904" y="5289"/>
                  </a:cubicBezTo>
                  <a:cubicBezTo>
                    <a:pt x="14441" y="7094"/>
                    <a:pt x="15635" y="9198"/>
                    <a:pt x="16388" y="11500"/>
                  </a:cubicBezTo>
                  <a:cubicBezTo>
                    <a:pt x="17323" y="11517"/>
                    <a:pt x="18121" y="12090"/>
                    <a:pt x="18465" y="12903"/>
                  </a:cubicBezTo>
                  <a:cubicBezTo>
                    <a:pt x="19505" y="12797"/>
                    <a:pt x="20517" y="12599"/>
                    <a:pt x="21493" y="12312"/>
                  </a:cubicBezTo>
                  <a:cubicBezTo>
                    <a:pt x="21562" y="11817"/>
                    <a:pt x="21600" y="11314"/>
                    <a:pt x="21600" y="10799"/>
                  </a:cubicBezTo>
                  <a:cubicBezTo>
                    <a:pt x="21600" y="7626"/>
                    <a:pt x="20230" y="4772"/>
                    <a:pt x="18049" y="2796"/>
                  </a:cubicBezTo>
                  <a:close/>
                  <a:moveTo>
                    <a:pt x="13739" y="14349"/>
                  </a:moveTo>
                  <a:cubicBezTo>
                    <a:pt x="11074" y="13908"/>
                    <a:pt x="8601" y="12890"/>
                    <a:pt x="6450" y="11433"/>
                  </a:cubicBezTo>
                  <a:cubicBezTo>
                    <a:pt x="6101" y="11646"/>
                    <a:pt x="5691" y="11773"/>
                    <a:pt x="5251" y="11773"/>
                  </a:cubicBezTo>
                  <a:cubicBezTo>
                    <a:pt x="5090" y="11773"/>
                    <a:pt x="4933" y="11755"/>
                    <a:pt x="4781" y="11724"/>
                  </a:cubicBezTo>
                  <a:cubicBezTo>
                    <a:pt x="3750" y="13677"/>
                    <a:pt x="3093" y="15854"/>
                    <a:pt x="2903" y="18164"/>
                  </a:cubicBezTo>
                  <a:cubicBezTo>
                    <a:pt x="3931" y="19266"/>
                    <a:pt x="5186" y="20154"/>
                    <a:pt x="6595" y="20750"/>
                  </a:cubicBezTo>
                  <a:cubicBezTo>
                    <a:pt x="8345" y="18059"/>
                    <a:pt x="10792" y="15833"/>
                    <a:pt x="13739" y="14349"/>
                  </a:cubicBezTo>
                  <a:close/>
                  <a:moveTo>
                    <a:pt x="17258" y="15906"/>
                  </a:moveTo>
                  <a:cubicBezTo>
                    <a:pt x="17290" y="16340"/>
                    <a:pt x="17306" y="16780"/>
                    <a:pt x="17306" y="17222"/>
                  </a:cubicBezTo>
                  <a:cubicBezTo>
                    <a:pt x="17306" y="18003"/>
                    <a:pt x="17256" y="18770"/>
                    <a:pt x="17163" y="19525"/>
                  </a:cubicBezTo>
                  <a:cubicBezTo>
                    <a:pt x="18993" y="18186"/>
                    <a:pt x="20389" y="16288"/>
                    <a:pt x="21091" y="14080"/>
                  </a:cubicBezTo>
                  <a:cubicBezTo>
                    <a:pt x="20259" y="14281"/>
                    <a:pt x="19403" y="14425"/>
                    <a:pt x="18531" y="14508"/>
                  </a:cubicBezTo>
                  <a:cubicBezTo>
                    <a:pt x="18326" y="15137"/>
                    <a:pt x="17860" y="15646"/>
                    <a:pt x="17258" y="15906"/>
                  </a:cubicBezTo>
                  <a:close/>
                  <a:moveTo>
                    <a:pt x="14278" y="12804"/>
                  </a:moveTo>
                  <a:cubicBezTo>
                    <a:pt x="14421" y="12507"/>
                    <a:pt x="14624" y="12244"/>
                    <a:pt x="14874" y="12035"/>
                  </a:cubicBezTo>
                  <a:cubicBezTo>
                    <a:pt x="14196" y="9947"/>
                    <a:pt x="13122" y="8037"/>
                    <a:pt x="11738" y="6396"/>
                  </a:cubicBezTo>
                  <a:cubicBezTo>
                    <a:pt x="11462" y="6512"/>
                    <a:pt x="11160" y="6577"/>
                    <a:pt x="10842" y="6577"/>
                  </a:cubicBezTo>
                  <a:cubicBezTo>
                    <a:pt x="10343" y="6577"/>
                    <a:pt x="9883" y="6417"/>
                    <a:pt x="9507" y="6147"/>
                  </a:cubicBezTo>
                  <a:cubicBezTo>
                    <a:pt x="8673" y="6781"/>
                    <a:pt x="7903" y="7490"/>
                    <a:pt x="7202" y="8265"/>
                  </a:cubicBezTo>
                  <a:cubicBezTo>
                    <a:pt x="7421" y="8615"/>
                    <a:pt x="7550" y="9030"/>
                    <a:pt x="7550" y="9475"/>
                  </a:cubicBezTo>
                  <a:cubicBezTo>
                    <a:pt x="7550" y="9715"/>
                    <a:pt x="7513" y="9946"/>
                    <a:pt x="7444" y="10163"/>
                  </a:cubicBezTo>
                  <a:cubicBezTo>
                    <a:pt x="9459" y="11510"/>
                    <a:pt x="11779" y="12433"/>
                    <a:pt x="14278" y="12804"/>
                  </a:cubicBezTo>
                  <a:close/>
                  <a:moveTo>
                    <a:pt x="10842" y="1982"/>
                  </a:moveTo>
                  <a:cubicBezTo>
                    <a:pt x="11448" y="1982"/>
                    <a:pt x="11999" y="2219"/>
                    <a:pt x="12409" y="2604"/>
                  </a:cubicBezTo>
                  <a:cubicBezTo>
                    <a:pt x="13608" y="2088"/>
                    <a:pt x="14870" y="1692"/>
                    <a:pt x="16183" y="1439"/>
                  </a:cubicBezTo>
                  <a:cubicBezTo>
                    <a:pt x="14599" y="526"/>
                    <a:pt x="12761" y="0"/>
                    <a:pt x="10801" y="0"/>
                  </a:cubicBezTo>
                  <a:cubicBezTo>
                    <a:pt x="9464" y="0"/>
                    <a:pt x="8183" y="245"/>
                    <a:pt x="7001" y="690"/>
                  </a:cubicBezTo>
                  <a:cubicBezTo>
                    <a:pt x="7940" y="1152"/>
                    <a:pt x="8833" y="1693"/>
                    <a:pt x="9674" y="2303"/>
                  </a:cubicBezTo>
                  <a:cubicBezTo>
                    <a:pt x="10018" y="2100"/>
                    <a:pt x="10415" y="1982"/>
                    <a:pt x="10842" y="1982"/>
                  </a:cubicBezTo>
                  <a:close/>
                  <a:moveTo>
                    <a:pt x="2954" y="9475"/>
                  </a:moveTo>
                  <a:cubicBezTo>
                    <a:pt x="2954" y="9153"/>
                    <a:pt x="3021" y="8844"/>
                    <a:pt x="3141" y="8566"/>
                  </a:cubicBezTo>
                  <a:cubicBezTo>
                    <a:pt x="2404" y="7757"/>
                    <a:pt x="1736" y="6884"/>
                    <a:pt x="1151" y="5952"/>
                  </a:cubicBezTo>
                  <a:cubicBezTo>
                    <a:pt x="417" y="7410"/>
                    <a:pt x="0" y="9056"/>
                    <a:pt x="0" y="10799"/>
                  </a:cubicBezTo>
                  <a:cubicBezTo>
                    <a:pt x="0" y="12819"/>
                    <a:pt x="556" y="14708"/>
                    <a:pt x="1521" y="16325"/>
                  </a:cubicBezTo>
                  <a:cubicBezTo>
                    <a:pt x="1866" y="14381"/>
                    <a:pt x="2520" y="12545"/>
                    <a:pt x="3424" y="10861"/>
                  </a:cubicBezTo>
                  <a:cubicBezTo>
                    <a:pt x="3130" y="10477"/>
                    <a:pt x="2954" y="9996"/>
                    <a:pt x="2954" y="9475"/>
                  </a:cubicBezTo>
                  <a:close/>
                  <a:moveTo>
                    <a:pt x="5251" y="7176"/>
                  </a:moveTo>
                  <a:cubicBezTo>
                    <a:pt x="5487" y="7176"/>
                    <a:pt x="5715" y="7213"/>
                    <a:pt x="5930" y="7278"/>
                  </a:cubicBezTo>
                  <a:cubicBezTo>
                    <a:pt x="6738" y="6372"/>
                    <a:pt x="7636" y="5547"/>
                    <a:pt x="8608" y="4813"/>
                  </a:cubicBezTo>
                  <a:cubicBezTo>
                    <a:pt x="8567" y="4642"/>
                    <a:pt x="8543" y="4464"/>
                    <a:pt x="8543" y="4280"/>
                  </a:cubicBezTo>
                  <a:cubicBezTo>
                    <a:pt x="8543" y="4026"/>
                    <a:pt x="8587" y="3781"/>
                    <a:pt x="8663" y="3552"/>
                  </a:cubicBezTo>
                  <a:cubicBezTo>
                    <a:pt x="7575" y="2771"/>
                    <a:pt x="6391" y="2115"/>
                    <a:pt x="5131" y="1609"/>
                  </a:cubicBezTo>
                  <a:cubicBezTo>
                    <a:pt x="3949" y="2338"/>
                    <a:pt x="2920" y="3289"/>
                    <a:pt x="2099" y="4405"/>
                  </a:cubicBezTo>
                  <a:cubicBezTo>
                    <a:pt x="2708" y="5484"/>
                    <a:pt x="3433" y="6491"/>
                    <a:pt x="4256" y="7407"/>
                  </a:cubicBezTo>
                  <a:cubicBezTo>
                    <a:pt x="4557" y="7261"/>
                    <a:pt x="4895" y="7176"/>
                    <a:pt x="5251" y="717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algn="ctr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inkin Sans 400 Regular"/>
                <a:ea typeface="Sinkin Sans 400 Regular"/>
                <a:cs typeface="Sinkin Sans 400 Regular"/>
                <a:sym typeface="Sinkin Sans 400 Regular"/>
              </a:endParaRPr>
            </a:p>
          </p:txBody>
        </p:sp>
        <p:sp>
          <p:nvSpPr>
            <p:cNvPr id="85" name="出自【趣你的PPT】(微信:qunideppt)：最优质的PPT资源库"/>
            <p:cNvSpPr/>
            <p:nvPr/>
          </p:nvSpPr>
          <p:spPr>
            <a:xfrm>
              <a:off x="4502914" y="1827333"/>
              <a:ext cx="1352991" cy="1353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lnTo>
                    <a:pt x="10711" y="18083"/>
                  </a:lnTo>
                  <a:cubicBezTo>
                    <a:pt x="14734" y="18083"/>
                    <a:pt x="17995" y="14822"/>
                    <a:pt x="17995" y="10799"/>
                  </a:cubicBezTo>
                  <a:cubicBezTo>
                    <a:pt x="17995" y="6777"/>
                    <a:pt x="14734" y="3516"/>
                    <a:pt x="10711" y="3516"/>
                  </a:cubicBezTo>
                  <a:cubicBezTo>
                    <a:pt x="6688" y="3516"/>
                    <a:pt x="3427" y="6777"/>
                    <a:pt x="3427" y="10799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457109"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 sz="3600">
                <a:solidFill>
                  <a:prstClr val="black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出自【趣你的PPT】(微信:qunideppt)：最优质的PPT资源库"/>
            <p:cNvSpPr/>
            <p:nvPr/>
          </p:nvSpPr>
          <p:spPr>
            <a:xfrm>
              <a:off x="2313037" y="3256982"/>
              <a:ext cx="192059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GB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88" name="出自【趣你的PPT】(微信:qunideppt)：最优质的PPT资源库"/>
            <p:cNvSpPr/>
            <p:nvPr/>
          </p:nvSpPr>
          <p:spPr>
            <a:xfrm>
              <a:off x="2352830" y="4904765"/>
              <a:ext cx="192059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GB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89" name="出自【趣你的PPT】(微信:qunideppt)：最优质的PPT资源库"/>
            <p:cNvSpPr/>
            <p:nvPr/>
          </p:nvSpPr>
          <p:spPr>
            <a:xfrm>
              <a:off x="6393932" y="2225369"/>
              <a:ext cx="192059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GB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90" name="出自【趣你的PPT】(微信:qunideppt)：最优质的PPT资源库"/>
            <p:cNvSpPr/>
            <p:nvPr/>
          </p:nvSpPr>
          <p:spPr>
            <a:xfrm>
              <a:off x="7579429" y="3406124"/>
              <a:ext cx="192059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GB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91" name="出自【趣你的PPT】(微信:qunideppt)：最优质的PPT资源库"/>
            <p:cNvSpPr/>
            <p:nvPr/>
          </p:nvSpPr>
          <p:spPr>
            <a:xfrm>
              <a:off x="8527636" y="5102524"/>
              <a:ext cx="192059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GB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92" name="出自【趣你的PPT】(微信:qunideppt)：最优质的PPT资源库"/>
            <p:cNvSpPr txBox="1">
              <a:spLocks/>
            </p:cNvSpPr>
            <p:nvPr/>
          </p:nvSpPr>
          <p:spPr>
            <a:xfrm>
              <a:off x="7579429" y="3094504"/>
              <a:ext cx="1478214" cy="31162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zh-CN" altLang="en-US" sz="16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单击此处编辑</a:t>
              </a:r>
              <a:endParaRPr 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出自【趣你的PPT】(微信:qunideppt)：最优质的PPT资源库"/>
            <p:cNvSpPr txBox="1">
              <a:spLocks/>
            </p:cNvSpPr>
            <p:nvPr/>
          </p:nvSpPr>
          <p:spPr>
            <a:xfrm>
              <a:off x="6393932" y="1882951"/>
              <a:ext cx="1478214" cy="31162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zh-CN" altLang="en-US" sz="16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单击此处编辑</a:t>
              </a:r>
              <a:endParaRPr 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出自【趣你的PPT】(微信:qunideppt)：最优质的PPT资源库"/>
            <p:cNvSpPr txBox="1">
              <a:spLocks/>
            </p:cNvSpPr>
            <p:nvPr/>
          </p:nvSpPr>
          <p:spPr>
            <a:xfrm>
              <a:off x="2352830" y="4576062"/>
              <a:ext cx="1478214" cy="31162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zh-CN" altLang="en-US" sz="16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单击此处编辑</a:t>
              </a:r>
              <a:endParaRPr 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出自【趣你的PPT】(微信:qunideppt)：最优质的PPT资源库"/>
            <p:cNvSpPr txBox="1">
              <a:spLocks/>
            </p:cNvSpPr>
            <p:nvPr/>
          </p:nvSpPr>
          <p:spPr>
            <a:xfrm>
              <a:off x="2313037" y="2945362"/>
              <a:ext cx="1478214" cy="31162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zh-CN" altLang="en-US" sz="16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单击此处编辑</a:t>
              </a:r>
              <a:endParaRPr 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8" name="出自【趣你的PPT】(微信:qunideppt)：最优质的PPT资源库"/>
          <p:cNvCxnSpPr/>
          <p:nvPr/>
        </p:nvCxnSpPr>
        <p:spPr>
          <a:xfrm flipV="1">
            <a:off x="278433" y="746103"/>
            <a:ext cx="2784731" cy="1"/>
          </a:xfrm>
          <a:prstGeom prst="line">
            <a:avLst/>
          </a:prstGeom>
          <a:ln w="12700">
            <a:solidFill>
              <a:srgbClr val="BE1E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出自【趣你的PPT】(微信:qunideppt)：最优质的PPT资源库"/>
          <p:cNvSpPr/>
          <p:nvPr/>
        </p:nvSpPr>
        <p:spPr>
          <a:xfrm rot="16200000">
            <a:off x="434784" y="233933"/>
            <a:ext cx="324647" cy="595689"/>
          </a:xfrm>
          <a:prstGeom prst="rect">
            <a:avLst/>
          </a:prstGeom>
          <a:solidFill>
            <a:srgbClr val="BE1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BE1E2E"/>
              </a:solidFill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856040" y="33606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BE1E2E"/>
                </a:solidFill>
              </a:rPr>
              <a:t>单击此处输入标题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901761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2063721" y="1753376"/>
            <a:ext cx="8064559" cy="4039779"/>
            <a:chOff x="2059564" y="1753376"/>
            <a:chExt cx="8064559" cy="4039779"/>
          </a:xfrm>
        </p:grpSpPr>
        <p:sp>
          <p:nvSpPr>
            <p:cNvPr id="2" name="出自【趣你的PPT】(微信:qunideppt)：最优质的PPT资源库"/>
            <p:cNvSpPr txBox="1"/>
            <p:nvPr/>
          </p:nvSpPr>
          <p:spPr>
            <a:xfrm>
              <a:off x="6510566" y="1780540"/>
              <a:ext cx="601447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3200" dirty="0">
                  <a:solidFill>
                    <a:schemeClr val="accent1"/>
                  </a:solidFill>
                </a:rPr>
                <a:t>03</a:t>
              </a:r>
            </a:p>
          </p:txBody>
        </p:sp>
        <p:sp>
          <p:nvSpPr>
            <p:cNvPr id="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699659" y="3039097"/>
              <a:ext cx="603673" cy="607920"/>
            </a:xfrm>
            <a:custGeom>
              <a:avLst/>
              <a:gdLst>
                <a:gd name="T0" fmla="*/ 0 w 117"/>
                <a:gd name="T1" fmla="*/ 647734 h 118"/>
                <a:gd name="T2" fmla="*/ 0 w 117"/>
                <a:gd name="T3" fmla="*/ 647734 h 118"/>
                <a:gd name="T4" fmla="*/ 0 w 117"/>
                <a:gd name="T5" fmla="*/ 642245 h 118"/>
                <a:gd name="T6" fmla="*/ 0 w 117"/>
                <a:gd name="T7" fmla="*/ 642245 h 118"/>
                <a:gd name="T8" fmla="*/ 0 w 117"/>
                <a:gd name="T9" fmla="*/ 636755 h 118"/>
                <a:gd name="T10" fmla="*/ 0 w 117"/>
                <a:gd name="T11" fmla="*/ 636755 h 118"/>
                <a:gd name="T12" fmla="*/ 0 w 117"/>
                <a:gd name="T13" fmla="*/ 636755 h 118"/>
                <a:gd name="T14" fmla="*/ 0 w 117"/>
                <a:gd name="T15" fmla="*/ 636755 h 118"/>
                <a:gd name="T16" fmla="*/ 0 w 117"/>
                <a:gd name="T17" fmla="*/ 631266 h 118"/>
                <a:gd name="T18" fmla="*/ 0 w 117"/>
                <a:gd name="T19" fmla="*/ 631266 h 118"/>
                <a:gd name="T20" fmla="*/ 0 w 117"/>
                <a:gd name="T21" fmla="*/ 631266 h 118"/>
                <a:gd name="T22" fmla="*/ 0 w 117"/>
                <a:gd name="T23" fmla="*/ 625777 h 118"/>
                <a:gd name="T24" fmla="*/ 0 w 117"/>
                <a:gd name="T25" fmla="*/ 625777 h 118"/>
                <a:gd name="T26" fmla="*/ 0 w 117"/>
                <a:gd name="T27" fmla="*/ 625777 h 118"/>
                <a:gd name="T28" fmla="*/ 0 w 117"/>
                <a:gd name="T29" fmla="*/ 620288 h 118"/>
                <a:gd name="T30" fmla="*/ 0 w 117"/>
                <a:gd name="T31" fmla="*/ 620288 h 118"/>
                <a:gd name="T32" fmla="*/ 0 w 117"/>
                <a:gd name="T33" fmla="*/ 620288 h 118"/>
                <a:gd name="T34" fmla="*/ 0 w 117"/>
                <a:gd name="T35" fmla="*/ 620288 h 118"/>
                <a:gd name="T36" fmla="*/ 0 w 117"/>
                <a:gd name="T37" fmla="*/ 614798 h 118"/>
                <a:gd name="T38" fmla="*/ 0 w 117"/>
                <a:gd name="T39" fmla="*/ 614798 h 118"/>
                <a:gd name="T40" fmla="*/ 0 w 117"/>
                <a:gd name="T41" fmla="*/ 614798 h 118"/>
                <a:gd name="T42" fmla="*/ 0 w 117"/>
                <a:gd name="T43" fmla="*/ 614798 h 118"/>
                <a:gd name="T44" fmla="*/ 0 w 117"/>
                <a:gd name="T45" fmla="*/ 614798 h 118"/>
                <a:gd name="T46" fmla="*/ 0 w 117"/>
                <a:gd name="T47" fmla="*/ 609309 h 118"/>
                <a:gd name="T48" fmla="*/ 0 w 117"/>
                <a:gd name="T49" fmla="*/ 609309 h 118"/>
                <a:gd name="T50" fmla="*/ 0 w 117"/>
                <a:gd name="T51" fmla="*/ 609309 h 118"/>
                <a:gd name="T52" fmla="*/ 0 w 117"/>
                <a:gd name="T53" fmla="*/ 609309 h 118"/>
                <a:gd name="T54" fmla="*/ 0 w 117"/>
                <a:gd name="T55" fmla="*/ 603820 h 118"/>
                <a:gd name="T56" fmla="*/ 0 w 117"/>
                <a:gd name="T57" fmla="*/ 603820 h 118"/>
                <a:gd name="T58" fmla="*/ 0 w 117"/>
                <a:gd name="T59" fmla="*/ 603820 h 118"/>
                <a:gd name="T60" fmla="*/ 0 w 117"/>
                <a:gd name="T61" fmla="*/ 603820 h 118"/>
                <a:gd name="T62" fmla="*/ 643091 w 117"/>
                <a:gd name="T63" fmla="*/ 0 h 118"/>
                <a:gd name="T64" fmla="*/ 637594 w 117"/>
                <a:gd name="T65" fmla="*/ 0 h 118"/>
                <a:gd name="T66" fmla="*/ 637594 w 117"/>
                <a:gd name="T67" fmla="*/ 0 h 118"/>
                <a:gd name="T68" fmla="*/ 637594 w 117"/>
                <a:gd name="T69" fmla="*/ 0 h 118"/>
                <a:gd name="T70" fmla="*/ 632098 w 117"/>
                <a:gd name="T71" fmla="*/ 0 h 118"/>
                <a:gd name="T72" fmla="*/ 632098 w 117"/>
                <a:gd name="T73" fmla="*/ 0 h 118"/>
                <a:gd name="T74" fmla="*/ 632098 w 117"/>
                <a:gd name="T75" fmla="*/ 0 h 118"/>
                <a:gd name="T76" fmla="*/ 626601 w 117"/>
                <a:gd name="T77" fmla="*/ 0 h 118"/>
                <a:gd name="T78" fmla="*/ 626601 w 117"/>
                <a:gd name="T79" fmla="*/ 0 h 118"/>
                <a:gd name="T80" fmla="*/ 626601 w 117"/>
                <a:gd name="T81" fmla="*/ 0 h 118"/>
                <a:gd name="T82" fmla="*/ 626601 w 117"/>
                <a:gd name="T83" fmla="*/ 0 h 118"/>
                <a:gd name="T84" fmla="*/ 621105 w 117"/>
                <a:gd name="T85" fmla="*/ 0 h 118"/>
                <a:gd name="T86" fmla="*/ 621105 w 117"/>
                <a:gd name="T87" fmla="*/ 0 h 118"/>
                <a:gd name="T88" fmla="*/ 621105 w 117"/>
                <a:gd name="T89" fmla="*/ 0 h 118"/>
                <a:gd name="T90" fmla="*/ 621105 w 117"/>
                <a:gd name="T91" fmla="*/ 0 h 118"/>
                <a:gd name="T92" fmla="*/ 621105 w 117"/>
                <a:gd name="T93" fmla="*/ 0 h 118"/>
                <a:gd name="T94" fmla="*/ 615608 w 117"/>
                <a:gd name="T95" fmla="*/ 0 h 118"/>
                <a:gd name="T96" fmla="*/ 615608 w 117"/>
                <a:gd name="T97" fmla="*/ 0 h 118"/>
                <a:gd name="T98" fmla="*/ 615608 w 117"/>
                <a:gd name="T99" fmla="*/ 0 h 118"/>
                <a:gd name="T100" fmla="*/ 615608 w 117"/>
                <a:gd name="T101" fmla="*/ 0 h 118"/>
                <a:gd name="T102" fmla="*/ 610112 w 117"/>
                <a:gd name="T103" fmla="*/ 0 h 118"/>
                <a:gd name="T104" fmla="*/ 610112 w 117"/>
                <a:gd name="T105" fmla="*/ 0 h 118"/>
                <a:gd name="T106" fmla="*/ 610112 w 117"/>
                <a:gd name="T107" fmla="*/ 0 h 118"/>
                <a:gd name="T108" fmla="*/ 610112 w 117"/>
                <a:gd name="T109" fmla="*/ 0 h 118"/>
                <a:gd name="T110" fmla="*/ 610112 w 117"/>
                <a:gd name="T111" fmla="*/ 0 h 118"/>
                <a:gd name="T112" fmla="*/ 604615 w 117"/>
                <a:gd name="T113" fmla="*/ 0 h 118"/>
                <a:gd name="T114" fmla="*/ 604615 w 117"/>
                <a:gd name="T115" fmla="*/ 0 h 118"/>
                <a:gd name="T116" fmla="*/ 604615 w 117"/>
                <a:gd name="T117" fmla="*/ 0 h 118"/>
                <a:gd name="T118" fmla="*/ 604615 w 117"/>
                <a:gd name="T119" fmla="*/ 0 h 11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17" h="118">
                  <a:moveTo>
                    <a:pt x="0" y="118"/>
                  </a:move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moveTo>
                    <a:pt x="0" y="118"/>
                  </a:move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moveTo>
                    <a:pt x="0" y="117"/>
                  </a:move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moveTo>
                    <a:pt x="0" y="117"/>
                  </a:move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moveTo>
                    <a:pt x="0" y="116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moveTo>
                    <a:pt x="0" y="116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moveTo>
                    <a:pt x="0" y="116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moveTo>
                    <a:pt x="0" y="116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moveTo>
                    <a:pt x="0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moveTo>
                    <a:pt x="0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moveTo>
                    <a:pt x="0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moveTo>
                    <a:pt x="0" y="114"/>
                  </a:move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moveTo>
                    <a:pt x="0" y="114"/>
                  </a:move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moveTo>
                    <a:pt x="0" y="114"/>
                  </a:move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moveTo>
                    <a:pt x="0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moveTo>
                    <a:pt x="0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moveTo>
                    <a:pt x="0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moveTo>
                    <a:pt x="0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moveTo>
                    <a:pt x="0" y="112"/>
                  </a:move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moveTo>
                    <a:pt x="0" y="112"/>
                  </a:move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moveTo>
                    <a:pt x="0" y="112"/>
                  </a:move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moveTo>
                    <a:pt x="0" y="112"/>
                  </a:move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moveTo>
                    <a:pt x="0" y="112"/>
                  </a:move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moveTo>
                    <a:pt x="0" y="111"/>
                  </a:move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moveTo>
                    <a:pt x="0" y="111"/>
                  </a:move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moveTo>
                    <a:pt x="0" y="111"/>
                  </a:move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moveTo>
                    <a:pt x="0" y="111"/>
                  </a:move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moveTo>
                    <a:pt x="0" y="110"/>
                  </a:moveTo>
                  <a:cubicBezTo>
                    <a:pt x="0" y="110"/>
                    <a:pt x="0" y="111"/>
                    <a:pt x="0" y="111"/>
                  </a:cubicBezTo>
                  <a:cubicBezTo>
                    <a:pt x="0" y="111"/>
                    <a:pt x="0" y="110"/>
                    <a:pt x="0" y="110"/>
                  </a:cubicBezTo>
                  <a:moveTo>
                    <a:pt x="0" y="110"/>
                  </a:move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moveTo>
                    <a:pt x="0" y="110"/>
                  </a:move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moveTo>
                    <a:pt x="0" y="110"/>
                  </a:move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moveTo>
                    <a:pt x="117" y="0"/>
                  </a:moveTo>
                  <a:cubicBezTo>
                    <a:pt x="117" y="0"/>
                    <a:pt x="117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moveTo>
                    <a:pt x="116" y="0"/>
                  </a:moveTo>
                  <a:cubicBezTo>
                    <a:pt x="116" y="0"/>
                    <a:pt x="116" y="0"/>
                    <a:pt x="116" y="0"/>
                  </a:cubicBezTo>
                  <a:cubicBezTo>
                    <a:pt x="116" y="0"/>
                    <a:pt x="116" y="0"/>
                    <a:pt x="116" y="0"/>
                  </a:cubicBezTo>
                  <a:moveTo>
                    <a:pt x="116" y="0"/>
                  </a:moveTo>
                  <a:cubicBezTo>
                    <a:pt x="116" y="0"/>
                    <a:pt x="116" y="0"/>
                    <a:pt x="116" y="0"/>
                  </a:cubicBezTo>
                  <a:cubicBezTo>
                    <a:pt x="116" y="0"/>
                    <a:pt x="116" y="0"/>
                    <a:pt x="116" y="0"/>
                  </a:cubicBezTo>
                  <a:moveTo>
                    <a:pt x="116" y="0"/>
                  </a:moveTo>
                  <a:cubicBezTo>
                    <a:pt x="116" y="0"/>
                    <a:pt x="116" y="0"/>
                    <a:pt x="116" y="0"/>
                  </a:cubicBezTo>
                  <a:cubicBezTo>
                    <a:pt x="116" y="0"/>
                    <a:pt x="116" y="0"/>
                    <a:pt x="116" y="0"/>
                  </a:cubicBezTo>
                  <a:moveTo>
                    <a:pt x="115" y="0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moveTo>
                    <a:pt x="115" y="0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moveTo>
                    <a:pt x="115" y="0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moveTo>
                    <a:pt x="114" y="0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114" y="0"/>
                    <a:pt x="114" y="0"/>
                    <a:pt x="114" y="0"/>
                  </a:cubicBezTo>
                  <a:moveTo>
                    <a:pt x="114" y="0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114" y="0"/>
                    <a:pt x="114" y="0"/>
                    <a:pt x="114" y="0"/>
                  </a:cubicBezTo>
                  <a:moveTo>
                    <a:pt x="114" y="0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114" y="0"/>
                    <a:pt x="114" y="0"/>
                    <a:pt x="114" y="0"/>
                  </a:cubicBezTo>
                  <a:moveTo>
                    <a:pt x="114" y="0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114" y="0"/>
                    <a:pt x="114" y="0"/>
                    <a:pt x="114" y="0"/>
                  </a:cubicBezTo>
                  <a:moveTo>
                    <a:pt x="113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moveTo>
                    <a:pt x="113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moveTo>
                    <a:pt x="113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moveTo>
                    <a:pt x="113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moveTo>
                    <a:pt x="113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moveTo>
                    <a:pt x="112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112" y="0"/>
                    <a:pt x="112" y="0"/>
                  </a:cubicBezTo>
                  <a:moveTo>
                    <a:pt x="112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112" y="0"/>
                    <a:pt x="112" y="0"/>
                  </a:cubicBezTo>
                  <a:moveTo>
                    <a:pt x="112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112" y="0"/>
                    <a:pt x="112" y="0"/>
                  </a:cubicBezTo>
                  <a:moveTo>
                    <a:pt x="112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112" y="0"/>
                    <a:pt x="112" y="0"/>
                  </a:cubicBezTo>
                  <a:moveTo>
                    <a:pt x="111" y="0"/>
                  </a:moveTo>
                  <a:cubicBezTo>
                    <a:pt x="111" y="0"/>
                    <a:pt x="112" y="0"/>
                    <a:pt x="112" y="0"/>
                  </a:cubicBezTo>
                  <a:cubicBezTo>
                    <a:pt x="112" y="0"/>
                    <a:pt x="111" y="0"/>
                    <a:pt x="111" y="0"/>
                  </a:cubicBezTo>
                  <a:moveTo>
                    <a:pt x="111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  <a:moveTo>
                    <a:pt x="111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  <a:moveTo>
                    <a:pt x="111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  <a:moveTo>
                    <a:pt x="111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</a:path>
              </a:pathLst>
            </a:custGeom>
            <a:solidFill>
              <a:srgbClr val="B2BC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152468" y="3039097"/>
              <a:ext cx="614107" cy="627290"/>
            </a:xfrm>
            <a:custGeom>
              <a:avLst/>
              <a:gdLst>
                <a:gd name="T0" fmla="*/ 5502 w 119"/>
                <a:gd name="T1" fmla="*/ 668628 h 122"/>
                <a:gd name="T2" fmla="*/ 5502 w 119"/>
                <a:gd name="T3" fmla="*/ 663147 h 122"/>
                <a:gd name="T4" fmla="*/ 0 w 119"/>
                <a:gd name="T5" fmla="*/ 657667 h 122"/>
                <a:gd name="T6" fmla="*/ 0 w 119"/>
                <a:gd name="T7" fmla="*/ 652186 h 122"/>
                <a:gd name="T8" fmla="*/ 0 w 119"/>
                <a:gd name="T9" fmla="*/ 652186 h 122"/>
                <a:gd name="T10" fmla="*/ 0 w 119"/>
                <a:gd name="T11" fmla="*/ 652186 h 122"/>
                <a:gd name="T12" fmla="*/ 0 w 119"/>
                <a:gd name="T13" fmla="*/ 646706 h 122"/>
                <a:gd name="T14" fmla="*/ 0 w 119"/>
                <a:gd name="T15" fmla="*/ 646706 h 122"/>
                <a:gd name="T16" fmla="*/ 0 w 119"/>
                <a:gd name="T17" fmla="*/ 641225 h 122"/>
                <a:gd name="T18" fmla="*/ 0 w 119"/>
                <a:gd name="T19" fmla="*/ 641225 h 122"/>
                <a:gd name="T20" fmla="*/ 0 w 119"/>
                <a:gd name="T21" fmla="*/ 635745 h 122"/>
                <a:gd name="T22" fmla="*/ 0 w 119"/>
                <a:gd name="T23" fmla="*/ 635745 h 122"/>
                <a:gd name="T24" fmla="*/ 0 w 119"/>
                <a:gd name="T25" fmla="*/ 635745 h 122"/>
                <a:gd name="T26" fmla="*/ 0 w 119"/>
                <a:gd name="T27" fmla="*/ 630264 h 122"/>
                <a:gd name="T28" fmla="*/ 0 w 119"/>
                <a:gd name="T29" fmla="*/ 630264 h 122"/>
                <a:gd name="T30" fmla="*/ 0 w 119"/>
                <a:gd name="T31" fmla="*/ 630264 h 122"/>
                <a:gd name="T32" fmla="*/ 0 w 119"/>
                <a:gd name="T33" fmla="*/ 624784 h 122"/>
                <a:gd name="T34" fmla="*/ 0 w 119"/>
                <a:gd name="T35" fmla="*/ 624784 h 122"/>
                <a:gd name="T36" fmla="*/ 0 w 119"/>
                <a:gd name="T37" fmla="*/ 619303 h 122"/>
                <a:gd name="T38" fmla="*/ 0 w 119"/>
                <a:gd name="T39" fmla="*/ 619303 h 122"/>
                <a:gd name="T40" fmla="*/ 0 w 119"/>
                <a:gd name="T41" fmla="*/ 619303 h 122"/>
                <a:gd name="T42" fmla="*/ 0 w 119"/>
                <a:gd name="T43" fmla="*/ 613822 h 122"/>
                <a:gd name="T44" fmla="*/ 0 w 119"/>
                <a:gd name="T45" fmla="*/ 613822 h 122"/>
                <a:gd name="T46" fmla="*/ 0 w 119"/>
                <a:gd name="T47" fmla="*/ 613822 h 122"/>
                <a:gd name="T48" fmla="*/ 0 w 119"/>
                <a:gd name="T49" fmla="*/ 608342 h 122"/>
                <a:gd name="T50" fmla="*/ 0 w 119"/>
                <a:gd name="T51" fmla="*/ 608342 h 122"/>
                <a:gd name="T52" fmla="*/ 0 w 119"/>
                <a:gd name="T53" fmla="*/ 602861 h 122"/>
                <a:gd name="T54" fmla="*/ 0 w 119"/>
                <a:gd name="T55" fmla="*/ 602861 h 122"/>
                <a:gd name="T56" fmla="*/ 654698 w 119"/>
                <a:gd name="T57" fmla="*/ 5481 h 122"/>
                <a:gd name="T58" fmla="*/ 654698 w 119"/>
                <a:gd name="T59" fmla="*/ 5481 h 122"/>
                <a:gd name="T60" fmla="*/ 649196 w 119"/>
                <a:gd name="T61" fmla="*/ 0 h 122"/>
                <a:gd name="T62" fmla="*/ 643695 w 119"/>
                <a:gd name="T63" fmla="*/ 0 h 122"/>
                <a:gd name="T64" fmla="*/ 643695 w 119"/>
                <a:gd name="T65" fmla="*/ 0 h 122"/>
                <a:gd name="T66" fmla="*/ 638193 w 119"/>
                <a:gd name="T67" fmla="*/ 0 h 122"/>
                <a:gd name="T68" fmla="*/ 638193 w 119"/>
                <a:gd name="T69" fmla="*/ 0 h 122"/>
                <a:gd name="T70" fmla="*/ 632691 w 119"/>
                <a:gd name="T71" fmla="*/ 0 h 122"/>
                <a:gd name="T72" fmla="*/ 632691 w 119"/>
                <a:gd name="T73" fmla="*/ 0 h 122"/>
                <a:gd name="T74" fmla="*/ 627190 w 119"/>
                <a:gd name="T75" fmla="*/ 0 h 122"/>
                <a:gd name="T76" fmla="*/ 627190 w 119"/>
                <a:gd name="T77" fmla="*/ 0 h 122"/>
                <a:gd name="T78" fmla="*/ 627190 w 119"/>
                <a:gd name="T79" fmla="*/ 0 h 122"/>
                <a:gd name="T80" fmla="*/ 621688 w 119"/>
                <a:gd name="T81" fmla="*/ 0 h 122"/>
                <a:gd name="T82" fmla="*/ 621688 w 119"/>
                <a:gd name="T83" fmla="*/ 0 h 122"/>
                <a:gd name="T84" fmla="*/ 621688 w 119"/>
                <a:gd name="T85" fmla="*/ 0 h 122"/>
                <a:gd name="T86" fmla="*/ 616186 w 119"/>
                <a:gd name="T87" fmla="*/ 0 h 122"/>
                <a:gd name="T88" fmla="*/ 616186 w 119"/>
                <a:gd name="T89" fmla="*/ 0 h 122"/>
                <a:gd name="T90" fmla="*/ 616186 w 119"/>
                <a:gd name="T91" fmla="*/ 0 h 122"/>
                <a:gd name="T92" fmla="*/ 610685 w 119"/>
                <a:gd name="T93" fmla="*/ 0 h 122"/>
                <a:gd name="T94" fmla="*/ 610685 w 119"/>
                <a:gd name="T95" fmla="*/ 0 h 122"/>
                <a:gd name="T96" fmla="*/ 610685 w 119"/>
                <a:gd name="T97" fmla="*/ 0 h 122"/>
                <a:gd name="T98" fmla="*/ 605183 w 119"/>
                <a:gd name="T99" fmla="*/ 0 h 122"/>
                <a:gd name="T100" fmla="*/ 605183 w 119"/>
                <a:gd name="T101" fmla="*/ 0 h 12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19" h="122">
                  <a:moveTo>
                    <a:pt x="1" y="122"/>
                  </a:moveTo>
                  <a:cubicBezTo>
                    <a:pt x="1" y="122"/>
                    <a:pt x="1" y="122"/>
                    <a:pt x="1" y="122"/>
                  </a:cubicBezTo>
                  <a:cubicBezTo>
                    <a:pt x="1" y="122"/>
                    <a:pt x="1" y="122"/>
                    <a:pt x="1" y="122"/>
                  </a:cubicBezTo>
                  <a:moveTo>
                    <a:pt x="1" y="121"/>
                  </a:moveTo>
                  <a:cubicBezTo>
                    <a:pt x="1" y="121"/>
                    <a:pt x="1" y="121"/>
                    <a:pt x="1" y="122"/>
                  </a:cubicBezTo>
                  <a:cubicBezTo>
                    <a:pt x="1" y="121"/>
                    <a:pt x="1" y="121"/>
                    <a:pt x="1" y="121"/>
                  </a:cubicBezTo>
                  <a:moveTo>
                    <a:pt x="1" y="121"/>
                  </a:moveTo>
                  <a:cubicBezTo>
                    <a:pt x="1" y="121"/>
                    <a:pt x="1" y="121"/>
                    <a:pt x="1" y="121"/>
                  </a:cubicBezTo>
                  <a:cubicBezTo>
                    <a:pt x="1" y="121"/>
                    <a:pt x="1" y="121"/>
                    <a:pt x="1" y="121"/>
                  </a:cubicBezTo>
                  <a:moveTo>
                    <a:pt x="1" y="121"/>
                  </a:moveTo>
                  <a:cubicBezTo>
                    <a:pt x="1" y="121"/>
                    <a:pt x="1" y="121"/>
                    <a:pt x="1" y="121"/>
                  </a:cubicBezTo>
                  <a:cubicBezTo>
                    <a:pt x="1" y="121"/>
                    <a:pt x="1" y="121"/>
                    <a:pt x="1" y="121"/>
                  </a:cubicBezTo>
                  <a:moveTo>
                    <a:pt x="0" y="120"/>
                  </a:moveTo>
                  <a:cubicBezTo>
                    <a:pt x="0" y="120"/>
                    <a:pt x="0" y="120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moveTo>
                    <a:pt x="0" y="120"/>
                  </a:moveTo>
                  <a:cubicBezTo>
                    <a:pt x="0" y="120"/>
                    <a:pt x="0" y="120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moveTo>
                    <a:pt x="0" y="119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moveTo>
                    <a:pt x="0" y="119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moveTo>
                    <a:pt x="0" y="119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moveTo>
                    <a:pt x="0" y="119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moveTo>
                    <a:pt x="0" y="118"/>
                  </a:move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moveTo>
                    <a:pt x="0" y="118"/>
                  </a:move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moveTo>
                    <a:pt x="0" y="118"/>
                  </a:move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moveTo>
                    <a:pt x="0" y="118"/>
                  </a:move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moveTo>
                    <a:pt x="0" y="117"/>
                  </a:move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moveTo>
                    <a:pt x="0" y="117"/>
                  </a:move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moveTo>
                    <a:pt x="0" y="117"/>
                  </a:move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moveTo>
                    <a:pt x="0" y="117"/>
                  </a:move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moveTo>
                    <a:pt x="0" y="116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moveTo>
                    <a:pt x="0" y="116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moveTo>
                    <a:pt x="0" y="116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moveTo>
                    <a:pt x="0" y="116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moveTo>
                    <a:pt x="0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moveTo>
                    <a:pt x="0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moveTo>
                    <a:pt x="0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moveTo>
                    <a:pt x="0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moveTo>
                    <a:pt x="0" y="114"/>
                  </a:moveTo>
                  <a:cubicBezTo>
                    <a:pt x="0" y="114"/>
                    <a:pt x="0" y="114"/>
                    <a:pt x="0" y="115"/>
                  </a:cubicBezTo>
                  <a:cubicBezTo>
                    <a:pt x="0" y="114"/>
                    <a:pt x="0" y="114"/>
                    <a:pt x="0" y="114"/>
                  </a:cubicBezTo>
                  <a:moveTo>
                    <a:pt x="0" y="114"/>
                  </a:move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moveTo>
                    <a:pt x="0" y="114"/>
                  </a:move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moveTo>
                    <a:pt x="0" y="114"/>
                  </a:move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moveTo>
                    <a:pt x="0" y="114"/>
                  </a:move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moveTo>
                    <a:pt x="0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moveTo>
                    <a:pt x="0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moveTo>
                    <a:pt x="0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moveTo>
                    <a:pt x="0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moveTo>
                    <a:pt x="0" y="112"/>
                  </a:move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moveTo>
                    <a:pt x="0" y="112"/>
                  </a:move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moveTo>
                    <a:pt x="0" y="112"/>
                  </a:move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moveTo>
                    <a:pt x="0" y="112"/>
                  </a:move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moveTo>
                    <a:pt x="0" y="112"/>
                  </a:move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moveTo>
                    <a:pt x="0" y="111"/>
                  </a:move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moveTo>
                    <a:pt x="0" y="111"/>
                  </a:move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moveTo>
                    <a:pt x="0" y="111"/>
                  </a:move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moveTo>
                    <a:pt x="0" y="111"/>
                  </a:move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moveTo>
                    <a:pt x="0" y="110"/>
                  </a:moveTo>
                  <a:cubicBezTo>
                    <a:pt x="0" y="110"/>
                    <a:pt x="0" y="110"/>
                    <a:pt x="0" y="111"/>
                  </a:cubicBezTo>
                  <a:cubicBezTo>
                    <a:pt x="0" y="110"/>
                    <a:pt x="0" y="110"/>
                    <a:pt x="0" y="110"/>
                  </a:cubicBezTo>
                  <a:moveTo>
                    <a:pt x="0" y="110"/>
                  </a:move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moveTo>
                    <a:pt x="0" y="110"/>
                  </a:move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moveTo>
                    <a:pt x="0" y="110"/>
                  </a:move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moveTo>
                    <a:pt x="119" y="1"/>
                  </a:moveTo>
                  <a:cubicBezTo>
                    <a:pt x="119" y="1"/>
                    <a:pt x="119" y="1"/>
                    <a:pt x="119" y="1"/>
                  </a:cubicBezTo>
                  <a:cubicBezTo>
                    <a:pt x="119" y="1"/>
                    <a:pt x="119" y="1"/>
                    <a:pt x="119" y="1"/>
                  </a:cubicBezTo>
                  <a:moveTo>
                    <a:pt x="119" y="1"/>
                  </a:moveTo>
                  <a:cubicBezTo>
                    <a:pt x="119" y="1"/>
                    <a:pt x="119" y="1"/>
                    <a:pt x="119" y="1"/>
                  </a:cubicBezTo>
                  <a:cubicBezTo>
                    <a:pt x="119" y="1"/>
                    <a:pt x="119" y="1"/>
                    <a:pt x="119" y="1"/>
                  </a:cubicBezTo>
                  <a:moveTo>
                    <a:pt x="118" y="0"/>
                  </a:moveTo>
                  <a:cubicBezTo>
                    <a:pt x="118" y="0"/>
                    <a:pt x="118" y="0"/>
                    <a:pt x="118" y="0"/>
                  </a:cubicBezTo>
                  <a:cubicBezTo>
                    <a:pt x="118" y="0"/>
                    <a:pt x="118" y="0"/>
                    <a:pt x="118" y="0"/>
                  </a:cubicBezTo>
                  <a:moveTo>
                    <a:pt x="118" y="0"/>
                  </a:moveTo>
                  <a:cubicBezTo>
                    <a:pt x="118" y="0"/>
                    <a:pt x="118" y="0"/>
                    <a:pt x="118" y="0"/>
                  </a:cubicBezTo>
                  <a:cubicBezTo>
                    <a:pt x="118" y="0"/>
                    <a:pt x="118" y="0"/>
                    <a:pt x="118" y="0"/>
                  </a:cubicBezTo>
                  <a:moveTo>
                    <a:pt x="117" y="0"/>
                  </a:moveTo>
                  <a:cubicBezTo>
                    <a:pt x="117" y="0"/>
                    <a:pt x="117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moveTo>
                    <a:pt x="117" y="0"/>
                  </a:moveTo>
                  <a:cubicBezTo>
                    <a:pt x="117" y="0"/>
                    <a:pt x="117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moveTo>
                    <a:pt x="117" y="0"/>
                  </a:moveTo>
                  <a:cubicBezTo>
                    <a:pt x="117" y="0"/>
                    <a:pt x="117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moveTo>
                    <a:pt x="116" y="0"/>
                  </a:moveTo>
                  <a:cubicBezTo>
                    <a:pt x="116" y="0"/>
                    <a:pt x="116" y="0"/>
                    <a:pt x="116" y="0"/>
                  </a:cubicBezTo>
                  <a:cubicBezTo>
                    <a:pt x="116" y="0"/>
                    <a:pt x="116" y="0"/>
                    <a:pt x="116" y="0"/>
                  </a:cubicBezTo>
                  <a:moveTo>
                    <a:pt x="116" y="0"/>
                  </a:moveTo>
                  <a:cubicBezTo>
                    <a:pt x="116" y="0"/>
                    <a:pt x="116" y="0"/>
                    <a:pt x="116" y="0"/>
                  </a:cubicBezTo>
                  <a:cubicBezTo>
                    <a:pt x="116" y="0"/>
                    <a:pt x="116" y="0"/>
                    <a:pt x="116" y="0"/>
                  </a:cubicBezTo>
                  <a:moveTo>
                    <a:pt x="116" y="0"/>
                  </a:moveTo>
                  <a:cubicBezTo>
                    <a:pt x="116" y="0"/>
                    <a:pt x="116" y="0"/>
                    <a:pt x="116" y="0"/>
                  </a:cubicBezTo>
                  <a:cubicBezTo>
                    <a:pt x="116" y="0"/>
                    <a:pt x="116" y="0"/>
                    <a:pt x="116" y="0"/>
                  </a:cubicBezTo>
                  <a:moveTo>
                    <a:pt x="116" y="0"/>
                  </a:moveTo>
                  <a:cubicBezTo>
                    <a:pt x="116" y="0"/>
                    <a:pt x="116" y="0"/>
                    <a:pt x="116" y="0"/>
                  </a:cubicBezTo>
                  <a:cubicBezTo>
                    <a:pt x="116" y="0"/>
                    <a:pt x="116" y="0"/>
                    <a:pt x="116" y="0"/>
                  </a:cubicBezTo>
                  <a:moveTo>
                    <a:pt x="115" y="0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moveTo>
                    <a:pt x="115" y="0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moveTo>
                    <a:pt x="115" y="0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moveTo>
                    <a:pt x="115" y="0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moveTo>
                    <a:pt x="114" y="0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114" y="0"/>
                    <a:pt x="114" y="0"/>
                    <a:pt x="114" y="0"/>
                  </a:cubicBezTo>
                  <a:moveTo>
                    <a:pt x="114" y="0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114" y="0"/>
                    <a:pt x="114" y="0"/>
                    <a:pt x="114" y="0"/>
                  </a:cubicBezTo>
                  <a:moveTo>
                    <a:pt x="114" y="0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114" y="0"/>
                    <a:pt x="114" y="0"/>
                    <a:pt x="114" y="0"/>
                  </a:cubicBezTo>
                  <a:moveTo>
                    <a:pt x="114" y="0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114" y="0"/>
                    <a:pt x="114" y="0"/>
                    <a:pt x="114" y="0"/>
                  </a:cubicBezTo>
                  <a:moveTo>
                    <a:pt x="113" y="0"/>
                  </a:moveTo>
                  <a:cubicBezTo>
                    <a:pt x="113" y="0"/>
                    <a:pt x="114" y="0"/>
                    <a:pt x="114" y="0"/>
                  </a:cubicBezTo>
                  <a:cubicBezTo>
                    <a:pt x="114" y="0"/>
                    <a:pt x="113" y="0"/>
                    <a:pt x="113" y="0"/>
                  </a:cubicBezTo>
                  <a:moveTo>
                    <a:pt x="113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moveTo>
                    <a:pt x="113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moveTo>
                    <a:pt x="113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moveTo>
                    <a:pt x="113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moveTo>
                    <a:pt x="112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112" y="0"/>
                    <a:pt x="112" y="0"/>
                  </a:cubicBezTo>
                  <a:moveTo>
                    <a:pt x="112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112" y="0"/>
                    <a:pt x="112" y="0"/>
                  </a:cubicBezTo>
                  <a:moveTo>
                    <a:pt x="112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112" y="0"/>
                    <a:pt x="112" y="0"/>
                  </a:cubicBezTo>
                  <a:moveTo>
                    <a:pt x="112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112" y="0"/>
                    <a:pt x="112" y="0"/>
                  </a:cubicBezTo>
                  <a:moveTo>
                    <a:pt x="112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112" y="0"/>
                    <a:pt x="112" y="0"/>
                  </a:cubicBezTo>
                  <a:moveTo>
                    <a:pt x="111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  <a:moveTo>
                    <a:pt x="111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  <a:moveTo>
                    <a:pt x="111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  <a:moveTo>
                    <a:pt x="111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  <a:moveTo>
                    <a:pt x="111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</a:path>
              </a:pathLst>
            </a:custGeom>
            <a:solidFill>
              <a:srgbClr val="B2BC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602295" y="3039097"/>
              <a:ext cx="697578" cy="618350"/>
            </a:xfrm>
            <a:custGeom>
              <a:avLst/>
              <a:gdLst>
                <a:gd name="T0" fmla="*/ 0 w 135"/>
                <a:gd name="T1" fmla="*/ 653846 h 120"/>
                <a:gd name="T2" fmla="*/ 0 w 135"/>
                <a:gd name="T3" fmla="*/ 648352 h 120"/>
                <a:gd name="T4" fmla="*/ 0 w 135"/>
                <a:gd name="T5" fmla="*/ 648352 h 120"/>
                <a:gd name="T6" fmla="*/ 0 w 135"/>
                <a:gd name="T7" fmla="*/ 642857 h 120"/>
                <a:gd name="T8" fmla="*/ 0 w 135"/>
                <a:gd name="T9" fmla="*/ 637363 h 120"/>
                <a:gd name="T10" fmla="*/ 0 w 135"/>
                <a:gd name="T11" fmla="*/ 637363 h 120"/>
                <a:gd name="T12" fmla="*/ 0 w 135"/>
                <a:gd name="T13" fmla="*/ 631868 h 120"/>
                <a:gd name="T14" fmla="*/ 0 w 135"/>
                <a:gd name="T15" fmla="*/ 626374 h 120"/>
                <a:gd name="T16" fmla="*/ 0 w 135"/>
                <a:gd name="T17" fmla="*/ 620879 h 120"/>
                <a:gd name="T18" fmla="*/ 0 w 135"/>
                <a:gd name="T19" fmla="*/ 620879 h 120"/>
                <a:gd name="T20" fmla="*/ 0 w 135"/>
                <a:gd name="T21" fmla="*/ 615385 h 120"/>
                <a:gd name="T22" fmla="*/ 0 w 135"/>
                <a:gd name="T23" fmla="*/ 615385 h 120"/>
                <a:gd name="T24" fmla="*/ 0 w 135"/>
                <a:gd name="T25" fmla="*/ 609890 h 120"/>
                <a:gd name="T26" fmla="*/ 0 w 135"/>
                <a:gd name="T27" fmla="*/ 604396 h 120"/>
                <a:gd name="T28" fmla="*/ 0 w 135"/>
                <a:gd name="T29" fmla="*/ 604396 h 120"/>
                <a:gd name="T30" fmla="*/ 742920 w 135"/>
                <a:gd name="T31" fmla="*/ 16484 h 120"/>
                <a:gd name="T32" fmla="*/ 737417 w 135"/>
                <a:gd name="T33" fmla="*/ 16484 h 120"/>
                <a:gd name="T34" fmla="*/ 731914 w 135"/>
                <a:gd name="T35" fmla="*/ 16484 h 120"/>
                <a:gd name="T36" fmla="*/ 726411 w 135"/>
                <a:gd name="T37" fmla="*/ 10989 h 120"/>
                <a:gd name="T38" fmla="*/ 720908 w 135"/>
                <a:gd name="T39" fmla="*/ 10989 h 120"/>
                <a:gd name="T40" fmla="*/ 720908 w 135"/>
                <a:gd name="T41" fmla="*/ 10989 h 120"/>
                <a:gd name="T42" fmla="*/ 715404 w 135"/>
                <a:gd name="T43" fmla="*/ 10989 h 120"/>
                <a:gd name="T44" fmla="*/ 709901 w 135"/>
                <a:gd name="T45" fmla="*/ 10989 h 120"/>
                <a:gd name="T46" fmla="*/ 709901 w 135"/>
                <a:gd name="T47" fmla="*/ 10989 h 120"/>
                <a:gd name="T48" fmla="*/ 704398 w 135"/>
                <a:gd name="T49" fmla="*/ 10989 h 120"/>
                <a:gd name="T50" fmla="*/ 698895 w 135"/>
                <a:gd name="T51" fmla="*/ 10989 h 120"/>
                <a:gd name="T52" fmla="*/ 698895 w 135"/>
                <a:gd name="T53" fmla="*/ 5495 h 120"/>
                <a:gd name="T54" fmla="*/ 693392 w 135"/>
                <a:gd name="T55" fmla="*/ 5495 h 120"/>
                <a:gd name="T56" fmla="*/ 693392 w 135"/>
                <a:gd name="T57" fmla="*/ 5495 h 120"/>
                <a:gd name="T58" fmla="*/ 687889 w 135"/>
                <a:gd name="T59" fmla="*/ 5495 h 120"/>
                <a:gd name="T60" fmla="*/ 687889 w 135"/>
                <a:gd name="T61" fmla="*/ 5495 h 120"/>
                <a:gd name="T62" fmla="*/ 682386 w 135"/>
                <a:gd name="T63" fmla="*/ 5495 h 120"/>
                <a:gd name="T64" fmla="*/ 682386 w 135"/>
                <a:gd name="T65" fmla="*/ 5495 h 120"/>
                <a:gd name="T66" fmla="*/ 676883 w 135"/>
                <a:gd name="T67" fmla="*/ 5495 h 120"/>
                <a:gd name="T68" fmla="*/ 671380 w 135"/>
                <a:gd name="T69" fmla="*/ 5495 h 120"/>
                <a:gd name="T70" fmla="*/ 671380 w 135"/>
                <a:gd name="T71" fmla="*/ 5495 h 120"/>
                <a:gd name="T72" fmla="*/ 665876 w 135"/>
                <a:gd name="T73" fmla="*/ 5495 h 120"/>
                <a:gd name="T74" fmla="*/ 665876 w 135"/>
                <a:gd name="T75" fmla="*/ 5495 h 120"/>
                <a:gd name="T76" fmla="*/ 660373 w 135"/>
                <a:gd name="T77" fmla="*/ 5495 h 120"/>
                <a:gd name="T78" fmla="*/ 660373 w 135"/>
                <a:gd name="T79" fmla="*/ 5495 h 120"/>
                <a:gd name="T80" fmla="*/ 654870 w 135"/>
                <a:gd name="T81" fmla="*/ 5495 h 120"/>
                <a:gd name="T82" fmla="*/ 654870 w 135"/>
                <a:gd name="T83" fmla="*/ 5495 h 120"/>
                <a:gd name="T84" fmla="*/ 649367 w 135"/>
                <a:gd name="T85" fmla="*/ 0 h 120"/>
                <a:gd name="T86" fmla="*/ 649367 w 135"/>
                <a:gd name="T87" fmla="*/ 0 h 120"/>
                <a:gd name="T88" fmla="*/ 643864 w 135"/>
                <a:gd name="T89" fmla="*/ 0 h 120"/>
                <a:gd name="T90" fmla="*/ 643864 w 135"/>
                <a:gd name="T91" fmla="*/ 0 h 120"/>
                <a:gd name="T92" fmla="*/ 638361 w 135"/>
                <a:gd name="T93" fmla="*/ 0 h 120"/>
                <a:gd name="T94" fmla="*/ 632858 w 135"/>
                <a:gd name="T95" fmla="*/ 0 h 120"/>
                <a:gd name="T96" fmla="*/ 632858 w 135"/>
                <a:gd name="T97" fmla="*/ 0 h 120"/>
                <a:gd name="T98" fmla="*/ 627355 w 135"/>
                <a:gd name="T99" fmla="*/ 0 h 120"/>
                <a:gd name="T100" fmla="*/ 627355 w 135"/>
                <a:gd name="T101" fmla="*/ 0 h 120"/>
                <a:gd name="T102" fmla="*/ 621852 w 135"/>
                <a:gd name="T103" fmla="*/ 0 h 120"/>
                <a:gd name="T104" fmla="*/ 616348 w 135"/>
                <a:gd name="T105" fmla="*/ 0 h 120"/>
                <a:gd name="T106" fmla="*/ 616348 w 135"/>
                <a:gd name="T107" fmla="*/ 0 h 120"/>
                <a:gd name="T108" fmla="*/ 610845 w 135"/>
                <a:gd name="T109" fmla="*/ 0 h 120"/>
                <a:gd name="T110" fmla="*/ 610845 w 135"/>
                <a:gd name="T111" fmla="*/ 0 h 120"/>
                <a:gd name="T112" fmla="*/ 605342 w 135"/>
                <a:gd name="T113" fmla="*/ 0 h 120"/>
                <a:gd name="T114" fmla="*/ 605342 w 135"/>
                <a:gd name="T115" fmla="*/ 0 h 12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5" h="120">
                  <a:moveTo>
                    <a:pt x="0" y="120"/>
                  </a:moveTo>
                  <a:cubicBezTo>
                    <a:pt x="0" y="120"/>
                    <a:pt x="0" y="120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moveTo>
                    <a:pt x="0" y="119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moveTo>
                    <a:pt x="0" y="119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moveTo>
                    <a:pt x="0" y="119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moveTo>
                    <a:pt x="0" y="119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moveTo>
                    <a:pt x="0" y="118"/>
                  </a:move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moveTo>
                    <a:pt x="0" y="118"/>
                  </a:move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moveTo>
                    <a:pt x="0" y="118"/>
                  </a:move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moveTo>
                    <a:pt x="0" y="117"/>
                  </a:move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moveTo>
                    <a:pt x="0" y="117"/>
                  </a:move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moveTo>
                    <a:pt x="0" y="117"/>
                  </a:move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moveTo>
                    <a:pt x="0" y="117"/>
                  </a:move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moveTo>
                    <a:pt x="0" y="116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moveTo>
                    <a:pt x="0" y="116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moveTo>
                    <a:pt x="0" y="116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moveTo>
                    <a:pt x="0" y="116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moveTo>
                    <a:pt x="0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moveTo>
                    <a:pt x="0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moveTo>
                    <a:pt x="0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moveTo>
                    <a:pt x="0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moveTo>
                    <a:pt x="0" y="114"/>
                  </a:move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moveTo>
                    <a:pt x="0" y="114"/>
                  </a:move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moveTo>
                    <a:pt x="0" y="114"/>
                  </a:move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moveTo>
                    <a:pt x="0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moveTo>
                    <a:pt x="0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moveTo>
                    <a:pt x="0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moveTo>
                    <a:pt x="0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moveTo>
                    <a:pt x="0" y="112"/>
                  </a:move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moveTo>
                    <a:pt x="0" y="112"/>
                  </a:move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moveTo>
                    <a:pt x="0" y="112"/>
                  </a:move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moveTo>
                    <a:pt x="0" y="112"/>
                  </a:move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moveTo>
                    <a:pt x="0" y="112"/>
                  </a:move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moveTo>
                    <a:pt x="0" y="111"/>
                  </a:move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moveTo>
                    <a:pt x="0" y="111"/>
                  </a:move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moveTo>
                    <a:pt x="0" y="111"/>
                  </a:move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moveTo>
                    <a:pt x="0" y="111"/>
                  </a:move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moveTo>
                    <a:pt x="0" y="110"/>
                  </a:moveTo>
                  <a:cubicBezTo>
                    <a:pt x="0" y="110"/>
                    <a:pt x="0" y="111"/>
                    <a:pt x="0" y="111"/>
                  </a:cubicBezTo>
                  <a:cubicBezTo>
                    <a:pt x="0" y="111"/>
                    <a:pt x="0" y="110"/>
                    <a:pt x="0" y="110"/>
                  </a:cubicBezTo>
                  <a:moveTo>
                    <a:pt x="0" y="110"/>
                  </a:move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moveTo>
                    <a:pt x="0" y="110"/>
                  </a:move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moveTo>
                    <a:pt x="0" y="110"/>
                  </a:move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moveTo>
                    <a:pt x="135" y="3"/>
                  </a:moveTo>
                  <a:cubicBezTo>
                    <a:pt x="135" y="3"/>
                    <a:pt x="135" y="3"/>
                    <a:pt x="135" y="3"/>
                  </a:cubicBezTo>
                  <a:cubicBezTo>
                    <a:pt x="135" y="3"/>
                    <a:pt x="135" y="3"/>
                    <a:pt x="135" y="3"/>
                  </a:cubicBezTo>
                  <a:moveTo>
                    <a:pt x="135" y="3"/>
                  </a:moveTo>
                  <a:cubicBezTo>
                    <a:pt x="135" y="3"/>
                    <a:pt x="135" y="3"/>
                    <a:pt x="135" y="3"/>
                  </a:cubicBezTo>
                  <a:cubicBezTo>
                    <a:pt x="135" y="3"/>
                    <a:pt x="135" y="3"/>
                    <a:pt x="135" y="3"/>
                  </a:cubicBezTo>
                  <a:moveTo>
                    <a:pt x="135" y="3"/>
                  </a:moveTo>
                  <a:cubicBezTo>
                    <a:pt x="135" y="3"/>
                    <a:pt x="135" y="3"/>
                    <a:pt x="135" y="3"/>
                  </a:cubicBezTo>
                  <a:cubicBezTo>
                    <a:pt x="135" y="3"/>
                    <a:pt x="135" y="3"/>
                    <a:pt x="135" y="3"/>
                  </a:cubicBezTo>
                  <a:moveTo>
                    <a:pt x="134" y="3"/>
                  </a:moveTo>
                  <a:cubicBezTo>
                    <a:pt x="134" y="3"/>
                    <a:pt x="134" y="3"/>
                    <a:pt x="134" y="3"/>
                  </a:cubicBezTo>
                  <a:cubicBezTo>
                    <a:pt x="134" y="3"/>
                    <a:pt x="134" y="3"/>
                    <a:pt x="134" y="3"/>
                  </a:cubicBezTo>
                  <a:moveTo>
                    <a:pt x="134" y="3"/>
                  </a:moveTo>
                  <a:cubicBezTo>
                    <a:pt x="134" y="3"/>
                    <a:pt x="134" y="3"/>
                    <a:pt x="134" y="3"/>
                  </a:cubicBezTo>
                  <a:cubicBezTo>
                    <a:pt x="134" y="3"/>
                    <a:pt x="134" y="3"/>
                    <a:pt x="134" y="3"/>
                  </a:cubicBezTo>
                  <a:moveTo>
                    <a:pt x="134" y="3"/>
                  </a:moveTo>
                  <a:cubicBezTo>
                    <a:pt x="134" y="3"/>
                    <a:pt x="134" y="3"/>
                    <a:pt x="134" y="3"/>
                  </a:cubicBezTo>
                  <a:cubicBezTo>
                    <a:pt x="134" y="3"/>
                    <a:pt x="134" y="3"/>
                    <a:pt x="134" y="3"/>
                  </a:cubicBezTo>
                  <a:moveTo>
                    <a:pt x="133" y="3"/>
                  </a:moveTo>
                  <a:cubicBezTo>
                    <a:pt x="133" y="3"/>
                    <a:pt x="133" y="3"/>
                    <a:pt x="133" y="3"/>
                  </a:cubicBezTo>
                  <a:cubicBezTo>
                    <a:pt x="133" y="3"/>
                    <a:pt x="133" y="3"/>
                    <a:pt x="133" y="3"/>
                  </a:cubicBezTo>
                  <a:moveTo>
                    <a:pt x="133" y="3"/>
                  </a:moveTo>
                  <a:cubicBezTo>
                    <a:pt x="133" y="3"/>
                    <a:pt x="133" y="3"/>
                    <a:pt x="133" y="3"/>
                  </a:cubicBezTo>
                  <a:cubicBezTo>
                    <a:pt x="133" y="3"/>
                    <a:pt x="133" y="3"/>
                    <a:pt x="133" y="3"/>
                  </a:cubicBezTo>
                  <a:moveTo>
                    <a:pt x="133" y="3"/>
                  </a:moveTo>
                  <a:cubicBezTo>
                    <a:pt x="133" y="3"/>
                    <a:pt x="133" y="3"/>
                    <a:pt x="133" y="3"/>
                  </a:cubicBezTo>
                  <a:cubicBezTo>
                    <a:pt x="133" y="3"/>
                    <a:pt x="133" y="3"/>
                    <a:pt x="133" y="3"/>
                  </a:cubicBezTo>
                  <a:moveTo>
                    <a:pt x="132" y="2"/>
                  </a:move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moveTo>
                    <a:pt x="132" y="2"/>
                  </a:move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moveTo>
                    <a:pt x="132" y="2"/>
                  </a:move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moveTo>
                    <a:pt x="132" y="2"/>
                  </a:move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moveTo>
                    <a:pt x="131" y="2"/>
                  </a:moveTo>
                  <a:cubicBezTo>
                    <a:pt x="131" y="2"/>
                    <a:pt x="131" y="2"/>
                    <a:pt x="131" y="2"/>
                  </a:cubicBezTo>
                  <a:cubicBezTo>
                    <a:pt x="131" y="2"/>
                    <a:pt x="131" y="2"/>
                    <a:pt x="131" y="2"/>
                  </a:cubicBezTo>
                  <a:moveTo>
                    <a:pt x="131" y="2"/>
                  </a:moveTo>
                  <a:cubicBezTo>
                    <a:pt x="131" y="2"/>
                    <a:pt x="131" y="2"/>
                    <a:pt x="131" y="2"/>
                  </a:cubicBezTo>
                  <a:cubicBezTo>
                    <a:pt x="131" y="2"/>
                    <a:pt x="131" y="2"/>
                    <a:pt x="131" y="2"/>
                  </a:cubicBezTo>
                  <a:moveTo>
                    <a:pt x="131" y="2"/>
                  </a:moveTo>
                  <a:cubicBezTo>
                    <a:pt x="131" y="2"/>
                    <a:pt x="131" y="2"/>
                    <a:pt x="131" y="2"/>
                  </a:cubicBezTo>
                  <a:cubicBezTo>
                    <a:pt x="131" y="2"/>
                    <a:pt x="131" y="2"/>
                    <a:pt x="131" y="2"/>
                  </a:cubicBezTo>
                  <a:moveTo>
                    <a:pt x="131" y="2"/>
                  </a:moveTo>
                  <a:cubicBezTo>
                    <a:pt x="131" y="2"/>
                    <a:pt x="131" y="2"/>
                    <a:pt x="131" y="2"/>
                  </a:cubicBezTo>
                  <a:cubicBezTo>
                    <a:pt x="131" y="2"/>
                    <a:pt x="131" y="2"/>
                    <a:pt x="131" y="2"/>
                  </a:cubicBezTo>
                  <a:moveTo>
                    <a:pt x="130" y="2"/>
                  </a:moveTo>
                  <a:cubicBezTo>
                    <a:pt x="130" y="2"/>
                    <a:pt x="130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moveTo>
                    <a:pt x="130" y="2"/>
                  </a:moveTo>
                  <a:cubicBezTo>
                    <a:pt x="130" y="2"/>
                    <a:pt x="130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moveTo>
                    <a:pt x="130" y="2"/>
                  </a:moveTo>
                  <a:cubicBezTo>
                    <a:pt x="130" y="2"/>
                    <a:pt x="130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moveTo>
                    <a:pt x="129" y="2"/>
                  </a:moveTo>
                  <a:cubicBezTo>
                    <a:pt x="129" y="2"/>
                    <a:pt x="129" y="2"/>
                    <a:pt x="129" y="2"/>
                  </a:cubicBezTo>
                  <a:cubicBezTo>
                    <a:pt x="129" y="2"/>
                    <a:pt x="129" y="2"/>
                    <a:pt x="129" y="2"/>
                  </a:cubicBezTo>
                  <a:moveTo>
                    <a:pt x="129" y="2"/>
                  </a:moveTo>
                  <a:cubicBezTo>
                    <a:pt x="129" y="2"/>
                    <a:pt x="129" y="2"/>
                    <a:pt x="129" y="2"/>
                  </a:cubicBezTo>
                  <a:cubicBezTo>
                    <a:pt x="129" y="2"/>
                    <a:pt x="129" y="2"/>
                    <a:pt x="129" y="2"/>
                  </a:cubicBezTo>
                  <a:moveTo>
                    <a:pt x="129" y="2"/>
                  </a:moveTo>
                  <a:cubicBezTo>
                    <a:pt x="129" y="2"/>
                    <a:pt x="129" y="2"/>
                    <a:pt x="129" y="2"/>
                  </a:cubicBezTo>
                  <a:cubicBezTo>
                    <a:pt x="129" y="2"/>
                    <a:pt x="129" y="2"/>
                    <a:pt x="129" y="2"/>
                  </a:cubicBezTo>
                  <a:moveTo>
                    <a:pt x="129" y="2"/>
                  </a:moveTo>
                  <a:cubicBezTo>
                    <a:pt x="129" y="2"/>
                    <a:pt x="129" y="2"/>
                    <a:pt x="129" y="2"/>
                  </a:cubicBezTo>
                  <a:cubicBezTo>
                    <a:pt x="129" y="2"/>
                    <a:pt x="129" y="2"/>
                    <a:pt x="129" y="2"/>
                  </a:cubicBezTo>
                  <a:moveTo>
                    <a:pt x="129" y="2"/>
                  </a:moveTo>
                  <a:cubicBezTo>
                    <a:pt x="129" y="2"/>
                    <a:pt x="129" y="2"/>
                    <a:pt x="129" y="2"/>
                  </a:cubicBezTo>
                  <a:cubicBezTo>
                    <a:pt x="129" y="2"/>
                    <a:pt x="129" y="2"/>
                    <a:pt x="129" y="2"/>
                  </a:cubicBezTo>
                  <a:moveTo>
                    <a:pt x="128" y="2"/>
                  </a:moveTo>
                  <a:cubicBezTo>
                    <a:pt x="128" y="2"/>
                    <a:pt x="128" y="2"/>
                    <a:pt x="128" y="2"/>
                  </a:cubicBezTo>
                  <a:cubicBezTo>
                    <a:pt x="128" y="2"/>
                    <a:pt x="128" y="2"/>
                    <a:pt x="128" y="2"/>
                  </a:cubicBezTo>
                  <a:moveTo>
                    <a:pt x="128" y="2"/>
                  </a:moveTo>
                  <a:cubicBezTo>
                    <a:pt x="128" y="2"/>
                    <a:pt x="128" y="2"/>
                    <a:pt x="128" y="2"/>
                  </a:cubicBezTo>
                  <a:cubicBezTo>
                    <a:pt x="128" y="2"/>
                    <a:pt x="128" y="2"/>
                    <a:pt x="128" y="2"/>
                  </a:cubicBezTo>
                  <a:moveTo>
                    <a:pt x="128" y="2"/>
                  </a:moveTo>
                  <a:cubicBezTo>
                    <a:pt x="128" y="2"/>
                    <a:pt x="128" y="2"/>
                    <a:pt x="128" y="2"/>
                  </a:cubicBezTo>
                  <a:cubicBezTo>
                    <a:pt x="128" y="2"/>
                    <a:pt x="128" y="2"/>
                    <a:pt x="128" y="2"/>
                  </a:cubicBezTo>
                  <a:moveTo>
                    <a:pt x="128" y="2"/>
                  </a:moveTo>
                  <a:cubicBezTo>
                    <a:pt x="128" y="2"/>
                    <a:pt x="128" y="2"/>
                    <a:pt x="128" y="2"/>
                  </a:cubicBezTo>
                  <a:cubicBezTo>
                    <a:pt x="128" y="2"/>
                    <a:pt x="128" y="2"/>
                    <a:pt x="128" y="2"/>
                  </a:cubicBezTo>
                  <a:moveTo>
                    <a:pt x="127" y="2"/>
                  </a:move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2"/>
                    <a:pt x="127" y="2"/>
                  </a:cubicBezTo>
                  <a:moveTo>
                    <a:pt x="127" y="2"/>
                  </a:move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2"/>
                    <a:pt x="127" y="2"/>
                  </a:cubicBezTo>
                  <a:moveTo>
                    <a:pt x="127" y="1"/>
                  </a:moveTo>
                  <a:cubicBezTo>
                    <a:pt x="127" y="1"/>
                    <a:pt x="127" y="2"/>
                    <a:pt x="127" y="2"/>
                  </a:cubicBezTo>
                  <a:cubicBezTo>
                    <a:pt x="127" y="2"/>
                    <a:pt x="127" y="1"/>
                    <a:pt x="127" y="1"/>
                  </a:cubicBezTo>
                  <a:moveTo>
                    <a:pt x="127" y="1"/>
                  </a:move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moveTo>
                    <a:pt x="127" y="1"/>
                  </a:move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moveTo>
                    <a:pt x="126" y="1"/>
                  </a:move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moveTo>
                    <a:pt x="126" y="1"/>
                  </a:move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moveTo>
                    <a:pt x="126" y="1"/>
                  </a:move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moveTo>
                    <a:pt x="126" y="1"/>
                  </a:move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moveTo>
                    <a:pt x="125" y="1"/>
                  </a:move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5" y="1"/>
                  </a:cubicBezTo>
                  <a:moveTo>
                    <a:pt x="125" y="1"/>
                  </a:moveTo>
                  <a:cubicBezTo>
                    <a:pt x="125" y="1"/>
                    <a:pt x="125" y="1"/>
                    <a:pt x="125" y="1"/>
                  </a:cubicBezTo>
                  <a:cubicBezTo>
                    <a:pt x="125" y="1"/>
                    <a:pt x="125" y="1"/>
                    <a:pt x="125" y="1"/>
                  </a:cubicBezTo>
                  <a:moveTo>
                    <a:pt x="125" y="1"/>
                  </a:moveTo>
                  <a:cubicBezTo>
                    <a:pt x="125" y="1"/>
                    <a:pt x="125" y="1"/>
                    <a:pt x="125" y="1"/>
                  </a:cubicBezTo>
                  <a:cubicBezTo>
                    <a:pt x="125" y="1"/>
                    <a:pt x="125" y="1"/>
                    <a:pt x="125" y="1"/>
                  </a:cubicBezTo>
                  <a:moveTo>
                    <a:pt x="125" y="1"/>
                  </a:moveTo>
                  <a:cubicBezTo>
                    <a:pt x="125" y="1"/>
                    <a:pt x="125" y="1"/>
                    <a:pt x="125" y="1"/>
                  </a:cubicBezTo>
                  <a:cubicBezTo>
                    <a:pt x="125" y="1"/>
                    <a:pt x="125" y="1"/>
                    <a:pt x="125" y="1"/>
                  </a:cubicBezTo>
                  <a:moveTo>
                    <a:pt x="125" y="1"/>
                  </a:moveTo>
                  <a:cubicBezTo>
                    <a:pt x="125" y="1"/>
                    <a:pt x="125" y="1"/>
                    <a:pt x="125" y="1"/>
                  </a:cubicBezTo>
                  <a:cubicBezTo>
                    <a:pt x="125" y="1"/>
                    <a:pt x="125" y="1"/>
                    <a:pt x="125" y="1"/>
                  </a:cubicBezTo>
                  <a:moveTo>
                    <a:pt x="124" y="1"/>
                  </a:moveTo>
                  <a:cubicBezTo>
                    <a:pt x="124" y="1"/>
                    <a:pt x="125" y="1"/>
                    <a:pt x="125" y="1"/>
                  </a:cubicBezTo>
                  <a:cubicBezTo>
                    <a:pt x="125" y="1"/>
                    <a:pt x="124" y="1"/>
                    <a:pt x="124" y="1"/>
                  </a:cubicBezTo>
                  <a:moveTo>
                    <a:pt x="124" y="1"/>
                  </a:moveTo>
                  <a:cubicBezTo>
                    <a:pt x="124" y="1"/>
                    <a:pt x="124" y="1"/>
                    <a:pt x="124" y="1"/>
                  </a:cubicBezTo>
                  <a:cubicBezTo>
                    <a:pt x="124" y="1"/>
                    <a:pt x="124" y="1"/>
                    <a:pt x="124" y="1"/>
                  </a:cubicBezTo>
                  <a:moveTo>
                    <a:pt x="124" y="1"/>
                  </a:moveTo>
                  <a:cubicBezTo>
                    <a:pt x="124" y="1"/>
                    <a:pt x="124" y="1"/>
                    <a:pt x="124" y="1"/>
                  </a:cubicBezTo>
                  <a:cubicBezTo>
                    <a:pt x="124" y="1"/>
                    <a:pt x="124" y="1"/>
                    <a:pt x="124" y="1"/>
                  </a:cubicBezTo>
                  <a:moveTo>
                    <a:pt x="124" y="1"/>
                  </a:moveTo>
                  <a:cubicBezTo>
                    <a:pt x="124" y="1"/>
                    <a:pt x="124" y="1"/>
                    <a:pt x="124" y="1"/>
                  </a:cubicBezTo>
                  <a:cubicBezTo>
                    <a:pt x="124" y="1"/>
                    <a:pt x="124" y="1"/>
                    <a:pt x="124" y="1"/>
                  </a:cubicBezTo>
                  <a:moveTo>
                    <a:pt x="124" y="1"/>
                  </a:moveTo>
                  <a:cubicBezTo>
                    <a:pt x="124" y="1"/>
                    <a:pt x="124" y="1"/>
                    <a:pt x="124" y="1"/>
                  </a:cubicBezTo>
                  <a:cubicBezTo>
                    <a:pt x="124" y="1"/>
                    <a:pt x="124" y="1"/>
                    <a:pt x="124" y="1"/>
                  </a:cubicBezTo>
                  <a:moveTo>
                    <a:pt x="123" y="1"/>
                  </a:moveTo>
                  <a:cubicBezTo>
                    <a:pt x="123" y="1"/>
                    <a:pt x="124" y="1"/>
                    <a:pt x="124" y="1"/>
                  </a:cubicBezTo>
                  <a:cubicBezTo>
                    <a:pt x="124" y="1"/>
                    <a:pt x="123" y="1"/>
                    <a:pt x="123" y="1"/>
                  </a:cubicBezTo>
                  <a:moveTo>
                    <a:pt x="123" y="1"/>
                  </a:moveTo>
                  <a:cubicBezTo>
                    <a:pt x="123" y="1"/>
                    <a:pt x="123" y="1"/>
                    <a:pt x="123" y="1"/>
                  </a:cubicBezTo>
                  <a:cubicBezTo>
                    <a:pt x="123" y="1"/>
                    <a:pt x="123" y="1"/>
                    <a:pt x="123" y="1"/>
                  </a:cubicBezTo>
                  <a:moveTo>
                    <a:pt x="123" y="1"/>
                  </a:moveTo>
                  <a:cubicBezTo>
                    <a:pt x="123" y="1"/>
                    <a:pt x="123" y="1"/>
                    <a:pt x="123" y="1"/>
                  </a:cubicBezTo>
                  <a:cubicBezTo>
                    <a:pt x="123" y="1"/>
                    <a:pt x="123" y="1"/>
                    <a:pt x="123" y="1"/>
                  </a:cubicBezTo>
                  <a:moveTo>
                    <a:pt x="123" y="1"/>
                  </a:moveTo>
                  <a:cubicBezTo>
                    <a:pt x="123" y="1"/>
                    <a:pt x="123" y="1"/>
                    <a:pt x="123" y="1"/>
                  </a:cubicBezTo>
                  <a:cubicBezTo>
                    <a:pt x="123" y="1"/>
                    <a:pt x="123" y="1"/>
                    <a:pt x="123" y="1"/>
                  </a:cubicBezTo>
                  <a:moveTo>
                    <a:pt x="123" y="1"/>
                  </a:moveTo>
                  <a:cubicBezTo>
                    <a:pt x="123" y="1"/>
                    <a:pt x="123" y="1"/>
                    <a:pt x="123" y="1"/>
                  </a:cubicBezTo>
                  <a:cubicBezTo>
                    <a:pt x="123" y="1"/>
                    <a:pt x="123" y="1"/>
                    <a:pt x="123" y="1"/>
                  </a:cubicBezTo>
                  <a:moveTo>
                    <a:pt x="122" y="1"/>
                  </a:moveTo>
                  <a:cubicBezTo>
                    <a:pt x="122" y="1"/>
                    <a:pt x="122" y="1"/>
                    <a:pt x="123" y="1"/>
                  </a:cubicBezTo>
                  <a:cubicBezTo>
                    <a:pt x="122" y="1"/>
                    <a:pt x="122" y="1"/>
                    <a:pt x="122" y="1"/>
                  </a:cubicBezTo>
                  <a:moveTo>
                    <a:pt x="122" y="1"/>
                  </a:moveTo>
                  <a:cubicBezTo>
                    <a:pt x="122" y="1"/>
                    <a:pt x="122" y="1"/>
                    <a:pt x="122" y="1"/>
                  </a:cubicBezTo>
                  <a:cubicBezTo>
                    <a:pt x="122" y="1"/>
                    <a:pt x="122" y="1"/>
                    <a:pt x="122" y="1"/>
                  </a:cubicBezTo>
                  <a:moveTo>
                    <a:pt x="122" y="1"/>
                  </a:moveTo>
                  <a:cubicBezTo>
                    <a:pt x="122" y="1"/>
                    <a:pt x="122" y="1"/>
                    <a:pt x="122" y="1"/>
                  </a:cubicBezTo>
                  <a:cubicBezTo>
                    <a:pt x="122" y="1"/>
                    <a:pt x="122" y="1"/>
                    <a:pt x="122" y="1"/>
                  </a:cubicBezTo>
                  <a:moveTo>
                    <a:pt x="122" y="1"/>
                  </a:moveTo>
                  <a:cubicBezTo>
                    <a:pt x="122" y="1"/>
                    <a:pt x="122" y="1"/>
                    <a:pt x="122" y="1"/>
                  </a:cubicBezTo>
                  <a:cubicBezTo>
                    <a:pt x="122" y="1"/>
                    <a:pt x="122" y="1"/>
                    <a:pt x="122" y="1"/>
                  </a:cubicBezTo>
                  <a:moveTo>
                    <a:pt x="122" y="1"/>
                  </a:moveTo>
                  <a:cubicBezTo>
                    <a:pt x="122" y="1"/>
                    <a:pt x="122" y="1"/>
                    <a:pt x="122" y="1"/>
                  </a:cubicBezTo>
                  <a:cubicBezTo>
                    <a:pt x="122" y="1"/>
                    <a:pt x="122" y="1"/>
                    <a:pt x="122" y="1"/>
                  </a:cubicBezTo>
                  <a:moveTo>
                    <a:pt x="121" y="1"/>
                  </a:moveTo>
                  <a:cubicBezTo>
                    <a:pt x="121" y="1"/>
                    <a:pt x="121" y="1"/>
                    <a:pt x="121" y="1"/>
                  </a:cubicBezTo>
                  <a:cubicBezTo>
                    <a:pt x="121" y="1"/>
                    <a:pt x="121" y="1"/>
                    <a:pt x="121" y="1"/>
                  </a:cubicBezTo>
                  <a:moveTo>
                    <a:pt x="121" y="1"/>
                  </a:moveTo>
                  <a:cubicBezTo>
                    <a:pt x="121" y="1"/>
                    <a:pt x="121" y="1"/>
                    <a:pt x="121" y="1"/>
                  </a:cubicBezTo>
                  <a:cubicBezTo>
                    <a:pt x="121" y="1"/>
                    <a:pt x="121" y="1"/>
                    <a:pt x="121" y="1"/>
                  </a:cubicBezTo>
                  <a:moveTo>
                    <a:pt x="121" y="1"/>
                  </a:moveTo>
                  <a:cubicBezTo>
                    <a:pt x="121" y="1"/>
                    <a:pt x="121" y="1"/>
                    <a:pt x="121" y="1"/>
                  </a:cubicBezTo>
                  <a:cubicBezTo>
                    <a:pt x="121" y="1"/>
                    <a:pt x="121" y="1"/>
                    <a:pt x="121" y="1"/>
                  </a:cubicBezTo>
                  <a:moveTo>
                    <a:pt x="121" y="1"/>
                  </a:moveTo>
                  <a:cubicBezTo>
                    <a:pt x="121" y="1"/>
                    <a:pt x="121" y="1"/>
                    <a:pt x="121" y="1"/>
                  </a:cubicBezTo>
                  <a:cubicBezTo>
                    <a:pt x="121" y="1"/>
                    <a:pt x="121" y="1"/>
                    <a:pt x="121" y="1"/>
                  </a:cubicBezTo>
                  <a:moveTo>
                    <a:pt x="121" y="1"/>
                  </a:moveTo>
                  <a:cubicBezTo>
                    <a:pt x="121" y="1"/>
                    <a:pt x="121" y="1"/>
                    <a:pt x="121" y="1"/>
                  </a:cubicBezTo>
                  <a:cubicBezTo>
                    <a:pt x="121" y="1"/>
                    <a:pt x="121" y="1"/>
                    <a:pt x="121" y="1"/>
                  </a:cubicBezTo>
                  <a:moveTo>
                    <a:pt x="120" y="1"/>
                  </a:moveTo>
                  <a:cubicBezTo>
                    <a:pt x="120" y="1"/>
                    <a:pt x="120" y="1"/>
                    <a:pt x="120" y="1"/>
                  </a:cubicBezTo>
                  <a:cubicBezTo>
                    <a:pt x="120" y="1"/>
                    <a:pt x="120" y="1"/>
                    <a:pt x="120" y="1"/>
                  </a:cubicBezTo>
                  <a:moveTo>
                    <a:pt x="120" y="1"/>
                  </a:moveTo>
                  <a:cubicBezTo>
                    <a:pt x="120" y="1"/>
                    <a:pt x="120" y="1"/>
                    <a:pt x="120" y="1"/>
                  </a:cubicBezTo>
                  <a:cubicBezTo>
                    <a:pt x="120" y="1"/>
                    <a:pt x="120" y="1"/>
                    <a:pt x="120" y="1"/>
                  </a:cubicBezTo>
                  <a:moveTo>
                    <a:pt x="120" y="1"/>
                  </a:moveTo>
                  <a:cubicBezTo>
                    <a:pt x="120" y="1"/>
                    <a:pt x="120" y="1"/>
                    <a:pt x="120" y="1"/>
                  </a:cubicBezTo>
                  <a:cubicBezTo>
                    <a:pt x="120" y="1"/>
                    <a:pt x="120" y="1"/>
                    <a:pt x="120" y="1"/>
                  </a:cubicBezTo>
                  <a:moveTo>
                    <a:pt x="120" y="1"/>
                  </a:moveTo>
                  <a:cubicBezTo>
                    <a:pt x="120" y="1"/>
                    <a:pt x="120" y="1"/>
                    <a:pt x="120" y="1"/>
                  </a:cubicBezTo>
                  <a:cubicBezTo>
                    <a:pt x="120" y="1"/>
                    <a:pt x="120" y="1"/>
                    <a:pt x="120" y="1"/>
                  </a:cubicBezTo>
                  <a:moveTo>
                    <a:pt x="120" y="1"/>
                  </a:moveTo>
                  <a:cubicBezTo>
                    <a:pt x="120" y="1"/>
                    <a:pt x="120" y="1"/>
                    <a:pt x="120" y="1"/>
                  </a:cubicBezTo>
                  <a:cubicBezTo>
                    <a:pt x="120" y="1"/>
                    <a:pt x="120" y="1"/>
                    <a:pt x="120" y="1"/>
                  </a:cubicBezTo>
                  <a:moveTo>
                    <a:pt x="119" y="1"/>
                  </a:moveTo>
                  <a:cubicBezTo>
                    <a:pt x="119" y="1"/>
                    <a:pt x="119" y="1"/>
                    <a:pt x="119" y="1"/>
                  </a:cubicBezTo>
                  <a:cubicBezTo>
                    <a:pt x="119" y="1"/>
                    <a:pt x="119" y="1"/>
                    <a:pt x="119" y="1"/>
                  </a:cubicBezTo>
                  <a:moveTo>
                    <a:pt x="119" y="1"/>
                  </a:moveTo>
                  <a:cubicBezTo>
                    <a:pt x="119" y="1"/>
                    <a:pt x="119" y="1"/>
                    <a:pt x="119" y="1"/>
                  </a:cubicBezTo>
                  <a:cubicBezTo>
                    <a:pt x="119" y="1"/>
                    <a:pt x="119" y="1"/>
                    <a:pt x="119" y="1"/>
                  </a:cubicBezTo>
                  <a:moveTo>
                    <a:pt x="119" y="1"/>
                  </a:moveTo>
                  <a:cubicBezTo>
                    <a:pt x="119" y="1"/>
                    <a:pt x="119" y="1"/>
                    <a:pt x="119" y="1"/>
                  </a:cubicBezTo>
                  <a:cubicBezTo>
                    <a:pt x="119" y="1"/>
                    <a:pt x="119" y="1"/>
                    <a:pt x="119" y="1"/>
                  </a:cubicBezTo>
                  <a:moveTo>
                    <a:pt x="119" y="1"/>
                  </a:moveTo>
                  <a:cubicBezTo>
                    <a:pt x="119" y="1"/>
                    <a:pt x="119" y="1"/>
                    <a:pt x="119" y="1"/>
                  </a:cubicBezTo>
                  <a:cubicBezTo>
                    <a:pt x="119" y="1"/>
                    <a:pt x="119" y="1"/>
                    <a:pt x="119" y="1"/>
                  </a:cubicBezTo>
                  <a:moveTo>
                    <a:pt x="119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19" y="0"/>
                    <a:pt x="119" y="0"/>
                    <a:pt x="119" y="0"/>
                  </a:cubicBezTo>
                  <a:moveTo>
                    <a:pt x="118" y="0"/>
                  </a:moveTo>
                  <a:cubicBezTo>
                    <a:pt x="118" y="0"/>
                    <a:pt x="118" y="0"/>
                    <a:pt x="118" y="0"/>
                  </a:cubicBezTo>
                  <a:cubicBezTo>
                    <a:pt x="118" y="0"/>
                    <a:pt x="118" y="0"/>
                    <a:pt x="118" y="0"/>
                  </a:cubicBezTo>
                  <a:moveTo>
                    <a:pt x="118" y="0"/>
                  </a:moveTo>
                  <a:cubicBezTo>
                    <a:pt x="118" y="0"/>
                    <a:pt x="118" y="0"/>
                    <a:pt x="118" y="0"/>
                  </a:cubicBezTo>
                  <a:cubicBezTo>
                    <a:pt x="118" y="0"/>
                    <a:pt x="118" y="0"/>
                    <a:pt x="118" y="0"/>
                  </a:cubicBezTo>
                  <a:moveTo>
                    <a:pt x="118" y="0"/>
                  </a:moveTo>
                  <a:cubicBezTo>
                    <a:pt x="118" y="0"/>
                    <a:pt x="118" y="0"/>
                    <a:pt x="118" y="0"/>
                  </a:cubicBezTo>
                  <a:cubicBezTo>
                    <a:pt x="118" y="0"/>
                    <a:pt x="118" y="0"/>
                    <a:pt x="118" y="0"/>
                  </a:cubicBezTo>
                  <a:moveTo>
                    <a:pt x="118" y="0"/>
                  </a:moveTo>
                  <a:cubicBezTo>
                    <a:pt x="118" y="0"/>
                    <a:pt x="118" y="0"/>
                    <a:pt x="118" y="0"/>
                  </a:cubicBezTo>
                  <a:cubicBezTo>
                    <a:pt x="118" y="0"/>
                    <a:pt x="118" y="0"/>
                    <a:pt x="118" y="0"/>
                  </a:cubicBezTo>
                  <a:moveTo>
                    <a:pt x="118" y="0"/>
                  </a:moveTo>
                  <a:cubicBezTo>
                    <a:pt x="118" y="0"/>
                    <a:pt x="118" y="0"/>
                    <a:pt x="118" y="0"/>
                  </a:cubicBezTo>
                  <a:cubicBezTo>
                    <a:pt x="118" y="0"/>
                    <a:pt x="118" y="0"/>
                    <a:pt x="118" y="0"/>
                  </a:cubicBezTo>
                  <a:moveTo>
                    <a:pt x="117" y="0"/>
                  </a:moveTo>
                  <a:cubicBezTo>
                    <a:pt x="117" y="0"/>
                    <a:pt x="117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moveTo>
                    <a:pt x="117" y="0"/>
                  </a:moveTo>
                  <a:cubicBezTo>
                    <a:pt x="117" y="0"/>
                    <a:pt x="117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moveTo>
                    <a:pt x="117" y="0"/>
                  </a:moveTo>
                  <a:cubicBezTo>
                    <a:pt x="117" y="0"/>
                    <a:pt x="117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moveTo>
                    <a:pt x="117" y="0"/>
                  </a:moveTo>
                  <a:cubicBezTo>
                    <a:pt x="117" y="0"/>
                    <a:pt x="117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moveTo>
                    <a:pt x="116" y="0"/>
                  </a:moveTo>
                  <a:cubicBezTo>
                    <a:pt x="117" y="0"/>
                    <a:pt x="117" y="0"/>
                    <a:pt x="117" y="0"/>
                  </a:cubicBezTo>
                  <a:cubicBezTo>
                    <a:pt x="117" y="0"/>
                    <a:pt x="117" y="0"/>
                    <a:pt x="116" y="0"/>
                  </a:cubicBezTo>
                  <a:moveTo>
                    <a:pt x="116" y="0"/>
                  </a:moveTo>
                  <a:cubicBezTo>
                    <a:pt x="116" y="0"/>
                    <a:pt x="116" y="0"/>
                    <a:pt x="116" y="0"/>
                  </a:cubicBezTo>
                  <a:cubicBezTo>
                    <a:pt x="116" y="0"/>
                    <a:pt x="116" y="0"/>
                    <a:pt x="116" y="0"/>
                  </a:cubicBezTo>
                  <a:moveTo>
                    <a:pt x="116" y="0"/>
                  </a:moveTo>
                  <a:cubicBezTo>
                    <a:pt x="116" y="0"/>
                    <a:pt x="116" y="0"/>
                    <a:pt x="116" y="0"/>
                  </a:cubicBezTo>
                  <a:cubicBezTo>
                    <a:pt x="116" y="0"/>
                    <a:pt x="116" y="0"/>
                    <a:pt x="116" y="0"/>
                  </a:cubicBezTo>
                  <a:moveTo>
                    <a:pt x="116" y="0"/>
                  </a:moveTo>
                  <a:cubicBezTo>
                    <a:pt x="116" y="0"/>
                    <a:pt x="116" y="0"/>
                    <a:pt x="116" y="0"/>
                  </a:cubicBezTo>
                  <a:cubicBezTo>
                    <a:pt x="116" y="0"/>
                    <a:pt x="116" y="0"/>
                    <a:pt x="116" y="0"/>
                  </a:cubicBezTo>
                  <a:moveTo>
                    <a:pt x="116" y="0"/>
                  </a:moveTo>
                  <a:cubicBezTo>
                    <a:pt x="116" y="0"/>
                    <a:pt x="116" y="0"/>
                    <a:pt x="116" y="0"/>
                  </a:cubicBezTo>
                  <a:cubicBezTo>
                    <a:pt x="116" y="0"/>
                    <a:pt x="116" y="0"/>
                    <a:pt x="116" y="0"/>
                  </a:cubicBezTo>
                  <a:moveTo>
                    <a:pt x="115" y="0"/>
                  </a:moveTo>
                  <a:cubicBezTo>
                    <a:pt x="115" y="0"/>
                    <a:pt x="116" y="0"/>
                    <a:pt x="116" y="0"/>
                  </a:cubicBezTo>
                  <a:cubicBezTo>
                    <a:pt x="116" y="0"/>
                    <a:pt x="115" y="0"/>
                    <a:pt x="115" y="0"/>
                  </a:cubicBezTo>
                  <a:moveTo>
                    <a:pt x="115" y="0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moveTo>
                    <a:pt x="115" y="0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moveTo>
                    <a:pt x="115" y="0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moveTo>
                    <a:pt x="114" y="0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114" y="0"/>
                    <a:pt x="114" y="0"/>
                    <a:pt x="114" y="0"/>
                  </a:cubicBezTo>
                  <a:moveTo>
                    <a:pt x="114" y="0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114" y="0"/>
                    <a:pt x="114" y="0"/>
                    <a:pt x="114" y="0"/>
                  </a:cubicBezTo>
                  <a:moveTo>
                    <a:pt x="114" y="0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114" y="0"/>
                    <a:pt x="114" y="0"/>
                    <a:pt x="114" y="0"/>
                  </a:cubicBezTo>
                  <a:moveTo>
                    <a:pt x="114" y="0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114" y="0"/>
                    <a:pt x="114" y="0"/>
                    <a:pt x="114" y="0"/>
                  </a:cubicBezTo>
                  <a:moveTo>
                    <a:pt x="114" y="0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114" y="0"/>
                    <a:pt x="114" y="0"/>
                    <a:pt x="114" y="0"/>
                  </a:cubicBezTo>
                  <a:moveTo>
                    <a:pt x="113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moveTo>
                    <a:pt x="113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moveTo>
                    <a:pt x="113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moveTo>
                    <a:pt x="113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moveTo>
                    <a:pt x="113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moveTo>
                    <a:pt x="112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112" y="0"/>
                    <a:pt x="112" y="0"/>
                  </a:cubicBezTo>
                  <a:moveTo>
                    <a:pt x="112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112" y="0"/>
                    <a:pt x="112" y="0"/>
                  </a:cubicBezTo>
                  <a:moveTo>
                    <a:pt x="112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112" y="0"/>
                    <a:pt x="112" y="0"/>
                  </a:cubicBezTo>
                  <a:moveTo>
                    <a:pt x="112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112" y="0"/>
                    <a:pt x="112" y="0"/>
                  </a:cubicBezTo>
                  <a:moveTo>
                    <a:pt x="111" y="0"/>
                  </a:moveTo>
                  <a:cubicBezTo>
                    <a:pt x="111" y="0"/>
                    <a:pt x="112" y="0"/>
                    <a:pt x="112" y="0"/>
                  </a:cubicBezTo>
                  <a:cubicBezTo>
                    <a:pt x="112" y="0"/>
                    <a:pt x="111" y="0"/>
                    <a:pt x="111" y="0"/>
                  </a:cubicBezTo>
                  <a:moveTo>
                    <a:pt x="111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  <a:moveTo>
                    <a:pt x="111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  <a:moveTo>
                    <a:pt x="111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  <a:moveTo>
                    <a:pt x="111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</a:path>
              </a:pathLst>
            </a:custGeom>
            <a:solidFill>
              <a:srgbClr val="B2BC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055104" y="3039097"/>
              <a:ext cx="630503" cy="607920"/>
            </a:xfrm>
            <a:custGeom>
              <a:avLst/>
              <a:gdLst>
                <a:gd name="T0" fmla="*/ 0 w 122"/>
                <a:gd name="T1" fmla="*/ 647734 h 118"/>
                <a:gd name="T2" fmla="*/ 0 w 122"/>
                <a:gd name="T3" fmla="*/ 642245 h 118"/>
                <a:gd name="T4" fmla="*/ 0 w 122"/>
                <a:gd name="T5" fmla="*/ 642245 h 118"/>
                <a:gd name="T6" fmla="*/ 0 w 122"/>
                <a:gd name="T7" fmla="*/ 636755 h 118"/>
                <a:gd name="T8" fmla="*/ 0 w 122"/>
                <a:gd name="T9" fmla="*/ 636755 h 118"/>
                <a:gd name="T10" fmla="*/ 0 w 122"/>
                <a:gd name="T11" fmla="*/ 636755 h 118"/>
                <a:gd name="T12" fmla="*/ 0 w 122"/>
                <a:gd name="T13" fmla="*/ 631266 h 118"/>
                <a:gd name="T14" fmla="*/ 0 w 122"/>
                <a:gd name="T15" fmla="*/ 631266 h 118"/>
                <a:gd name="T16" fmla="*/ 0 w 122"/>
                <a:gd name="T17" fmla="*/ 625777 h 118"/>
                <a:gd name="T18" fmla="*/ 0 w 122"/>
                <a:gd name="T19" fmla="*/ 625777 h 118"/>
                <a:gd name="T20" fmla="*/ 0 w 122"/>
                <a:gd name="T21" fmla="*/ 620288 h 118"/>
                <a:gd name="T22" fmla="*/ 0 w 122"/>
                <a:gd name="T23" fmla="*/ 620288 h 118"/>
                <a:gd name="T24" fmla="*/ 0 w 122"/>
                <a:gd name="T25" fmla="*/ 620288 h 118"/>
                <a:gd name="T26" fmla="*/ 0 w 122"/>
                <a:gd name="T27" fmla="*/ 614798 h 118"/>
                <a:gd name="T28" fmla="*/ 0 w 122"/>
                <a:gd name="T29" fmla="*/ 614798 h 118"/>
                <a:gd name="T30" fmla="*/ 0 w 122"/>
                <a:gd name="T31" fmla="*/ 614798 h 118"/>
                <a:gd name="T32" fmla="*/ 0 w 122"/>
                <a:gd name="T33" fmla="*/ 614798 h 118"/>
                <a:gd name="T34" fmla="*/ 0 w 122"/>
                <a:gd name="T35" fmla="*/ 609309 h 118"/>
                <a:gd name="T36" fmla="*/ 0 w 122"/>
                <a:gd name="T37" fmla="*/ 609309 h 118"/>
                <a:gd name="T38" fmla="*/ 0 w 122"/>
                <a:gd name="T39" fmla="*/ 609309 h 118"/>
                <a:gd name="T40" fmla="*/ 0 w 122"/>
                <a:gd name="T41" fmla="*/ 603820 h 118"/>
                <a:gd name="T42" fmla="*/ 0 w 122"/>
                <a:gd name="T43" fmla="*/ 603820 h 118"/>
                <a:gd name="T44" fmla="*/ 0 w 122"/>
                <a:gd name="T45" fmla="*/ 603820 h 118"/>
                <a:gd name="T46" fmla="*/ 670951 w 122"/>
                <a:gd name="T47" fmla="*/ 5489 h 118"/>
                <a:gd name="T48" fmla="*/ 665451 w 122"/>
                <a:gd name="T49" fmla="*/ 5489 h 118"/>
                <a:gd name="T50" fmla="*/ 659952 w 122"/>
                <a:gd name="T51" fmla="*/ 5489 h 118"/>
                <a:gd name="T52" fmla="*/ 659952 w 122"/>
                <a:gd name="T53" fmla="*/ 5489 h 118"/>
                <a:gd name="T54" fmla="*/ 654452 w 122"/>
                <a:gd name="T55" fmla="*/ 5489 h 118"/>
                <a:gd name="T56" fmla="*/ 654452 w 122"/>
                <a:gd name="T57" fmla="*/ 5489 h 118"/>
                <a:gd name="T58" fmla="*/ 654452 w 122"/>
                <a:gd name="T59" fmla="*/ 5489 h 118"/>
                <a:gd name="T60" fmla="*/ 648953 w 122"/>
                <a:gd name="T61" fmla="*/ 0 h 118"/>
                <a:gd name="T62" fmla="*/ 648953 w 122"/>
                <a:gd name="T63" fmla="*/ 0 h 118"/>
                <a:gd name="T64" fmla="*/ 648953 w 122"/>
                <a:gd name="T65" fmla="*/ 0 h 118"/>
                <a:gd name="T66" fmla="*/ 643453 w 122"/>
                <a:gd name="T67" fmla="*/ 0 h 118"/>
                <a:gd name="T68" fmla="*/ 643453 w 122"/>
                <a:gd name="T69" fmla="*/ 0 h 118"/>
                <a:gd name="T70" fmla="*/ 643453 w 122"/>
                <a:gd name="T71" fmla="*/ 0 h 118"/>
                <a:gd name="T72" fmla="*/ 637953 w 122"/>
                <a:gd name="T73" fmla="*/ 0 h 118"/>
                <a:gd name="T74" fmla="*/ 637953 w 122"/>
                <a:gd name="T75" fmla="*/ 0 h 118"/>
                <a:gd name="T76" fmla="*/ 637953 w 122"/>
                <a:gd name="T77" fmla="*/ 0 h 118"/>
                <a:gd name="T78" fmla="*/ 632454 w 122"/>
                <a:gd name="T79" fmla="*/ 0 h 118"/>
                <a:gd name="T80" fmla="*/ 632454 w 122"/>
                <a:gd name="T81" fmla="*/ 0 h 118"/>
                <a:gd name="T82" fmla="*/ 632454 w 122"/>
                <a:gd name="T83" fmla="*/ 0 h 118"/>
                <a:gd name="T84" fmla="*/ 626954 w 122"/>
                <a:gd name="T85" fmla="*/ 0 h 118"/>
                <a:gd name="T86" fmla="*/ 626954 w 122"/>
                <a:gd name="T87" fmla="*/ 0 h 118"/>
                <a:gd name="T88" fmla="*/ 626954 w 122"/>
                <a:gd name="T89" fmla="*/ 0 h 118"/>
                <a:gd name="T90" fmla="*/ 621455 w 122"/>
                <a:gd name="T91" fmla="*/ 0 h 118"/>
                <a:gd name="T92" fmla="*/ 621455 w 122"/>
                <a:gd name="T93" fmla="*/ 0 h 118"/>
                <a:gd name="T94" fmla="*/ 621455 w 122"/>
                <a:gd name="T95" fmla="*/ 0 h 118"/>
                <a:gd name="T96" fmla="*/ 621455 w 122"/>
                <a:gd name="T97" fmla="*/ 0 h 118"/>
                <a:gd name="T98" fmla="*/ 615955 w 122"/>
                <a:gd name="T99" fmla="*/ 0 h 118"/>
                <a:gd name="T100" fmla="*/ 615955 w 122"/>
                <a:gd name="T101" fmla="*/ 0 h 118"/>
                <a:gd name="T102" fmla="*/ 615955 w 122"/>
                <a:gd name="T103" fmla="*/ 0 h 118"/>
                <a:gd name="T104" fmla="*/ 615955 w 122"/>
                <a:gd name="T105" fmla="*/ 0 h 118"/>
                <a:gd name="T106" fmla="*/ 610455 w 122"/>
                <a:gd name="T107" fmla="*/ 0 h 118"/>
                <a:gd name="T108" fmla="*/ 610455 w 122"/>
                <a:gd name="T109" fmla="*/ 0 h 118"/>
                <a:gd name="T110" fmla="*/ 610455 w 122"/>
                <a:gd name="T111" fmla="*/ 0 h 118"/>
                <a:gd name="T112" fmla="*/ 610455 w 122"/>
                <a:gd name="T113" fmla="*/ 0 h 118"/>
                <a:gd name="T114" fmla="*/ 604956 w 122"/>
                <a:gd name="T115" fmla="*/ 0 h 118"/>
                <a:gd name="T116" fmla="*/ 604956 w 122"/>
                <a:gd name="T117" fmla="*/ 0 h 118"/>
                <a:gd name="T118" fmla="*/ 604956 w 122"/>
                <a:gd name="T119" fmla="*/ 0 h 11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" h="118">
                  <a:moveTo>
                    <a:pt x="0" y="118"/>
                  </a:move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moveTo>
                    <a:pt x="0" y="118"/>
                  </a:move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moveTo>
                    <a:pt x="0" y="117"/>
                  </a:move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moveTo>
                    <a:pt x="0" y="117"/>
                  </a:move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moveTo>
                    <a:pt x="0" y="116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moveTo>
                    <a:pt x="0" y="116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moveTo>
                    <a:pt x="0" y="116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moveTo>
                    <a:pt x="0" y="116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moveTo>
                    <a:pt x="0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moveTo>
                    <a:pt x="0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moveTo>
                    <a:pt x="0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moveTo>
                    <a:pt x="0" y="114"/>
                  </a:move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moveTo>
                    <a:pt x="0" y="114"/>
                  </a:move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moveTo>
                    <a:pt x="0" y="114"/>
                  </a:move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moveTo>
                    <a:pt x="0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moveTo>
                    <a:pt x="0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moveTo>
                    <a:pt x="0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moveTo>
                    <a:pt x="0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moveTo>
                    <a:pt x="0" y="112"/>
                  </a:move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moveTo>
                    <a:pt x="0" y="112"/>
                  </a:move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moveTo>
                    <a:pt x="0" y="112"/>
                  </a:move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moveTo>
                    <a:pt x="0" y="112"/>
                  </a:move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moveTo>
                    <a:pt x="0" y="112"/>
                  </a:move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moveTo>
                    <a:pt x="0" y="111"/>
                  </a:move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moveTo>
                    <a:pt x="0" y="111"/>
                  </a:move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moveTo>
                    <a:pt x="0" y="111"/>
                  </a:move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moveTo>
                    <a:pt x="0" y="111"/>
                  </a:move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moveTo>
                    <a:pt x="0" y="110"/>
                  </a:moveTo>
                  <a:cubicBezTo>
                    <a:pt x="0" y="110"/>
                    <a:pt x="0" y="111"/>
                    <a:pt x="0" y="111"/>
                  </a:cubicBezTo>
                  <a:cubicBezTo>
                    <a:pt x="0" y="111"/>
                    <a:pt x="0" y="110"/>
                    <a:pt x="0" y="110"/>
                  </a:cubicBezTo>
                  <a:moveTo>
                    <a:pt x="0" y="110"/>
                  </a:move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moveTo>
                    <a:pt x="0" y="110"/>
                  </a:move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moveTo>
                    <a:pt x="0" y="110"/>
                  </a:move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moveTo>
                    <a:pt x="122" y="1"/>
                  </a:moveTo>
                  <a:cubicBezTo>
                    <a:pt x="122" y="1"/>
                    <a:pt x="122" y="1"/>
                    <a:pt x="122" y="1"/>
                  </a:cubicBezTo>
                  <a:cubicBezTo>
                    <a:pt x="122" y="1"/>
                    <a:pt x="122" y="1"/>
                    <a:pt x="122" y="1"/>
                  </a:cubicBezTo>
                  <a:moveTo>
                    <a:pt x="121" y="1"/>
                  </a:moveTo>
                  <a:cubicBezTo>
                    <a:pt x="121" y="1"/>
                    <a:pt x="121" y="1"/>
                    <a:pt x="121" y="1"/>
                  </a:cubicBezTo>
                  <a:cubicBezTo>
                    <a:pt x="121" y="1"/>
                    <a:pt x="121" y="1"/>
                    <a:pt x="121" y="1"/>
                  </a:cubicBezTo>
                  <a:moveTo>
                    <a:pt x="121" y="1"/>
                  </a:moveTo>
                  <a:cubicBezTo>
                    <a:pt x="121" y="1"/>
                    <a:pt x="121" y="1"/>
                    <a:pt x="121" y="1"/>
                  </a:cubicBezTo>
                  <a:cubicBezTo>
                    <a:pt x="121" y="1"/>
                    <a:pt x="121" y="1"/>
                    <a:pt x="121" y="1"/>
                  </a:cubicBezTo>
                  <a:moveTo>
                    <a:pt x="120" y="1"/>
                  </a:moveTo>
                  <a:cubicBezTo>
                    <a:pt x="120" y="1"/>
                    <a:pt x="120" y="1"/>
                    <a:pt x="120" y="1"/>
                  </a:cubicBezTo>
                  <a:cubicBezTo>
                    <a:pt x="120" y="1"/>
                    <a:pt x="120" y="1"/>
                    <a:pt x="120" y="1"/>
                  </a:cubicBezTo>
                  <a:moveTo>
                    <a:pt x="120" y="1"/>
                  </a:moveTo>
                  <a:cubicBezTo>
                    <a:pt x="120" y="1"/>
                    <a:pt x="120" y="1"/>
                    <a:pt x="120" y="1"/>
                  </a:cubicBezTo>
                  <a:cubicBezTo>
                    <a:pt x="120" y="1"/>
                    <a:pt x="120" y="1"/>
                    <a:pt x="120" y="1"/>
                  </a:cubicBezTo>
                  <a:moveTo>
                    <a:pt x="120" y="1"/>
                  </a:moveTo>
                  <a:cubicBezTo>
                    <a:pt x="120" y="1"/>
                    <a:pt x="120" y="1"/>
                    <a:pt x="120" y="1"/>
                  </a:cubicBezTo>
                  <a:cubicBezTo>
                    <a:pt x="120" y="1"/>
                    <a:pt x="120" y="1"/>
                    <a:pt x="120" y="1"/>
                  </a:cubicBezTo>
                  <a:moveTo>
                    <a:pt x="119" y="1"/>
                  </a:moveTo>
                  <a:cubicBezTo>
                    <a:pt x="119" y="1"/>
                    <a:pt x="119" y="1"/>
                    <a:pt x="119" y="1"/>
                  </a:cubicBezTo>
                  <a:cubicBezTo>
                    <a:pt x="119" y="1"/>
                    <a:pt x="119" y="1"/>
                    <a:pt x="119" y="1"/>
                  </a:cubicBezTo>
                  <a:moveTo>
                    <a:pt x="119" y="1"/>
                  </a:moveTo>
                  <a:cubicBezTo>
                    <a:pt x="119" y="1"/>
                    <a:pt x="119" y="1"/>
                    <a:pt x="119" y="1"/>
                  </a:cubicBezTo>
                  <a:cubicBezTo>
                    <a:pt x="119" y="1"/>
                    <a:pt x="119" y="1"/>
                    <a:pt x="119" y="1"/>
                  </a:cubicBezTo>
                  <a:moveTo>
                    <a:pt x="119" y="1"/>
                  </a:moveTo>
                  <a:cubicBezTo>
                    <a:pt x="119" y="1"/>
                    <a:pt x="119" y="1"/>
                    <a:pt x="119" y="1"/>
                  </a:cubicBezTo>
                  <a:cubicBezTo>
                    <a:pt x="119" y="1"/>
                    <a:pt x="119" y="1"/>
                    <a:pt x="119" y="1"/>
                  </a:cubicBezTo>
                  <a:moveTo>
                    <a:pt x="118" y="0"/>
                  </a:moveTo>
                  <a:cubicBezTo>
                    <a:pt x="118" y="0"/>
                    <a:pt x="119" y="0"/>
                    <a:pt x="119" y="0"/>
                  </a:cubicBezTo>
                  <a:cubicBezTo>
                    <a:pt x="119" y="0"/>
                    <a:pt x="118" y="0"/>
                    <a:pt x="118" y="0"/>
                  </a:cubicBezTo>
                  <a:moveTo>
                    <a:pt x="118" y="0"/>
                  </a:moveTo>
                  <a:cubicBezTo>
                    <a:pt x="118" y="0"/>
                    <a:pt x="118" y="0"/>
                    <a:pt x="118" y="0"/>
                  </a:cubicBezTo>
                  <a:cubicBezTo>
                    <a:pt x="118" y="0"/>
                    <a:pt x="118" y="0"/>
                    <a:pt x="118" y="0"/>
                  </a:cubicBezTo>
                  <a:moveTo>
                    <a:pt x="118" y="0"/>
                  </a:moveTo>
                  <a:cubicBezTo>
                    <a:pt x="118" y="0"/>
                    <a:pt x="118" y="0"/>
                    <a:pt x="118" y="0"/>
                  </a:cubicBezTo>
                  <a:cubicBezTo>
                    <a:pt x="118" y="0"/>
                    <a:pt x="118" y="0"/>
                    <a:pt x="118" y="0"/>
                  </a:cubicBezTo>
                  <a:moveTo>
                    <a:pt x="118" y="0"/>
                  </a:moveTo>
                  <a:cubicBezTo>
                    <a:pt x="118" y="0"/>
                    <a:pt x="118" y="0"/>
                    <a:pt x="118" y="0"/>
                  </a:cubicBezTo>
                  <a:cubicBezTo>
                    <a:pt x="118" y="0"/>
                    <a:pt x="118" y="0"/>
                    <a:pt x="118" y="0"/>
                  </a:cubicBezTo>
                  <a:moveTo>
                    <a:pt x="117" y="0"/>
                  </a:moveTo>
                  <a:cubicBezTo>
                    <a:pt x="117" y="0"/>
                    <a:pt x="117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moveTo>
                    <a:pt x="117" y="0"/>
                  </a:moveTo>
                  <a:cubicBezTo>
                    <a:pt x="117" y="0"/>
                    <a:pt x="117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moveTo>
                    <a:pt x="117" y="0"/>
                  </a:moveTo>
                  <a:cubicBezTo>
                    <a:pt x="117" y="0"/>
                    <a:pt x="117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moveTo>
                    <a:pt x="117" y="0"/>
                  </a:moveTo>
                  <a:cubicBezTo>
                    <a:pt x="117" y="0"/>
                    <a:pt x="117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moveTo>
                    <a:pt x="116" y="0"/>
                  </a:moveTo>
                  <a:cubicBezTo>
                    <a:pt x="116" y="0"/>
                    <a:pt x="116" y="0"/>
                    <a:pt x="116" y="0"/>
                  </a:cubicBezTo>
                  <a:cubicBezTo>
                    <a:pt x="116" y="0"/>
                    <a:pt x="116" y="0"/>
                    <a:pt x="116" y="0"/>
                  </a:cubicBezTo>
                  <a:moveTo>
                    <a:pt x="116" y="0"/>
                  </a:moveTo>
                  <a:cubicBezTo>
                    <a:pt x="116" y="0"/>
                    <a:pt x="116" y="0"/>
                    <a:pt x="116" y="0"/>
                  </a:cubicBezTo>
                  <a:cubicBezTo>
                    <a:pt x="116" y="0"/>
                    <a:pt x="116" y="0"/>
                    <a:pt x="116" y="0"/>
                  </a:cubicBezTo>
                  <a:moveTo>
                    <a:pt x="116" y="0"/>
                  </a:moveTo>
                  <a:cubicBezTo>
                    <a:pt x="116" y="0"/>
                    <a:pt x="116" y="0"/>
                    <a:pt x="116" y="0"/>
                  </a:cubicBezTo>
                  <a:cubicBezTo>
                    <a:pt x="116" y="0"/>
                    <a:pt x="116" y="0"/>
                    <a:pt x="116" y="0"/>
                  </a:cubicBezTo>
                  <a:moveTo>
                    <a:pt x="116" y="0"/>
                  </a:moveTo>
                  <a:cubicBezTo>
                    <a:pt x="116" y="0"/>
                    <a:pt x="116" y="0"/>
                    <a:pt x="116" y="0"/>
                  </a:cubicBezTo>
                  <a:cubicBezTo>
                    <a:pt x="116" y="0"/>
                    <a:pt x="116" y="0"/>
                    <a:pt x="116" y="0"/>
                  </a:cubicBezTo>
                  <a:moveTo>
                    <a:pt x="116" y="0"/>
                  </a:moveTo>
                  <a:cubicBezTo>
                    <a:pt x="116" y="0"/>
                    <a:pt x="116" y="0"/>
                    <a:pt x="116" y="0"/>
                  </a:cubicBezTo>
                  <a:cubicBezTo>
                    <a:pt x="116" y="0"/>
                    <a:pt x="116" y="0"/>
                    <a:pt x="116" y="0"/>
                  </a:cubicBezTo>
                  <a:moveTo>
                    <a:pt x="115" y="0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moveTo>
                    <a:pt x="115" y="0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moveTo>
                    <a:pt x="115" y="0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moveTo>
                    <a:pt x="115" y="0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moveTo>
                    <a:pt x="114" y="0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114" y="0"/>
                    <a:pt x="114" y="0"/>
                    <a:pt x="114" y="0"/>
                  </a:cubicBezTo>
                  <a:moveTo>
                    <a:pt x="114" y="0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114" y="0"/>
                    <a:pt x="114" y="0"/>
                    <a:pt x="114" y="0"/>
                  </a:cubicBezTo>
                  <a:moveTo>
                    <a:pt x="114" y="0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114" y="0"/>
                    <a:pt x="114" y="0"/>
                    <a:pt x="114" y="0"/>
                  </a:cubicBezTo>
                  <a:moveTo>
                    <a:pt x="114" y="0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114" y="0"/>
                    <a:pt x="114" y="0"/>
                    <a:pt x="114" y="0"/>
                  </a:cubicBezTo>
                  <a:moveTo>
                    <a:pt x="113" y="0"/>
                  </a:moveTo>
                  <a:cubicBezTo>
                    <a:pt x="113" y="0"/>
                    <a:pt x="114" y="0"/>
                    <a:pt x="114" y="0"/>
                  </a:cubicBezTo>
                  <a:cubicBezTo>
                    <a:pt x="114" y="0"/>
                    <a:pt x="113" y="0"/>
                    <a:pt x="113" y="0"/>
                  </a:cubicBezTo>
                  <a:moveTo>
                    <a:pt x="113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moveTo>
                    <a:pt x="113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moveTo>
                    <a:pt x="113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moveTo>
                    <a:pt x="113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moveTo>
                    <a:pt x="112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112" y="0"/>
                    <a:pt x="112" y="0"/>
                  </a:cubicBezTo>
                  <a:moveTo>
                    <a:pt x="112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112" y="0"/>
                    <a:pt x="112" y="0"/>
                  </a:cubicBezTo>
                  <a:moveTo>
                    <a:pt x="112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112" y="0"/>
                    <a:pt x="112" y="0"/>
                  </a:cubicBezTo>
                  <a:moveTo>
                    <a:pt x="112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112" y="0"/>
                    <a:pt x="112" y="0"/>
                  </a:cubicBezTo>
                  <a:moveTo>
                    <a:pt x="112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112" y="0"/>
                    <a:pt x="112" y="0"/>
                  </a:cubicBezTo>
                  <a:moveTo>
                    <a:pt x="111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  <a:moveTo>
                    <a:pt x="111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  <a:moveTo>
                    <a:pt x="111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  <a:moveTo>
                    <a:pt x="111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  <a:moveTo>
                    <a:pt x="111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</a:path>
              </a:pathLst>
            </a:custGeom>
            <a:solidFill>
              <a:srgbClr val="B2BC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821565" y="3068897"/>
              <a:ext cx="146074" cy="189230"/>
            </a:xfrm>
            <a:custGeom>
              <a:avLst/>
              <a:gdLst>
                <a:gd name="T0" fmla="*/ 127772 w 28"/>
                <a:gd name="T1" fmla="*/ 196524 h 37"/>
                <a:gd name="T2" fmla="*/ 127772 w 28"/>
                <a:gd name="T3" fmla="*/ 196524 h 37"/>
                <a:gd name="T4" fmla="*/ 127772 w 28"/>
                <a:gd name="T5" fmla="*/ 196524 h 37"/>
                <a:gd name="T6" fmla="*/ 127772 w 28"/>
                <a:gd name="T7" fmla="*/ 196524 h 37"/>
                <a:gd name="T8" fmla="*/ 127772 w 28"/>
                <a:gd name="T9" fmla="*/ 196524 h 37"/>
                <a:gd name="T10" fmla="*/ 127772 w 28"/>
                <a:gd name="T11" fmla="*/ 196524 h 37"/>
                <a:gd name="T12" fmla="*/ 127772 w 28"/>
                <a:gd name="T13" fmla="*/ 196524 h 37"/>
                <a:gd name="T14" fmla="*/ 127772 w 28"/>
                <a:gd name="T15" fmla="*/ 196524 h 37"/>
                <a:gd name="T16" fmla="*/ 127772 w 28"/>
                <a:gd name="T17" fmla="*/ 196524 h 37"/>
                <a:gd name="T18" fmla="*/ 127772 w 28"/>
                <a:gd name="T19" fmla="*/ 191065 h 37"/>
                <a:gd name="T20" fmla="*/ 127772 w 28"/>
                <a:gd name="T21" fmla="*/ 191065 h 37"/>
                <a:gd name="T22" fmla="*/ 127772 w 28"/>
                <a:gd name="T23" fmla="*/ 191065 h 37"/>
                <a:gd name="T24" fmla="*/ 122217 w 28"/>
                <a:gd name="T25" fmla="*/ 191065 h 37"/>
                <a:gd name="T26" fmla="*/ 122217 w 28"/>
                <a:gd name="T27" fmla="*/ 191065 h 37"/>
                <a:gd name="T28" fmla="*/ 122217 w 28"/>
                <a:gd name="T29" fmla="*/ 191065 h 37"/>
                <a:gd name="T30" fmla="*/ 122217 w 28"/>
                <a:gd name="T31" fmla="*/ 185606 h 37"/>
                <a:gd name="T32" fmla="*/ 122217 w 28"/>
                <a:gd name="T33" fmla="*/ 191065 h 37"/>
                <a:gd name="T34" fmla="*/ 122217 w 28"/>
                <a:gd name="T35" fmla="*/ 185606 h 37"/>
                <a:gd name="T36" fmla="*/ 155549 w 28"/>
                <a:gd name="T37" fmla="*/ 152852 h 37"/>
                <a:gd name="T38" fmla="*/ 127772 w 28"/>
                <a:gd name="T39" fmla="*/ 201983 h 37"/>
                <a:gd name="T40" fmla="*/ 155549 w 28"/>
                <a:gd name="T41" fmla="*/ 152852 h 37"/>
                <a:gd name="T42" fmla="*/ 155549 w 28"/>
                <a:gd name="T43" fmla="*/ 152852 h 37"/>
                <a:gd name="T44" fmla="*/ 0 w 28"/>
                <a:gd name="T45" fmla="*/ 0 h 37"/>
                <a:gd name="T46" fmla="*/ 122217 w 28"/>
                <a:gd name="T47" fmla="*/ 185606 h 37"/>
                <a:gd name="T48" fmla="*/ 0 w 28"/>
                <a:gd name="T49" fmla="*/ 0 h 37"/>
                <a:gd name="T50" fmla="*/ 0 w 28"/>
                <a:gd name="T51" fmla="*/ 0 h 3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8" h="37">
                  <a:moveTo>
                    <a:pt x="23" y="36"/>
                  </a:move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moveTo>
                    <a:pt x="23" y="36"/>
                  </a:move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moveTo>
                    <a:pt x="23" y="36"/>
                  </a:move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moveTo>
                    <a:pt x="23" y="35"/>
                  </a:moveTo>
                  <a:cubicBezTo>
                    <a:pt x="23" y="35"/>
                    <a:pt x="23" y="35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moveTo>
                    <a:pt x="22" y="35"/>
                  </a:moveTo>
                  <a:cubicBezTo>
                    <a:pt x="22" y="35"/>
                    <a:pt x="22" y="35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moveTo>
                    <a:pt x="22" y="34"/>
                  </a:moveTo>
                  <a:cubicBezTo>
                    <a:pt x="22" y="35"/>
                    <a:pt x="22" y="35"/>
                    <a:pt x="22" y="35"/>
                  </a:cubicBezTo>
                  <a:cubicBezTo>
                    <a:pt x="22" y="35"/>
                    <a:pt x="22" y="35"/>
                    <a:pt x="22" y="34"/>
                  </a:cubicBezTo>
                  <a:moveTo>
                    <a:pt x="28" y="28"/>
                  </a:moveTo>
                  <a:cubicBezTo>
                    <a:pt x="26" y="31"/>
                    <a:pt x="25" y="34"/>
                    <a:pt x="23" y="37"/>
                  </a:cubicBezTo>
                  <a:cubicBezTo>
                    <a:pt x="25" y="34"/>
                    <a:pt x="26" y="31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moveTo>
                    <a:pt x="0" y="0"/>
                  </a:moveTo>
                  <a:cubicBezTo>
                    <a:pt x="9" y="10"/>
                    <a:pt x="16" y="22"/>
                    <a:pt x="22" y="34"/>
                  </a:cubicBezTo>
                  <a:cubicBezTo>
                    <a:pt x="16" y="22"/>
                    <a:pt x="9" y="1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6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080444" y="3945018"/>
              <a:ext cx="1408570" cy="505110"/>
            </a:xfrm>
            <a:custGeom>
              <a:avLst/>
              <a:gdLst>
                <a:gd name="T0" fmla="*/ 571341 w 273"/>
                <a:gd name="T1" fmla="*/ 538617 h 98"/>
                <a:gd name="T2" fmla="*/ 571341 w 273"/>
                <a:gd name="T3" fmla="*/ 538617 h 98"/>
                <a:gd name="T4" fmla="*/ 571341 w 273"/>
                <a:gd name="T5" fmla="*/ 538617 h 98"/>
                <a:gd name="T6" fmla="*/ 571341 w 273"/>
                <a:gd name="T7" fmla="*/ 538617 h 98"/>
                <a:gd name="T8" fmla="*/ 565847 w 273"/>
                <a:gd name="T9" fmla="*/ 538617 h 98"/>
                <a:gd name="T10" fmla="*/ 565847 w 273"/>
                <a:gd name="T11" fmla="*/ 538617 h 98"/>
                <a:gd name="T12" fmla="*/ 565847 w 273"/>
                <a:gd name="T13" fmla="*/ 538617 h 98"/>
                <a:gd name="T14" fmla="*/ 565847 w 273"/>
                <a:gd name="T15" fmla="*/ 538617 h 98"/>
                <a:gd name="T16" fmla="*/ 565847 w 273"/>
                <a:gd name="T17" fmla="*/ 538617 h 98"/>
                <a:gd name="T18" fmla="*/ 560354 w 273"/>
                <a:gd name="T19" fmla="*/ 538617 h 98"/>
                <a:gd name="T20" fmla="*/ 560354 w 273"/>
                <a:gd name="T21" fmla="*/ 538617 h 98"/>
                <a:gd name="T22" fmla="*/ 560354 w 273"/>
                <a:gd name="T23" fmla="*/ 538617 h 98"/>
                <a:gd name="T24" fmla="*/ 560354 w 273"/>
                <a:gd name="T25" fmla="*/ 538617 h 98"/>
                <a:gd name="T26" fmla="*/ 560354 w 273"/>
                <a:gd name="T27" fmla="*/ 538617 h 98"/>
                <a:gd name="T28" fmla="*/ 560354 w 273"/>
                <a:gd name="T29" fmla="*/ 538617 h 98"/>
                <a:gd name="T30" fmla="*/ 554860 w 273"/>
                <a:gd name="T31" fmla="*/ 538617 h 98"/>
                <a:gd name="T32" fmla="*/ 554860 w 273"/>
                <a:gd name="T33" fmla="*/ 538617 h 98"/>
                <a:gd name="T34" fmla="*/ 554860 w 273"/>
                <a:gd name="T35" fmla="*/ 538617 h 98"/>
                <a:gd name="T36" fmla="*/ 554860 w 273"/>
                <a:gd name="T37" fmla="*/ 538617 h 98"/>
                <a:gd name="T38" fmla="*/ 549366 w 273"/>
                <a:gd name="T39" fmla="*/ 538617 h 98"/>
                <a:gd name="T40" fmla="*/ 549366 w 273"/>
                <a:gd name="T41" fmla="*/ 538617 h 98"/>
                <a:gd name="T42" fmla="*/ 549366 w 273"/>
                <a:gd name="T43" fmla="*/ 538617 h 98"/>
                <a:gd name="T44" fmla="*/ 549366 w 273"/>
                <a:gd name="T45" fmla="*/ 538617 h 98"/>
                <a:gd name="T46" fmla="*/ 549366 w 273"/>
                <a:gd name="T47" fmla="*/ 538617 h 98"/>
                <a:gd name="T48" fmla="*/ 549366 w 273"/>
                <a:gd name="T49" fmla="*/ 538617 h 98"/>
                <a:gd name="T50" fmla="*/ 543873 w 273"/>
                <a:gd name="T51" fmla="*/ 538617 h 98"/>
                <a:gd name="T52" fmla="*/ 543873 w 273"/>
                <a:gd name="T53" fmla="*/ 538617 h 98"/>
                <a:gd name="T54" fmla="*/ 543873 w 273"/>
                <a:gd name="T55" fmla="*/ 538617 h 98"/>
                <a:gd name="T56" fmla="*/ 538379 w 273"/>
                <a:gd name="T57" fmla="*/ 538617 h 98"/>
                <a:gd name="T58" fmla="*/ 538379 w 273"/>
                <a:gd name="T59" fmla="*/ 538617 h 98"/>
                <a:gd name="T60" fmla="*/ 538379 w 273"/>
                <a:gd name="T61" fmla="*/ 538617 h 98"/>
                <a:gd name="T62" fmla="*/ 0 w 273"/>
                <a:gd name="T63" fmla="*/ 335262 h 98"/>
                <a:gd name="T64" fmla="*/ 538379 w 273"/>
                <a:gd name="T65" fmla="*/ 538617 h 98"/>
                <a:gd name="T66" fmla="*/ 1400884 w 273"/>
                <a:gd name="T67" fmla="*/ 5496 h 98"/>
                <a:gd name="T68" fmla="*/ 1499770 w 273"/>
                <a:gd name="T69" fmla="*/ 175875 h 98"/>
                <a:gd name="T70" fmla="*/ 1400884 w 273"/>
                <a:gd name="T71" fmla="*/ 5496 h 98"/>
                <a:gd name="T72" fmla="*/ 1400884 w 273"/>
                <a:gd name="T73" fmla="*/ 5496 h 98"/>
                <a:gd name="T74" fmla="*/ 1400884 w 273"/>
                <a:gd name="T75" fmla="*/ 0 h 98"/>
                <a:gd name="T76" fmla="*/ 1395390 w 273"/>
                <a:gd name="T77" fmla="*/ 0 h 98"/>
                <a:gd name="T78" fmla="*/ 571341 w 273"/>
                <a:gd name="T79" fmla="*/ 538617 h 98"/>
                <a:gd name="T80" fmla="*/ 1395390 w 273"/>
                <a:gd name="T81" fmla="*/ 0 h 98"/>
                <a:gd name="T82" fmla="*/ 1395390 w 273"/>
                <a:gd name="T83" fmla="*/ 0 h 9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73" h="98">
                  <a:moveTo>
                    <a:pt x="104" y="98"/>
                  </a:moveTo>
                  <a:cubicBezTo>
                    <a:pt x="104" y="98"/>
                    <a:pt x="104" y="98"/>
                    <a:pt x="104" y="98"/>
                  </a:cubicBezTo>
                  <a:cubicBezTo>
                    <a:pt x="104" y="98"/>
                    <a:pt x="104" y="98"/>
                    <a:pt x="104" y="98"/>
                  </a:cubicBezTo>
                  <a:moveTo>
                    <a:pt x="104" y="98"/>
                  </a:moveTo>
                  <a:cubicBezTo>
                    <a:pt x="104" y="98"/>
                    <a:pt x="104" y="98"/>
                    <a:pt x="104" y="98"/>
                  </a:cubicBezTo>
                  <a:cubicBezTo>
                    <a:pt x="104" y="98"/>
                    <a:pt x="104" y="98"/>
                    <a:pt x="104" y="98"/>
                  </a:cubicBezTo>
                  <a:moveTo>
                    <a:pt x="103" y="98"/>
                  </a:moveTo>
                  <a:cubicBezTo>
                    <a:pt x="104" y="98"/>
                    <a:pt x="104" y="98"/>
                    <a:pt x="104" y="98"/>
                  </a:cubicBezTo>
                  <a:cubicBezTo>
                    <a:pt x="104" y="98"/>
                    <a:pt x="104" y="98"/>
                    <a:pt x="103" y="98"/>
                  </a:cubicBezTo>
                  <a:moveTo>
                    <a:pt x="103" y="98"/>
                  </a:moveTo>
                  <a:cubicBezTo>
                    <a:pt x="103" y="98"/>
                    <a:pt x="103" y="98"/>
                    <a:pt x="103" y="98"/>
                  </a:cubicBezTo>
                  <a:cubicBezTo>
                    <a:pt x="103" y="98"/>
                    <a:pt x="103" y="98"/>
                    <a:pt x="103" y="98"/>
                  </a:cubicBezTo>
                  <a:moveTo>
                    <a:pt x="103" y="98"/>
                  </a:moveTo>
                  <a:cubicBezTo>
                    <a:pt x="103" y="98"/>
                    <a:pt x="103" y="98"/>
                    <a:pt x="103" y="98"/>
                  </a:cubicBezTo>
                  <a:cubicBezTo>
                    <a:pt x="103" y="98"/>
                    <a:pt x="103" y="98"/>
                    <a:pt x="103" y="98"/>
                  </a:cubicBezTo>
                  <a:moveTo>
                    <a:pt x="103" y="98"/>
                  </a:moveTo>
                  <a:cubicBezTo>
                    <a:pt x="103" y="98"/>
                    <a:pt x="103" y="98"/>
                    <a:pt x="103" y="98"/>
                  </a:cubicBezTo>
                  <a:cubicBezTo>
                    <a:pt x="103" y="98"/>
                    <a:pt x="103" y="98"/>
                    <a:pt x="103" y="98"/>
                  </a:cubicBezTo>
                  <a:moveTo>
                    <a:pt x="102" y="98"/>
                  </a:moveTo>
                  <a:cubicBezTo>
                    <a:pt x="102" y="98"/>
                    <a:pt x="102" y="98"/>
                    <a:pt x="102" y="98"/>
                  </a:cubicBezTo>
                  <a:cubicBezTo>
                    <a:pt x="102" y="98"/>
                    <a:pt x="102" y="98"/>
                    <a:pt x="102" y="98"/>
                  </a:cubicBezTo>
                  <a:moveTo>
                    <a:pt x="102" y="98"/>
                  </a:moveTo>
                  <a:cubicBezTo>
                    <a:pt x="102" y="98"/>
                    <a:pt x="102" y="98"/>
                    <a:pt x="102" y="98"/>
                  </a:cubicBezTo>
                  <a:cubicBezTo>
                    <a:pt x="102" y="98"/>
                    <a:pt x="102" y="98"/>
                    <a:pt x="102" y="98"/>
                  </a:cubicBezTo>
                  <a:moveTo>
                    <a:pt x="102" y="98"/>
                  </a:moveTo>
                  <a:cubicBezTo>
                    <a:pt x="102" y="98"/>
                    <a:pt x="102" y="98"/>
                    <a:pt x="102" y="98"/>
                  </a:cubicBezTo>
                  <a:cubicBezTo>
                    <a:pt x="102" y="98"/>
                    <a:pt x="102" y="98"/>
                    <a:pt x="102" y="98"/>
                  </a:cubicBezTo>
                  <a:moveTo>
                    <a:pt x="102" y="98"/>
                  </a:moveTo>
                  <a:cubicBezTo>
                    <a:pt x="102" y="98"/>
                    <a:pt x="102" y="98"/>
                    <a:pt x="102" y="98"/>
                  </a:cubicBezTo>
                  <a:cubicBezTo>
                    <a:pt x="102" y="98"/>
                    <a:pt x="102" y="98"/>
                    <a:pt x="102" y="98"/>
                  </a:cubicBezTo>
                  <a:moveTo>
                    <a:pt x="101" y="98"/>
                  </a:moveTo>
                  <a:cubicBezTo>
                    <a:pt x="101" y="98"/>
                    <a:pt x="101" y="98"/>
                    <a:pt x="101" y="98"/>
                  </a:cubicBezTo>
                  <a:cubicBezTo>
                    <a:pt x="101" y="98"/>
                    <a:pt x="101" y="98"/>
                    <a:pt x="101" y="98"/>
                  </a:cubicBezTo>
                  <a:moveTo>
                    <a:pt x="101" y="98"/>
                  </a:moveTo>
                  <a:cubicBezTo>
                    <a:pt x="101" y="98"/>
                    <a:pt x="101" y="98"/>
                    <a:pt x="101" y="98"/>
                  </a:cubicBezTo>
                  <a:cubicBezTo>
                    <a:pt x="101" y="98"/>
                    <a:pt x="101" y="98"/>
                    <a:pt x="101" y="98"/>
                  </a:cubicBezTo>
                  <a:moveTo>
                    <a:pt x="100" y="98"/>
                  </a:moveTo>
                  <a:cubicBezTo>
                    <a:pt x="101" y="98"/>
                    <a:pt x="101" y="98"/>
                    <a:pt x="101" y="98"/>
                  </a:cubicBezTo>
                  <a:cubicBezTo>
                    <a:pt x="101" y="98"/>
                    <a:pt x="101" y="98"/>
                    <a:pt x="100" y="98"/>
                  </a:cubicBezTo>
                  <a:moveTo>
                    <a:pt x="100" y="98"/>
                  </a:moveTo>
                  <a:cubicBezTo>
                    <a:pt x="100" y="98"/>
                    <a:pt x="100" y="98"/>
                    <a:pt x="100" y="98"/>
                  </a:cubicBezTo>
                  <a:cubicBezTo>
                    <a:pt x="100" y="98"/>
                    <a:pt x="100" y="98"/>
                    <a:pt x="100" y="98"/>
                  </a:cubicBezTo>
                  <a:moveTo>
                    <a:pt x="100" y="98"/>
                  </a:moveTo>
                  <a:cubicBezTo>
                    <a:pt x="100" y="98"/>
                    <a:pt x="100" y="98"/>
                    <a:pt x="100" y="98"/>
                  </a:cubicBezTo>
                  <a:cubicBezTo>
                    <a:pt x="100" y="98"/>
                    <a:pt x="100" y="98"/>
                    <a:pt x="100" y="98"/>
                  </a:cubicBezTo>
                  <a:moveTo>
                    <a:pt x="100" y="98"/>
                  </a:moveTo>
                  <a:cubicBezTo>
                    <a:pt x="100" y="98"/>
                    <a:pt x="100" y="98"/>
                    <a:pt x="100" y="98"/>
                  </a:cubicBezTo>
                  <a:cubicBezTo>
                    <a:pt x="100" y="98"/>
                    <a:pt x="100" y="98"/>
                    <a:pt x="100" y="98"/>
                  </a:cubicBezTo>
                  <a:moveTo>
                    <a:pt x="100" y="98"/>
                  </a:moveTo>
                  <a:cubicBezTo>
                    <a:pt x="100" y="98"/>
                    <a:pt x="100" y="98"/>
                    <a:pt x="100" y="98"/>
                  </a:cubicBezTo>
                  <a:cubicBezTo>
                    <a:pt x="100" y="98"/>
                    <a:pt x="100" y="98"/>
                    <a:pt x="100" y="98"/>
                  </a:cubicBezTo>
                  <a:moveTo>
                    <a:pt x="99" y="98"/>
                  </a:moveTo>
                  <a:cubicBezTo>
                    <a:pt x="99" y="98"/>
                    <a:pt x="99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moveTo>
                    <a:pt x="98" y="98"/>
                  </a:moveTo>
                  <a:cubicBezTo>
                    <a:pt x="98" y="98"/>
                    <a:pt x="99" y="98"/>
                    <a:pt x="99" y="98"/>
                  </a:cubicBezTo>
                  <a:cubicBezTo>
                    <a:pt x="99" y="98"/>
                    <a:pt x="98" y="98"/>
                    <a:pt x="98" y="98"/>
                  </a:cubicBezTo>
                  <a:moveTo>
                    <a:pt x="9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98"/>
                    <a:pt x="98" y="98"/>
                    <a:pt x="98" y="98"/>
                  </a:cubicBezTo>
                  <a:moveTo>
                    <a:pt x="9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98"/>
                    <a:pt x="98" y="98"/>
                    <a:pt x="98" y="98"/>
                  </a:cubicBezTo>
                  <a:moveTo>
                    <a:pt x="0" y="61"/>
                  </a:moveTo>
                  <a:cubicBezTo>
                    <a:pt x="0" y="61"/>
                    <a:pt x="0" y="61"/>
                    <a:pt x="1" y="61"/>
                  </a:cubicBezTo>
                  <a:cubicBezTo>
                    <a:pt x="27" y="83"/>
                    <a:pt x="61" y="96"/>
                    <a:pt x="98" y="98"/>
                  </a:cubicBezTo>
                  <a:cubicBezTo>
                    <a:pt x="61" y="96"/>
                    <a:pt x="27" y="83"/>
                    <a:pt x="0" y="61"/>
                  </a:cubicBezTo>
                  <a:moveTo>
                    <a:pt x="255" y="1"/>
                  </a:moveTo>
                  <a:cubicBezTo>
                    <a:pt x="260" y="12"/>
                    <a:pt x="266" y="22"/>
                    <a:pt x="273" y="32"/>
                  </a:cubicBezTo>
                  <a:cubicBezTo>
                    <a:pt x="273" y="32"/>
                    <a:pt x="273" y="32"/>
                    <a:pt x="273" y="32"/>
                  </a:cubicBezTo>
                  <a:cubicBezTo>
                    <a:pt x="266" y="22"/>
                    <a:pt x="260" y="12"/>
                    <a:pt x="255" y="1"/>
                  </a:cubicBezTo>
                  <a:moveTo>
                    <a:pt x="255" y="1"/>
                  </a:moveTo>
                  <a:cubicBezTo>
                    <a:pt x="255" y="1"/>
                    <a:pt x="255" y="1"/>
                    <a:pt x="255" y="1"/>
                  </a:cubicBezTo>
                  <a:cubicBezTo>
                    <a:pt x="255" y="1"/>
                    <a:pt x="255" y="1"/>
                    <a:pt x="255" y="1"/>
                  </a:cubicBezTo>
                  <a:moveTo>
                    <a:pt x="255" y="0"/>
                  </a:moveTo>
                  <a:cubicBezTo>
                    <a:pt x="255" y="0"/>
                    <a:pt x="255" y="0"/>
                    <a:pt x="255" y="0"/>
                  </a:cubicBezTo>
                  <a:cubicBezTo>
                    <a:pt x="255" y="0"/>
                    <a:pt x="255" y="0"/>
                    <a:pt x="255" y="0"/>
                  </a:cubicBezTo>
                  <a:moveTo>
                    <a:pt x="254" y="0"/>
                  </a:moveTo>
                  <a:cubicBezTo>
                    <a:pt x="229" y="58"/>
                    <a:pt x="171" y="98"/>
                    <a:pt x="104" y="98"/>
                  </a:cubicBezTo>
                  <a:cubicBezTo>
                    <a:pt x="104" y="98"/>
                    <a:pt x="104" y="98"/>
                    <a:pt x="104" y="98"/>
                  </a:cubicBezTo>
                  <a:cubicBezTo>
                    <a:pt x="104" y="98"/>
                    <a:pt x="104" y="98"/>
                    <a:pt x="104" y="98"/>
                  </a:cubicBezTo>
                  <a:cubicBezTo>
                    <a:pt x="171" y="98"/>
                    <a:pt x="229" y="58"/>
                    <a:pt x="254" y="0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54" y="0"/>
                    <a:pt x="254" y="0"/>
                    <a:pt x="254" y="0"/>
                  </a:cubicBezTo>
                </a:path>
              </a:pathLst>
            </a:custGeom>
            <a:solidFill>
              <a:srgbClr val="C6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272884" y="3068897"/>
              <a:ext cx="144583" cy="189230"/>
            </a:xfrm>
            <a:custGeom>
              <a:avLst/>
              <a:gdLst>
                <a:gd name="T0" fmla="*/ 125866 w 28"/>
                <a:gd name="T1" fmla="*/ 201983 h 37"/>
                <a:gd name="T2" fmla="*/ 125866 w 28"/>
                <a:gd name="T3" fmla="*/ 201983 h 37"/>
                <a:gd name="T4" fmla="*/ 125866 w 28"/>
                <a:gd name="T5" fmla="*/ 201983 h 37"/>
                <a:gd name="T6" fmla="*/ 125866 w 28"/>
                <a:gd name="T7" fmla="*/ 201983 h 37"/>
                <a:gd name="T8" fmla="*/ 125866 w 28"/>
                <a:gd name="T9" fmla="*/ 201983 h 37"/>
                <a:gd name="T10" fmla="*/ 125866 w 28"/>
                <a:gd name="T11" fmla="*/ 201983 h 37"/>
                <a:gd name="T12" fmla="*/ 125866 w 28"/>
                <a:gd name="T13" fmla="*/ 196524 h 37"/>
                <a:gd name="T14" fmla="*/ 125866 w 28"/>
                <a:gd name="T15" fmla="*/ 196524 h 37"/>
                <a:gd name="T16" fmla="*/ 125866 w 28"/>
                <a:gd name="T17" fmla="*/ 196524 h 37"/>
                <a:gd name="T18" fmla="*/ 125866 w 28"/>
                <a:gd name="T19" fmla="*/ 196524 h 37"/>
                <a:gd name="T20" fmla="*/ 125866 w 28"/>
                <a:gd name="T21" fmla="*/ 196524 h 37"/>
                <a:gd name="T22" fmla="*/ 125866 w 28"/>
                <a:gd name="T23" fmla="*/ 196524 h 37"/>
                <a:gd name="T24" fmla="*/ 125866 w 28"/>
                <a:gd name="T25" fmla="*/ 191065 h 37"/>
                <a:gd name="T26" fmla="*/ 125866 w 28"/>
                <a:gd name="T27" fmla="*/ 196524 h 37"/>
                <a:gd name="T28" fmla="*/ 125866 w 28"/>
                <a:gd name="T29" fmla="*/ 191065 h 37"/>
                <a:gd name="T30" fmla="*/ 153228 w 28"/>
                <a:gd name="T31" fmla="*/ 152852 h 37"/>
                <a:gd name="T32" fmla="*/ 125866 w 28"/>
                <a:gd name="T33" fmla="*/ 201983 h 37"/>
                <a:gd name="T34" fmla="*/ 153228 w 28"/>
                <a:gd name="T35" fmla="*/ 152852 h 37"/>
                <a:gd name="T36" fmla="*/ 153228 w 28"/>
                <a:gd name="T37" fmla="*/ 152852 h 37"/>
                <a:gd name="T38" fmla="*/ 0 w 28"/>
                <a:gd name="T39" fmla="*/ 0 h 37"/>
                <a:gd name="T40" fmla="*/ 125866 w 28"/>
                <a:gd name="T41" fmla="*/ 191065 h 37"/>
                <a:gd name="T42" fmla="*/ 0 w 28"/>
                <a:gd name="T43" fmla="*/ 0 h 37"/>
                <a:gd name="T44" fmla="*/ 0 w 28"/>
                <a:gd name="T45" fmla="*/ 0 h 3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8" h="37">
                  <a:moveTo>
                    <a:pt x="23" y="37"/>
                  </a:moveTo>
                  <a:cubicBezTo>
                    <a:pt x="23" y="37"/>
                    <a:pt x="23" y="37"/>
                    <a:pt x="23" y="37"/>
                  </a:cubicBezTo>
                  <a:cubicBezTo>
                    <a:pt x="23" y="37"/>
                    <a:pt x="23" y="37"/>
                    <a:pt x="23" y="37"/>
                  </a:cubicBezTo>
                  <a:moveTo>
                    <a:pt x="23" y="37"/>
                  </a:moveTo>
                  <a:cubicBezTo>
                    <a:pt x="23" y="37"/>
                    <a:pt x="23" y="37"/>
                    <a:pt x="23" y="37"/>
                  </a:cubicBezTo>
                  <a:cubicBezTo>
                    <a:pt x="23" y="37"/>
                    <a:pt x="23" y="37"/>
                    <a:pt x="23" y="37"/>
                  </a:cubicBezTo>
                  <a:moveTo>
                    <a:pt x="23" y="36"/>
                  </a:move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moveTo>
                    <a:pt x="23" y="36"/>
                  </a:move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moveTo>
                    <a:pt x="23" y="35"/>
                  </a:moveTo>
                  <a:cubicBezTo>
                    <a:pt x="23" y="35"/>
                    <a:pt x="23" y="36"/>
                    <a:pt x="23" y="36"/>
                  </a:cubicBezTo>
                  <a:cubicBezTo>
                    <a:pt x="23" y="36"/>
                    <a:pt x="23" y="35"/>
                    <a:pt x="23" y="35"/>
                  </a:cubicBezTo>
                  <a:moveTo>
                    <a:pt x="28" y="28"/>
                  </a:moveTo>
                  <a:cubicBezTo>
                    <a:pt x="26" y="31"/>
                    <a:pt x="25" y="34"/>
                    <a:pt x="23" y="37"/>
                  </a:cubicBezTo>
                  <a:cubicBezTo>
                    <a:pt x="25" y="34"/>
                    <a:pt x="26" y="31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moveTo>
                    <a:pt x="0" y="0"/>
                  </a:moveTo>
                  <a:cubicBezTo>
                    <a:pt x="9" y="11"/>
                    <a:pt x="17" y="23"/>
                    <a:pt x="23" y="35"/>
                  </a:cubicBezTo>
                  <a:cubicBezTo>
                    <a:pt x="17" y="23"/>
                    <a:pt x="9" y="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6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635087" y="3945018"/>
              <a:ext cx="1404098" cy="505110"/>
            </a:xfrm>
            <a:custGeom>
              <a:avLst/>
              <a:gdLst>
                <a:gd name="T0" fmla="*/ 566169 w 272"/>
                <a:gd name="T1" fmla="*/ 538617 h 98"/>
                <a:gd name="T2" fmla="*/ 566169 w 272"/>
                <a:gd name="T3" fmla="*/ 538617 h 98"/>
                <a:gd name="T4" fmla="*/ 566169 w 272"/>
                <a:gd name="T5" fmla="*/ 538617 h 98"/>
                <a:gd name="T6" fmla="*/ 560672 w 272"/>
                <a:gd name="T7" fmla="*/ 538617 h 98"/>
                <a:gd name="T8" fmla="*/ 560672 w 272"/>
                <a:gd name="T9" fmla="*/ 538617 h 98"/>
                <a:gd name="T10" fmla="*/ 560672 w 272"/>
                <a:gd name="T11" fmla="*/ 538617 h 98"/>
                <a:gd name="T12" fmla="*/ 560672 w 272"/>
                <a:gd name="T13" fmla="*/ 538617 h 98"/>
                <a:gd name="T14" fmla="*/ 555175 w 272"/>
                <a:gd name="T15" fmla="*/ 538617 h 98"/>
                <a:gd name="T16" fmla="*/ 555175 w 272"/>
                <a:gd name="T17" fmla="*/ 538617 h 98"/>
                <a:gd name="T18" fmla="*/ 555175 w 272"/>
                <a:gd name="T19" fmla="*/ 538617 h 98"/>
                <a:gd name="T20" fmla="*/ 549679 w 272"/>
                <a:gd name="T21" fmla="*/ 538617 h 98"/>
                <a:gd name="T22" fmla="*/ 549679 w 272"/>
                <a:gd name="T23" fmla="*/ 538617 h 98"/>
                <a:gd name="T24" fmla="*/ 549679 w 272"/>
                <a:gd name="T25" fmla="*/ 538617 h 98"/>
                <a:gd name="T26" fmla="*/ 544182 w 272"/>
                <a:gd name="T27" fmla="*/ 538617 h 98"/>
                <a:gd name="T28" fmla="*/ 544182 w 272"/>
                <a:gd name="T29" fmla="*/ 538617 h 98"/>
                <a:gd name="T30" fmla="*/ 544182 w 272"/>
                <a:gd name="T31" fmla="*/ 538617 h 98"/>
                <a:gd name="T32" fmla="*/ 544182 w 272"/>
                <a:gd name="T33" fmla="*/ 538617 h 98"/>
                <a:gd name="T34" fmla="*/ 544182 w 272"/>
                <a:gd name="T35" fmla="*/ 538617 h 98"/>
                <a:gd name="T36" fmla="*/ 538685 w 272"/>
                <a:gd name="T37" fmla="*/ 538617 h 98"/>
                <a:gd name="T38" fmla="*/ 538685 w 272"/>
                <a:gd name="T39" fmla="*/ 538617 h 98"/>
                <a:gd name="T40" fmla="*/ 538685 w 272"/>
                <a:gd name="T41" fmla="*/ 538617 h 98"/>
                <a:gd name="T42" fmla="*/ 538685 w 272"/>
                <a:gd name="T43" fmla="*/ 538617 h 98"/>
                <a:gd name="T44" fmla="*/ 533188 w 272"/>
                <a:gd name="T45" fmla="*/ 538617 h 98"/>
                <a:gd name="T46" fmla="*/ 533188 w 272"/>
                <a:gd name="T47" fmla="*/ 538617 h 98"/>
                <a:gd name="T48" fmla="*/ 0 w 272"/>
                <a:gd name="T49" fmla="*/ 335262 h 98"/>
                <a:gd name="T50" fmla="*/ 0 w 272"/>
                <a:gd name="T51" fmla="*/ 335262 h 98"/>
                <a:gd name="T52" fmla="*/ 1495126 w 272"/>
                <a:gd name="T53" fmla="*/ 175875 h 98"/>
                <a:gd name="T54" fmla="*/ 1396184 w 272"/>
                <a:gd name="T55" fmla="*/ 5496 h 98"/>
                <a:gd name="T56" fmla="*/ 1396184 w 272"/>
                <a:gd name="T57" fmla="*/ 5496 h 98"/>
                <a:gd name="T58" fmla="*/ 1396184 w 272"/>
                <a:gd name="T59" fmla="*/ 0 h 98"/>
                <a:gd name="T60" fmla="*/ 1396184 w 272"/>
                <a:gd name="T61" fmla="*/ 0 h 98"/>
                <a:gd name="T62" fmla="*/ 566169 w 272"/>
                <a:gd name="T63" fmla="*/ 538617 h 98"/>
                <a:gd name="T64" fmla="*/ 566169 w 272"/>
                <a:gd name="T65" fmla="*/ 538617 h 98"/>
                <a:gd name="T66" fmla="*/ 1390687 w 272"/>
                <a:gd name="T67" fmla="*/ 0 h 9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72" h="98">
                  <a:moveTo>
                    <a:pt x="103" y="98"/>
                  </a:moveTo>
                  <a:cubicBezTo>
                    <a:pt x="103" y="98"/>
                    <a:pt x="103" y="98"/>
                    <a:pt x="103" y="98"/>
                  </a:cubicBezTo>
                  <a:cubicBezTo>
                    <a:pt x="103" y="98"/>
                    <a:pt x="103" y="98"/>
                    <a:pt x="103" y="98"/>
                  </a:cubicBezTo>
                  <a:moveTo>
                    <a:pt x="103" y="98"/>
                  </a:moveTo>
                  <a:cubicBezTo>
                    <a:pt x="103" y="98"/>
                    <a:pt x="103" y="98"/>
                    <a:pt x="103" y="98"/>
                  </a:cubicBezTo>
                  <a:cubicBezTo>
                    <a:pt x="103" y="98"/>
                    <a:pt x="103" y="98"/>
                    <a:pt x="103" y="98"/>
                  </a:cubicBezTo>
                  <a:moveTo>
                    <a:pt x="102" y="98"/>
                  </a:moveTo>
                  <a:cubicBezTo>
                    <a:pt x="102" y="98"/>
                    <a:pt x="102" y="98"/>
                    <a:pt x="102" y="98"/>
                  </a:cubicBezTo>
                  <a:cubicBezTo>
                    <a:pt x="102" y="98"/>
                    <a:pt x="102" y="98"/>
                    <a:pt x="102" y="98"/>
                  </a:cubicBezTo>
                  <a:moveTo>
                    <a:pt x="102" y="98"/>
                  </a:moveTo>
                  <a:cubicBezTo>
                    <a:pt x="102" y="98"/>
                    <a:pt x="102" y="98"/>
                    <a:pt x="102" y="98"/>
                  </a:cubicBezTo>
                  <a:cubicBezTo>
                    <a:pt x="102" y="98"/>
                    <a:pt x="102" y="98"/>
                    <a:pt x="102" y="98"/>
                  </a:cubicBezTo>
                  <a:moveTo>
                    <a:pt x="101" y="98"/>
                  </a:moveTo>
                  <a:cubicBezTo>
                    <a:pt x="101" y="98"/>
                    <a:pt x="101" y="98"/>
                    <a:pt x="102" y="98"/>
                  </a:cubicBezTo>
                  <a:cubicBezTo>
                    <a:pt x="101" y="98"/>
                    <a:pt x="101" y="98"/>
                    <a:pt x="101" y="98"/>
                  </a:cubicBezTo>
                  <a:moveTo>
                    <a:pt x="101" y="98"/>
                  </a:moveTo>
                  <a:cubicBezTo>
                    <a:pt x="101" y="98"/>
                    <a:pt x="101" y="98"/>
                    <a:pt x="101" y="98"/>
                  </a:cubicBezTo>
                  <a:cubicBezTo>
                    <a:pt x="101" y="98"/>
                    <a:pt x="101" y="98"/>
                    <a:pt x="101" y="98"/>
                  </a:cubicBezTo>
                  <a:moveTo>
                    <a:pt x="101" y="98"/>
                  </a:moveTo>
                  <a:cubicBezTo>
                    <a:pt x="101" y="98"/>
                    <a:pt x="101" y="98"/>
                    <a:pt x="101" y="98"/>
                  </a:cubicBezTo>
                  <a:cubicBezTo>
                    <a:pt x="101" y="98"/>
                    <a:pt x="101" y="98"/>
                    <a:pt x="101" y="98"/>
                  </a:cubicBezTo>
                  <a:moveTo>
                    <a:pt x="100" y="98"/>
                  </a:moveTo>
                  <a:cubicBezTo>
                    <a:pt x="100" y="98"/>
                    <a:pt x="100" y="98"/>
                    <a:pt x="100" y="98"/>
                  </a:cubicBezTo>
                  <a:cubicBezTo>
                    <a:pt x="100" y="98"/>
                    <a:pt x="100" y="98"/>
                    <a:pt x="100" y="98"/>
                  </a:cubicBezTo>
                  <a:moveTo>
                    <a:pt x="100" y="98"/>
                  </a:moveTo>
                  <a:cubicBezTo>
                    <a:pt x="100" y="98"/>
                    <a:pt x="100" y="98"/>
                    <a:pt x="100" y="98"/>
                  </a:cubicBezTo>
                  <a:cubicBezTo>
                    <a:pt x="100" y="98"/>
                    <a:pt x="100" y="98"/>
                    <a:pt x="100" y="98"/>
                  </a:cubicBezTo>
                  <a:moveTo>
                    <a:pt x="99" y="98"/>
                  </a:moveTo>
                  <a:cubicBezTo>
                    <a:pt x="99" y="98"/>
                    <a:pt x="100" y="98"/>
                    <a:pt x="100" y="98"/>
                  </a:cubicBezTo>
                  <a:cubicBezTo>
                    <a:pt x="100" y="98"/>
                    <a:pt x="99" y="98"/>
                    <a:pt x="99" y="98"/>
                  </a:cubicBezTo>
                  <a:moveTo>
                    <a:pt x="99" y="98"/>
                  </a:moveTo>
                  <a:cubicBezTo>
                    <a:pt x="99" y="98"/>
                    <a:pt x="99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moveTo>
                    <a:pt x="99" y="98"/>
                  </a:moveTo>
                  <a:cubicBezTo>
                    <a:pt x="99" y="98"/>
                    <a:pt x="99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moveTo>
                    <a:pt x="9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98"/>
                    <a:pt x="98" y="98"/>
                    <a:pt x="98" y="98"/>
                  </a:cubicBezTo>
                  <a:moveTo>
                    <a:pt x="9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98"/>
                    <a:pt x="98" y="98"/>
                    <a:pt x="98" y="98"/>
                  </a:cubicBezTo>
                  <a:moveTo>
                    <a:pt x="97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98"/>
                    <a:pt x="98" y="98"/>
                    <a:pt x="97" y="98"/>
                  </a:cubicBezTo>
                  <a:moveTo>
                    <a:pt x="97" y="98"/>
                  </a:moveTo>
                  <a:cubicBezTo>
                    <a:pt x="97" y="98"/>
                    <a:pt x="97" y="98"/>
                    <a:pt x="97" y="98"/>
                  </a:cubicBezTo>
                  <a:cubicBezTo>
                    <a:pt x="97" y="98"/>
                    <a:pt x="97" y="98"/>
                    <a:pt x="97" y="98"/>
                  </a:cubicBezTo>
                  <a:moveTo>
                    <a:pt x="0" y="61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26" y="83"/>
                    <a:pt x="60" y="96"/>
                    <a:pt x="97" y="98"/>
                  </a:cubicBezTo>
                  <a:cubicBezTo>
                    <a:pt x="60" y="96"/>
                    <a:pt x="26" y="83"/>
                    <a:pt x="0" y="61"/>
                  </a:cubicBezTo>
                  <a:moveTo>
                    <a:pt x="254" y="1"/>
                  </a:moveTo>
                  <a:cubicBezTo>
                    <a:pt x="259" y="12"/>
                    <a:pt x="265" y="22"/>
                    <a:pt x="272" y="32"/>
                  </a:cubicBezTo>
                  <a:cubicBezTo>
                    <a:pt x="272" y="32"/>
                    <a:pt x="272" y="32"/>
                    <a:pt x="272" y="32"/>
                  </a:cubicBezTo>
                  <a:cubicBezTo>
                    <a:pt x="265" y="22"/>
                    <a:pt x="259" y="12"/>
                    <a:pt x="254" y="1"/>
                  </a:cubicBezTo>
                  <a:moveTo>
                    <a:pt x="254" y="1"/>
                  </a:moveTo>
                  <a:cubicBezTo>
                    <a:pt x="254" y="1"/>
                    <a:pt x="254" y="1"/>
                    <a:pt x="254" y="1"/>
                  </a:cubicBezTo>
                  <a:cubicBezTo>
                    <a:pt x="254" y="1"/>
                    <a:pt x="254" y="1"/>
                    <a:pt x="254" y="1"/>
                  </a:cubicBezTo>
                  <a:moveTo>
                    <a:pt x="254" y="0"/>
                  </a:moveTo>
                  <a:cubicBezTo>
                    <a:pt x="254" y="0"/>
                    <a:pt x="254" y="0"/>
                    <a:pt x="254" y="1"/>
                  </a:cubicBezTo>
                  <a:cubicBezTo>
                    <a:pt x="254" y="0"/>
                    <a:pt x="254" y="0"/>
                    <a:pt x="254" y="0"/>
                  </a:cubicBezTo>
                  <a:moveTo>
                    <a:pt x="253" y="0"/>
                  </a:moveTo>
                  <a:cubicBezTo>
                    <a:pt x="228" y="58"/>
                    <a:pt x="170" y="98"/>
                    <a:pt x="103" y="98"/>
                  </a:cubicBezTo>
                  <a:cubicBezTo>
                    <a:pt x="103" y="98"/>
                    <a:pt x="103" y="98"/>
                    <a:pt x="103" y="98"/>
                  </a:cubicBezTo>
                  <a:cubicBezTo>
                    <a:pt x="103" y="98"/>
                    <a:pt x="103" y="98"/>
                    <a:pt x="103" y="98"/>
                  </a:cubicBezTo>
                  <a:cubicBezTo>
                    <a:pt x="170" y="98"/>
                    <a:pt x="228" y="58"/>
                    <a:pt x="253" y="0"/>
                  </a:cubicBezTo>
                  <a:cubicBezTo>
                    <a:pt x="253" y="0"/>
                    <a:pt x="253" y="0"/>
                    <a:pt x="253" y="0"/>
                  </a:cubicBezTo>
                  <a:cubicBezTo>
                    <a:pt x="253" y="0"/>
                    <a:pt x="253" y="0"/>
                    <a:pt x="253" y="0"/>
                  </a:cubicBezTo>
                </a:path>
              </a:pathLst>
            </a:custGeom>
            <a:solidFill>
              <a:srgbClr val="C6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730961" y="3068897"/>
              <a:ext cx="1383231" cy="1381230"/>
            </a:xfrm>
            <a:custGeom>
              <a:avLst/>
              <a:gdLst>
                <a:gd name="T0" fmla="*/ 566590 w 268"/>
                <a:gd name="T1" fmla="*/ 1471910 h 268"/>
                <a:gd name="T2" fmla="*/ 566590 w 268"/>
                <a:gd name="T3" fmla="*/ 1471910 h 268"/>
                <a:gd name="T4" fmla="*/ 561089 w 268"/>
                <a:gd name="T5" fmla="*/ 1471910 h 268"/>
                <a:gd name="T6" fmla="*/ 561089 w 268"/>
                <a:gd name="T7" fmla="*/ 1471910 h 268"/>
                <a:gd name="T8" fmla="*/ 561089 w 268"/>
                <a:gd name="T9" fmla="*/ 1471910 h 268"/>
                <a:gd name="T10" fmla="*/ 555588 w 268"/>
                <a:gd name="T11" fmla="*/ 1471910 h 268"/>
                <a:gd name="T12" fmla="*/ 555588 w 268"/>
                <a:gd name="T13" fmla="*/ 1471910 h 268"/>
                <a:gd name="T14" fmla="*/ 550087 w 268"/>
                <a:gd name="T15" fmla="*/ 1471910 h 268"/>
                <a:gd name="T16" fmla="*/ 550087 w 268"/>
                <a:gd name="T17" fmla="*/ 1471910 h 268"/>
                <a:gd name="T18" fmla="*/ 550087 w 268"/>
                <a:gd name="T19" fmla="*/ 1471910 h 268"/>
                <a:gd name="T20" fmla="*/ 544586 w 268"/>
                <a:gd name="T21" fmla="*/ 1471910 h 268"/>
                <a:gd name="T22" fmla="*/ 544586 w 268"/>
                <a:gd name="T23" fmla="*/ 1471910 h 268"/>
                <a:gd name="T24" fmla="*/ 539085 w 268"/>
                <a:gd name="T25" fmla="*/ 1471910 h 268"/>
                <a:gd name="T26" fmla="*/ 539085 w 268"/>
                <a:gd name="T27" fmla="*/ 1471910 h 268"/>
                <a:gd name="T28" fmla="*/ 539085 w 268"/>
                <a:gd name="T29" fmla="*/ 1471910 h 268"/>
                <a:gd name="T30" fmla="*/ 533584 w 268"/>
                <a:gd name="T31" fmla="*/ 1471910 h 268"/>
                <a:gd name="T32" fmla="*/ 533584 w 268"/>
                <a:gd name="T33" fmla="*/ 1471910 h 268"/>
                <a:gd name="T34" fmla="*/ 572090 w 268"/>
                <a:gd name="T35" fmla="*/ 1471910 h 268"/>
                <a:gd name="T36" fmla="*/ 1474233 w 268"/>
                <a:gd name="T37" fmla="*/ 571189 h 268"/>
                <a:gd name="T38" fmla="*/ 1474233 w 268"/>
                <a:gd name="T39" fmla="*/ 565697 h 268"/>
                <a:gd name="T40" fmla="*/ 1474233 w 268"/>
                <a:gd name="T41" fmla="*/ 565697 h 268"/>
                <a:gd name="T42" fmla="*/ 1474233 w 268"/>
                <a:gd name="T43" fmla="*/ 565697 h 268"/>
                <a:gd name="T44" fmla="*/ 1474233 w 268"/>
                <a:gd name="T45" fmla="*/ 565697 h 268"/>
                <a:gd name="T46" fmla="*/ 1474233 w 268"/>
                <a:gd name="T47" fmla="*/ 560205 h 268"/>
                <a:gd name="T48" fmla="*/ 1474233 w 268"/>
                <a:gd name="T49" fmla="*/ 560205 h 268"/>
                <a:gd name="T50" fmla="*/ 1474233 w 268"/>
                <a:gd name="T51" fmla="*/ 560205 h 268"/>
                <a:gd name="T52" fmla="*/ 1474233 w 268"/>
                <a:gd name="T53" fmla="*/ 560205 h 268"/>
                <a:gd name="T54" fmla="*/ 1474233 w 268"/>
                <a:gd name="T55" fmla="*/ 554712 h 268"/>
                <a:gd name="T56" fmla="*/ 1474233 w 268"/>
                <a:gd name="T57" fmla="*/ 554712 h 268"/>
                <a:gd name="T58" fmla="*/ 1474233 w 268"/>
                <a:gd name="T59" fmla="*/ 554712 h 268"/>
                <a:gd name="T60" fmla="*/ 1474233 w 268"/>
                <a:gd name="T61" fmla="*/ 554712 h 268"/>
                <a:gd name="T62" fmla="*/ 1474233 w 268"/>
                <a:gd name="T63" fmla="*/ 549220 h 268"/>
                <a:gd name="T64" fmla="*/ 1474233 w 268"/>
                <a:gd name="T65" fmla="*/ 549220 h 268"/>
                <a:gd name="T66" fmla="*/ 1474233 w 268"/>
                <a:gd name="T67" fmla="*/ 549220 h 268"/>
                <a:gd name="T68" fmla="*/ 1474233 w 268"/>
                <a:gd name="T69" fmla="*/ 543728 h 268"/>
                <a:gd name="T70" fmla="*/ 1474233 w 268"/>
                <a:gd name="T71" fmla="*/ 543728 h 268"/>
                <a:gd name="T72" fmla="*/ 1474233 w 268"/>
                <a:gd name="T73" fmla="*/ 543728 h 268"/>
                <a:gd name="T74" fmla="*/ 1474233 w 268"/>
                <a:gd name="T75" fmla="*/ 543728 h 268"/>
                <a:gd name="T76" fmla="*/ 1474233 w 268"/>
                <a:gd name="T77" fmla="*/ 543728 h 268"/>
                <a:gd name="T78" fmla="*/ 1474233 w 268"/>
                <a:gd name="T79" fmla="*/ 538236 h 268"/>
                <a:gd name="T80" fmla="*/ 1474233 w 268"/>
                <a:gd name="T81" fmla="*/ 538236 h 268"/>
                <a:gd name="T82" fmla="*/ 1474233 w 268"/>
                <a:gd name="T83" fmla="*/ 532744 h 268"/>
                <a:gd name="T84" fmla="*/ 1474233 w 268"/>
                <a:gd name="T85" fmla="*/ 532744 h 26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268" h="268">
                  <a:moveTo>
                    <a:pt x="103" y="268"/>
                  </a:moveTo>
                  <a:cubicBezTo>
                    <a:pt x="103" y="268"/>
                    <a:pt x="103" y="268"/>
                    <a:pt x="103" y="268"/>
                  </a:cubicBezTo>
                  <a:cubicBezTo>
                    <a:pt x="103" y="268"/>
                    <a:pt x="103" y="268"/>
                    <a:pt x="103" y="268"/>
                  </a:cubicBezTo>
                  <a:moveTo>
                    <a:pt x="103" y="268"/>
                  </a:moveTo>
                  <a:cubicBezTo>
                    <a:pt x="103" y="268"/>
                    <a:pt x="103" y="268"/>
                    <a:pt x="103" y="268"/>
                  </a:cubicBezTo>
                  <a:cubicBezTo>
                    <a:pt x="103" y="268"/>
                    <a:pt x="103" y="268"/>
                    <a:pt x="103" y="268"/>
                  </a:cubicBezTo>
                  <a:moveTo>
                    <a:pt x="102" y="268"/>
                  </a:moveTo>
                  <a:cubicBezTo>
                    <a:pt x="102" y="268"/>
                    <a:pt x="102" y="268"/>
                    <a:pt x="102" y="268"/>
                  </a:cubicBezTo>
                  <a:cubicBezTo>
                    <a:pt x="102" y="268"/>
                    <a:pt x="102" y="268"/>
                    <a:pt x="102" y="268"/>
                  </a:cubicBezTo>
                  <a:moveTo>
                    <a:pt x="102" y="268"/>
                  </a:moveTo>
                  <a:cubicBezTo>
                    <a:pt x="102" y="268"/>
                    <a:pt x="102" y="268"/>
                    <a:pt x="102" y="268"/>
                  </a:cubicBezTo>
                  <a:cubicBezTo>
                    <a:pt x="102" y="268"/>
                    <a:pt x="102" y="268"/>
                    <a:pt x="102" y="268"/>
                  </a:cubicBezTo>
                  <a:moveTo>
                    <a:pt x="102" y="268"/>
                  </a:moveTo>
                  <a:cubicBezTo>
                    <a:pt x="102" y="268"/>
                    <a:pt x="102" y="268"/>
                    <a:pt x="102" y="268"/>
                  </a:cubicBezTo>
                  <a:cubicBezTo>
                    <a:pt x="102" y="268"/>
                    <a:pt x="102" y="268"/>
                    <a:pt x="102" y="268"/>
                  </a:cubicBezTo>
                  <a:moveTo>
                    <a:pt x="101" y="268"/>
                  </a:moveTo>
                  <a:cubicBezTo>
                    <a:pt x="101" y="268"/>
                    <a:pt x="101" y="268"/>
                    <a:pt x="101" y="268"/>
                  </a:cubicBezTo>
                  <a:cubicBezTo>
                    <a:pt x="101" y="268"/>
                    <a:pt x="101" y="268"/>
                    <a:pt x="101" y="268"/>
                  </a:cubicBezTo>
                  <a:moveTo>
                    <a:pt x="101" y="268"/>
                  </a:moveTo>
                  <a:cubicBezTo>
                    <a:pt x="101" y="268"/>
                    <a:pt x="101" y="268"/>
                    <a:pt x="101" y="268"/>
                  </a:cubicBezTo>
                  <a:cubicBezTo>
                    <a:pt x="101" y="268"/>
                    <a:pt x="101" y="268"/>
                    <a:pt x="101" y="268"/>
                  </a:cubicBezTo>
                  <a:moveTo>
                    <a:pt x="100" y="268"/>
                  </a:moveTo>
                  <a:cubicBezTo>
                    <a:pt x="100" y="268"/>
                    <a:pt x="101" y="268"/>
                    <a:pt x="101" y="268"/>
                  </a:cubicBezTo>
                  <a:cubicBezTo>
                    <a:pt x="101" y="268"/>
                    <a:pt x="100" y="268"/>
                    <a:pt x="100" y="268"/>
                  </a:cubicBezTo>
                  <a:moveTo>
                    <a:pt x="100" y="268"/>
                  </a:moveTo>
                  <a:cubicBezTo>
                    <a:pt x="100" y="268"/>
                    <a:pt x="100" y="268"/>
                    <a:pt x="100" y="268"/>
                  </a:cubicBezTo>
                  <a:cubicBezTo>
                    <a:pt x="100" y="268"/>
                    <a:pt x="100" y="268"/>
                    <a:pt x="100" y="268"/>
                  </a:cubicBezTo>
                  <a:moveTo>
                    <a:pt x="100" y="268"/>
                  </a:moveTo>
                  <a:cubicBezTo>
                    <a:pt x="100" y="268"/>
                    <a:pt x="100" y="268"/>
                    <a:pt x="100" y="268"/>
                  </a:cubicBezTo>
                  <a:cubicBezTo>
                    <a:pt x="100" y="268"/>
                    <a:pt x="100" y="268"/>
                    <a:pt x="100" y="268"/>
                  </a:cubicBezTo>
                  <a:moveTo>
                    <a:pt x="99" y="268"/>
                  </a:moveTo>
                  <a:cubicBezTo>
                    <a:pt x="99" y="268"/>
                    <a:pt x="99" y="268"/>
                    <a:pt x="99" y="268"/>
                  </a:cubicBezTo>
                  <a:cubicBezTo>
                    <a:pt x="99" y="268"/>
                    <a:pt x="99" y="268"/>
                    <a:pt x="99" y="268"/>
                  </a:cubicBezTo>
                  <a:moveTo>
                    <a:pt x="99" y="268"/>
                  </a:moveTo>
                  <a:cubicBezTo>
                    <a:pt x="99" y="268"/>
                    <a:pt x="99" y="268"/>
                    <a:pt x="99" y="268"/>
                  </a:cubicBezTo>
                  <a:cubicBezTo>
                    <a:pt x="99" y="268"/>
                    <a:pt x="99" y="268"/>
                    <a:pt x="99" y="268"/>
                  </a:cubicBezTo>
                  <a:moveTo>
                    <a:pt x="98" y="268"/>
                  </a:moveTo>
                  <a:cubicBezTo>
                    <a:pt x="98" y="268"/>
                    <a:pt x="99" y="268"/>
                    <a:pt x="99" y="268"/>
                  </a:cubicBezTo>
                  <a:cubicBezTo>
                    <a:pt x="99" y="268"/>
                    <a:pt x="98" y="268"/>
                    <a:pt x="98" y="268"/>
                  </a:cubicBezTo>
                  <a:moveTo>
                    <a:pt x="98" y="268"/>
                  </a:moveTo>
                  <a:cubicBezTo>
                    <a:pt x="98" y="268"/>
                    <a:pt x="98" y="268"/>
                    <a:pt x="98" y="268"/>
                  </a:cubicBezTo>
                  <a:cubicBezTo>
                    <a:pt x="98" y="268"/>
                    <a:pt x="98" y="268"/>
                    <a:pt x="98" y="268"/>
                  </a:cubicBezTo>
                  <a:moveTo>
                    <a:pt x="98" y="268"/>
                  </a:moveTo>
                  <a:cubicBezTo>
                    <a:pt x="98" y="268"/>
                    <a:pt x="98" y="268"/>
                    <a:pt x="98" y="268"/>
                  </a:cubicBezTo>
                  <a:cubicBezTo>
                    <a:pt x="98" y="268"/>
                    <a:pt x="98" y="268"/>
                    <a:pt x="98" y="268"/>
                  </a:cubicBezTo>
                  <a:moveTo>
                    <a:pt x="97" y="268"/>
                  </a:moveTo>
                  <a:cubicBezTo>
                    <a:pt x="97" y="268"/>
                    <a:pt x="97" y="268"/>
                    <a:pt x="98" y="268"/>
                  </a:cubicBezTo>
                  <a:cubicBezTo>
                    <a:pt x="97" y="268"/>
                    <a:pt x="97" y="268"/>
                    <a:pt x="97" y="268"/>
                  </a:cubicBezTo>
                  <a:moveTo>
                    <a:pt x="0" y="231"/>
                  </a:moveTo>
                  <a:cubicBezTo>
                    <a:pt x="0" y="231"/>
                    <a:pt x="0" y="231"/>
                    <a:pt x="0" y="231"/>
                  </a:cubicBezTo>
                  <a:cubicBezTo>
                    <a:pt x="27" y="253"/>
                    <a:pt x="60" y="266"/>
                    <a:pt x="97" y="268"/>
                  </a:cubicBezTo>
                  <a:cubicBezTo>
                    <a:pt x="60" y="266"/>
                    <a:pt x="27" y="253"/>
                    <a:pt x="0" y="231"/>
                  </a:cubicBezTo>
                  <a:moveTo>
                    <a:pt x="268" y="104"/>
                  </a:moveTo>
                  <a:cubicBezTo>
                    <a:pt x="268" y="194"/>
                    <a:pt x="194" y="268"/>
                    <a:pt x="104" y="268"/>
                  </a:cubicBezTo>
                  <a:cubicBezTo>
                    <a:pt x="104" y="268"/>
                    <a:pt x="104" y="268"/>
                    <a:pt x="104" y="268"/>
                  </a:cubicBezTo>
                  <a:cubicBezTo>
                    <a:pt x="104" y="268"/>
                    <a:pt x="104" y="268"/>
                    <a:pt x="104" y="268"/>
                  </a:cubicBezTo>
                  <a:cubicBezTo>
                    <a:pt x="194" y="268"/>
                    <a:pt x="268" y="194"/>
                    <a:pt x="268" y="104"/>
                  </a:cubicBezTo>
                  <a:cubicBezTo>
                    <a:pt x="268" y="104"/>
                    <a:pt x="268" y="104"/>
                    <a:pt x="268" y="104"/>
                  </a:cubicBezTo>
                  <a:moveTo>
                    <a:pt x="268" y="103"/>
                  </a:moveTo>
                  <a:cubicBezTo>
                    <a:pt x="268" y="103"/>
                    <a:pt x="268" y="103"/>
                    <a:pt x="268" y="103"/>
                  </a:cubicBezTo>
                  <a:cubicBezTo>
                    <a:pt x="268" y="103"/>
                    <a:pt x="268" y="103"/>
                    <a:pt x="268" y="103"/>
                  </a:cubicBezTo>
                  <a:moveTo>
                    <a:pt x="268" y="103"/>
                  </a:moveTo>
                  <a:cubicBezTo>
                    <a:pt x="268" y="103"/>
                    <a:pt x="268" y="103"/>
                    <a:pt x="268" y="103"/>
                  </a:cubicBezTo>
                  <a:cubicBezTo>
                    <a:pt x="268" y="103"/>
                    <a:pt x="268" y="103"/>
                    <a:pt x="268" y="103"/>
                  </a:cubicBezTo>
                  <a:moveTo>
                    <a:pt x="268" y="103"/>
                  </a:moveTo>
                  <a:cubicBezTo>
                    <a:pt x="268" y="103"/>
                    <a:pt x="268" y="103"/>
                    <a:pt x="268" y="103"/>
                  </a:cubicBezTo>
                  <a:cubicBezTo>
                    <a:pt x="268" y="103"/>
                    <a:pt x="268" y="103"/>
                    <a:pt x="268" y="103"/>
                  </a:cubicBezTo>
                  <a:moveTo>
                    <a:pt x="268" y="103"/>
                  </a:moveTo>
                  <a:cubicBezTo>
                    <a:pt x="268" y="103"/>
                    <a:pt x="268" y="103"/>
                    <a:pt x="268" y="103"/>
                  </a:cubicBezTo>
                  <a:cubicBezTo>
                    <a:pt x="268" y="103"/>
                    <a:pt x="268" y="103"/>
                    <a:pt x="268" y="103"/>
                  </a:cubicBezTo>
                  <a:moveTo>
                    <a:pt x="268" y="102"/>
                  </a:move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moveTo>
                    <a:pt x="268" y="102"/>
                  </a:move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moveTo>
                    <a:pt x="268" y="102"/>
                  </a:move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moveTo>
                    <a:pt x="268" y="101"/>
                  </a:moveTo>
                  <a:cubicBezTo>
                    <a:pt x="268" y="101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1"/>
                  </a:cubicBezTo>
                  <a:moveTo>
                    <a:pt x="268" y="101"/>
                  </a:move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moveTo>
                    <a:pt x="268" y="101"/>
                  </a:move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moveTo>
                    <a:pt x="268" y="101"/>
                  </a:move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moveTo>
                    <a:pt x="268" y="100"/>
                  </a:moveTo>
                  <a:cubicBezTo>
                    <a:pt x="268" y="100"/>
                    <a:pt x="268" y="101"/>
                    <a:pt x="268" y="101"/>
                  </a:cubicBezTo>
                  <a:cubicBezTo>
                    <a:pt x="268" y="101"/>
                    <a:pt x="268" y="100"/>
                    <a:pt x="268" y="100"/>
                  </a:cubicBezTo>
                  <a:moveTo>
                    <a:pt x="268" y="100"/>
                  </a:moveTo>
                  <a:cubicBezTo>
                    <a:pt x="268" y="100"/>
                    <a:pt x="268" y="100"/>
                    <a:pt x="268" y="100"/>
                  </a:cubicBezTo>
                  <a:cubicBezTo>
                    <a:pt x="268" y="100"/>
                    <a:pt x="268" y="100"/>
                    <a:pt x="268" y="100"/>
                  </a:cubicBezTo>
                  <a:moveTo>
                    <a:pt x="268" y="100"/>
                  </a:moveTo>
                  <a:cubicBezTo>
                    <a:pt x="268" y="100"/>
                    <a:pt x="268" y="100"/>
                    <a:pt x="268" y="100"/>
                  </a:cubicBezTo>
                  <a:cubicBezTo>
                    <a:pt x="268" y="100"/>
                    <a:pt x="268" y="100"/>
                    <a:pt x="268" y="100"/>
                  </a:cubicBezTo>
                  <a:moveTo>
                    <a:pt x="268" y="100"/>
                  </a:moveTo>
                  <a:cubicBezTo>
                    <a:pt x="268" y="100"/>
                    <a:pt x="268" y="100"/>
                    <a:pt x="268" y="100"/>
                  </a:cubicBezTo>
                  <a:cubicBezTo>
                    <a:pt x="268" y="100"/>
                    <a:pt x="268" y="100"/>
                    <a:pt x="268" y="100"/>
                  </a:cubicBezTo>
                  <a:moveTo>
                    <a:pt x="268" y="99"/>
                  </a:moveTo>
                  <a:cubicBezTo>
                    <a:pt x="268" y="99"/>
                    <a:pt x="268" y="99"/>
                    <a:pt x="268" y="99"/>
                  </a:cubicBezTo>
                  <a:cubicBezTo>
                    <a:pt x="268" y="99"/>
                    <a:pt x="268" y="99"/>
                    <a:pt x="268" y="99"/>
                  </a:cubicBezTo>
                  <a:moveTo>
                    <a:pt x="268" y="99"/>
                  </a:moveTo>
                  <a:cubicBezTo>
                    <a:pt x="268" y="99"/>
                    <a:pt x="268" y="99"/>
                    <a:pt x="268" y="99"/>
                  </a:cubicBezTo>
                  <a:cubicBezTo>
                    <a:pt x="268" y="99"/>
                    <a:pt x="268" y="99"/>
                    <a:pt x="268" y="99"/>
                  </a:cubicBezTo>
                  <a:moveTo>
                    <a:pt x="268" y="99"/>
                  </a:moveTo>
                  <a:cubicBezTo>
                    <a:pt x="268" y="99"/>
                    <a:pt x="268" y="99"/>
                    <a:pt x="268" y="99"/>
                  </a:cubicBezTo>
                  <a:cubicBezTo>
                    <a:pt x="268" y="99"/>
                    <a:pt x="268" y="99"/>
                    <a:pt x="268" y="99"/>
                  </a:cubicBezTo>
                  <a:moveTo>
                    <a:pt x="268" y="99"/>
                  </a:moveTo>
                  <a:cubicBezTo>
                    <a:pt x="268" y="99"/>
                    <a:pt x="268" y="99"/>
                    <a:pt x="268" y="99"/>
                  </a:cubicBezTo>
                  <a:cubicBezTo>
                    <a:pt x="268" y="99"/>
                    <a:pt x="268" y="99"/>
                    <a:pt x="268" y="99"/>
                  </a:cubicBezTo>
                  <a:moveTo>
                    <a:pt x="268" y="98"/>
                  </a:moveTo>
                  <a:cubicBezTo>
                    <a:pt x="268" y="98"/>
                    <a:pt x="268" y="98"/>
                    <a:pt x="268" y="99"/>
                  </a:cubicBezTo>
                  <a:cubicBezTo>
                    <a:pt x="268" y="98"/>
                    <a:pt x="268" y="98"/>
                    <a:pt x="268" y="98"/>
                  </a:cubicBezTo>
                  <a:moveTo>
                    <a:pt x="268" y="98"/>
                  </a:moveTo>
                  <a:cubicBezTo>
                    <a:pt x="268" y="98"/>
                    <a:pt x="268" y="98"/>
                    <a:pt x="268" y="98"/>
                  </a:cubicBezTo>
                  <a:cubicBezTo>
                    <a:pt x="268" y="98"/>
                    <a:pt x="268" y="98"/>
                    <a:pt x="268" y="98"/>
                  </a:cubicBezTo>
                  <a:moveTo>
                    <a:pt x="268" y="97"/>
                  </a:moveTo>
                  <a:cubicBezTo>
                    <a:pt x="268" y="98"/>
                    <a:pt x="268" y="98"/>
                    <a:pt x="268" y="98"/>
                  </a:cubicBezTo>
                  <a:cubicBezTo>
                    <a:pt x="268" y="98"/>
                    <a:pt x="268" y="98"/>
                    <a:pt x="268" y="97"/>
                  </a:cubicBezTo>
                  <a:moveTo>
                    <a:pt x="268" y="97"/>
                  </a:moveTo>
                  <a:cubicBezTo>
                    <a:pt x="268" y="97"/>
                    <a:pt x="268" y="97"/>
                    <a:pt x="268" y="97"/>
                  </a:cubicBezTo>
                  <a:cubicBezTo>
                    <a:pt x="268" y="97"/>
                    <a:pt x="268" y="97"/>
                    <a:pt x="268" y="97"/>
                  </a:cubicBezTo>
                  <a:moveTo>
                    <a:pt x="231" y="0"/>
                  </a:moveTo>
                  <a:cubicBezTo>
                    <a:pt x="252" y="27"/>
                    <a:pt x="266" y="60"/>
                    <a:pt x="268" y="97"/>
                  </a:cubicBezTo>
                  <a:cubicBezTo>
                    <a:pt x="266" y="60"/>
                    <a:pt x="253" y="27"/>
                    <a:pt x="231" y="0"/>
                  </a:cubicBezTo>
                  <a:cubicBezTo>
                    <a:pt x="231" y="0"/>
                    <a:pt x="231" y="0"/>
                    <a:pt x="231" y="0"/>
                  </a:cubicBezTo>
                </a:path>
              </a:pathLst>
            </a:custGeom>
            <a:solidFill>
              <a:srgbClr val="C6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182279" y="3945018"/>
              <a:ext cx="1404098" cy="505110"/>
            </a:xfrm>
            <a:custGeom>
              <a:avLst/>
              <a:gdLst>
                <a:gd name="T0" fmla="*/ 566169 w 272"/>
                <a:gd name="T1" fmla="*/ 538617 h 98"/>
                <a:gd name="T2" fmla="*/ 566169 w 272"/>
                <a:gd name="T3" fmla="*/ 538617 h 98"/>
                <a:gd name="T4" fmla="*/ 566169 w 272"/>
                <a:gd name="T5" fmla="*/ 538617 h 98"/>
                <a:gd name="T6" fmla="*/ 560672 w 272"/>
                <a:gd name="T7" fmla="*/ 538617 h 98"/>
                <a:gd name="T8" fmla="*/ 560672 w 272"/>
                <a:gd name="T9" fmla="*/ 538617 h 98"/>
                <a:gd name="T10" fmla="*/ 560672 w 272"/>
                <a:gd name="T11" fmla="*/ 538617 h 98"/>
                <a:gd name="T12" fmla="*/ 560672 w 272"/>
                <a:gd name="T13" fmla="*/ 538617 h 98"/>
                <a:gd name="T14" fmla="*/ 555175 w 272"/>
                <a:gd name="T15" fmla="*/ 538617 h 98"/>
                <a:gd name="T16" fmla="*/ 555175 w 272"/>
                <a:gd name="T17" fmla="*/ 538617 h 98"/>
                <a:gd name="T18" fmla="*/ 555175 w 272"/>
                <a:gd name="T19" fmla="*/ 538617 h 98"/>
                <a:gd name="T20" fmla="*/ 549679 w 272"/>
                <a:gd name="T21" fmla="*/ 538617 h 98"/>
                <a:gd name="T22" fmla="*/ 549679 w 272"/>
                <a:gd name="T23" fmla="*/ 538617 h 98"/>
                <a:gd name="T24" fmla="*/ 549679 w 272"/>
                <a:gd name="T25" fmla="*/ 538617 h 98"/>
                <a:gd name="T26" fmla="*/ 549679 w 272"/>
                <a:gd name="T27" fmla="*/ 538617 h 98"/>
                <a:gd name="T28" fmla="*/ 549679 w 272"/>
                <a:gd name="T29" fmla="*/ 538617 h 98"/>
                <a:gd name="T30" fmla="*/ 544182 w 272"/>
                <a:gd name="T31" fmla="*/ 538617 h 98"/>
                <a:gd name="T32" fmla="*/ 544182 w 272"/>
                <a:gd name="T33" fmla="*/ 538617 h 98"/>
                <a:gd name="T34" fmla="*/ 544182 w 272"/>
                <a:gd name="T35" fmla="*/ 538617 h 98"/>
                <a:gd name="T36" fmla="*/ 544182 w 272"/>
                <a:gd name="T37" fmla="*/ 538617 h 98"/>
                <a:gd name="T38" fmla="*/ 538685 w 272"/>
                <a:gd name="T39" fmla="*/ 538617 h 98"/>
                <a:gd name="T40" fmla="*/ 538685 w 272"/>
                <a:gd name="T41" fmla="*/ 538617 h 98"/>
                <a:gd name="T42" fmla="*/ 538685 w 272"/>
                <a:gd name="T43" fmla="*/ 538617 h 98"/>
                <a:gd name="T44" fmla="*/ 533188 w 272"/>
                <a:gd name="T45" fmla="*/ 538617 h 98"/>
                <a:gd name="T46" fmla="*/ 533188 w 272"/>
                <a:gd name="T47" fmla="*/ 538617 h 98"/>
                <a:gd name="T48" fmla="*/ 0 w 272"/>
                <a:gd name="T49" fmla="*/ 335262 h 98"/>
                <a:gd name="T50" fmla="*/ 0 w 272"/>
                <a:gd name="T51" fmla="*/ 335262 h 98"/>
                <a:gd name="T52" fmla="*/ 1495126 w 272"/>
                <a:gd name="T53" fmla="*/ 175875 h 98"/>
                <a:gd name="T54" fmla="*/ 1401681 w 272"/>
                <a:gd name="T55" fmla="*/ 10992 h 98"/>
                <a:gd name="T56" fmla="*/ 1401681 w 272"/>
                <a:gd name="T57" fmla="*/ 10992 h 98"/>
                <a:gd name="T58" fmla="*/ 1396184 w 272"/>
                <a:gd name="T59" fmla="*/ 10992 h 98"/>
                <a:gd name="T60" fmla="*/ 1396184 w 272"/>
                <a:gd name="T61" fmla="*/ 10992 h 98"/>
                <a:gd name="T62" fmla="*/ 1396184 w 272"/>
                <a:gd name="T63" fmla="*/ 5496 h 98"/>
                <a:gd name="T64" fmla="*/ 1396184 w 272"/>
                <a:gd name="T65" fmla="*/ 0 h 98"/>
                <a:gd name="T66" fmla="*/ 1396184 w 272"/>
                <a:gd name="T67" fmla="*/ 0 h 98"/>
                <a:gd name="T68" fmla="*/ 571666 w 272"/>
                <a:gd name="T69" fmla="*/ 538617 h 98"/>
                <a:gd name="T70" fmla="*/ 571666 w 272"/>
                <a:gd name="T71" fmla="*/ 538617 h 98"/>
                <a:gd name="T72" fmla="*/ 1396184 w 272"/>
                <a:gd name="T73" fmla="*/ 0 h 9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72" h="98">
                  <a:moveTo>
                    <a:pt x="103" y="98"/>
                  </a:moveTo>
                  <a:cubicBezTo>
                    <a:pt x="103" y="98"/>
                    <a:pt x="103" y="98"/>
                    <a:pt x="103" y="98"/>
                  </a:cubicBezTo>
                  <a:cubicBezTo>
                    <a:pt x="103" y="98"/>
                    <a:pt x="103" y="98"/>
                    <a:pt x="103" y="98"/>
                  </a:cubicBezTo>
                  <a:moveTo>
                    <a:pt x="103" y="98"/>
                  </a:moveTo>
                  <a:cubicBezTo>
                    <a:pt x="103" y="98"/>
                    <a:pt x="103" y="98"/>
                    <a:pt x="103" y="98"/>
                  </a:cubicBezTo>
                  <a:cubicBezTo>
                    <a:pt x="103" y="98"/>
                    <a:pt x="103" y="98"/>
                    <a:pt x="103" y="98"/>
                  </a:cubicBezTo>
                  <a:moveTo>
                    <a:pt x="102" y="98"/>
                  </a:moveTo>
                  <a:cubicBezTo>
                    <a:pt x="102" y="98"/>
                    <a:pt x="102" y="98"/>
                    <a:pt x="102" y="98"/>
                  </a:cubicBezTo>
                  <a:cubicBezTo>
                    <a:pt x="102" y="98"/>
                    <a:pt x="102" y="98"/>
                    <a:pt x="102" y="98"/>
                  </a:cubicBezTo>
                  <a:moveTo>
                    <a:pt x="102" y="98"/>
                  </a:moveTo>
                  <a:cubicBezTo>
                    <a:pt x="102" y="98"/>
                    <a:pt x="102" y="98"/>
                    <a:pt x="102" y="98"/>
                  </a:cubicBezTo>
                  <a:cubicBezTo>
                    <a:pt x="102" y="98"/>
                    <a:pt x="102" y="98"/>
                    <a:pt x="102" y="98"/>
                  </a:cubicBezTo>
                  <a:moveTo>
                    <a:pt x="102" y="98"/>
                  </a:moveTo>
                  <a:cubicBezTo>
                    <a:pt x="102" y="98"/>
                    <a:pt x="102" y="98"/>
                    <a:pt x="102" y="98"/>
                  </a:cubicBezTo>
                  <a:cubicBezTo>
                    <a:pt x="102" y="98"/>
                    <a:pt x="102" y="98"/>
                    <a:pt x="102" y="98"/>
                  </a:cubicBezTo>
                  <a:moveTo>
                    <a:pt x="101" y="98"/>
                  </a:moveTo>
                  <a:cubicBezTo>
                    <a:pt x="101" y="98"/>
                    <a:pt x="101" y="98"/>
                    <a:pt x="101" y="98"/>
                  </a:cubicBezTo>
                  <a:cubicBezTo>
                    <a:pt x="101" y="98"/>
                    <a:pt x="101" y="98"/>
                    <a:pt x="101" y="98"/>
                  </a:cubicBezTo>
                  <a:moveTo>
                    <a:pt x="101" y="98"/>
                  </a:moveTo>
                  <a:cubicBezTo>
                    <a:pt x="101" y="98"/>
                    <a:pt x="101" y="98"/>
                    <a:pt x="101" y="98"/>
                  </a:cubicBezTo>
                  <a:cubicBezTo>
                    <a:pt x="101" y="98"/>
                    <a:pt x="101" y="98"/>
                    <a:pt x="101" y="98"/>
                  </a:cubicBezTo>
                  <a:moveTo>
                    <a:pt x="100" y="98"/>
                  </a:moveTo>
                  <a:cubicBezTo>
                    <a:pt x="100" y="98"/>
                    <a:pt x="100" y="98"/>
                    <a:pt x="100" y="98"/>
                  </a:cubicBezTo>
                  <a:cubicBezTo>
                    <a:pt x="100" y="98"/>
                    <a:pt x="100" y="98"/>
                    <a:pt x="100" y="98"/>
                  </a:cubicBezTo>
                  <a:moveTo>
                    <a:pt x="100" y="98"/>
                  </a:moveTo>
                  <a:cubicBezTo>
                    <a:pt x="100" y="98"/>
                    <a:pt x="100" y="98"/>
                    <a:pt x="100" y="98"/>
                  </a:cubicBezTo>
                  <a:cubicBezTo>
                    <a:pt x="100" y="98"/>
                    <a:pt x="100" y="98"/>
                    <a:pt x="100" y="98"/>
                  </a:cubicBezTo>
                  <a:moveTo>
                    <a:pt x="100" y="98"/>
                  </a:moveTo>
                  <a:cubicBezTo>
                    <a:pt x="100" y="98"/>
                    <a:pt x="100" y="98"/>
                    <a:pt x="100" y="98"/>
                  </a:cubicBezTo>
                  <a:cubicBezTo>
                    <a:pt x="100" y="98"/>
                    <a:pt x="100" y="98"/>
                    <a:pt x="100" y="98"/>
                  </a:cubicBezTo>
                  <a:moveTo>
                    <a:pt x="99" y="98"/>
                  </a:moveTo>
                  <a:cubicBezTo>
                    <a:pt x="99" y="98"/>
                    <a:pt x="99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moveTo>
                    <a:pt x="99" y="98"/>
                  </a:moveTo>
                  <a:cubicBezTo>
                    <a:pt x="99" y="98"/>
                    <a:pt x="99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moveTo>
                    <a:pt x="98" y="98"/>
                  </a:moveTo>
                  <a:cubicBezTo>
                    <a:pt x="98" y="98"/>
                    <a:pt x="98" y="98"/>
                    <a:pt x="99" y="98"/>
                  </a:cubicBezTo>
                  <a:cubicBezTo>
                    <a:pt x="98" y="98"/>
                    <a:pt x="98" y="98"/>
                    <a:pt x="98" y="98"/>
                  </a:cubicBezTo>
                  <a:moveTo>
                    <a:pt x="9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98"/>
                    <a:pt x="98" y="98"/>
                    <a:pt x="98" y="98"/>
                  </a:cubicBezTo>
                  <a:moveTo>
                    <a:pt x="9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98"/>
                    <a:pt x="98" y="98"/>
                    <a:pt x="98" y="98"/>
                  </a:cubicBezTo>
                  <a:moveTo>
                    <a:pt x="97" y="98"/>
                  </a:moveTo>
                  <a:cubicBezTo>
                    <a:pt x="97" y="98"/>
                    <a:pt x="97" y="98"/>
                    <a:pt x="98" y="98"/>
                  </a:cubicBezTo>
                  <a:cubicBezTo>
                    <a:pt x="97" y="98"/>
                    <a:pt x="97" y="98"/>
                    <a:pt x="97" y="98"/>
                  </a:cubicBezTo>
                  <a:moveTo>
                    <a:pt x="0" y="61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27" y="83"/>
                    <a:pt x="60" y="96"/>
                    <a:pt x="97" y="98"/>
                  </a:cubicBezTo>
                  <a:cubicBezTo>
                    <a:pt x="60" y="96"/>
                    <a:pt x="26" y="83"/>
                    <a:pt x="0" y="61"/>
                  </a:cubicBezTo>
                  <a:moveTo>
                    <a:pt x="255" y="2"/>
                  </a:moveTo>
                  <a:cubicBezTo>
                    <a:pt x="259" y="13"/>
                    <a:pt x="265" y="23"/>
                    <a:pt x="272" y="32"/>
                  </a:cubicBezTo>
                  <a:cubicBezTo>
                    <a:pt x="272" y="32"/>
                    <a:pt x="272" y="32"/>
                    <a:pt x="272" y="32"/>
                  </a:cubicBezTo>
                  <a:cubicBezTo>
                    <a:pt x="265" y="23"/>
                    <a:pt x="259" y="13"/>
                    <a:pt x="255" y="2"/>
                  </a:cubicBezTo>
                  <a:moveTo>
                    <a:pt x="254" y="2"/>
                  </a:moveTo>
                  <a:cubicBezTo>
                    <a:pt x="254" y="2"/>
                    <a:pt x="254" y="2"/>
                    <a:pt x="255" y="2"/>
                  </a:cubicBezTo>
                  <a:cubicBezTo>
                    <a:pt x="254" y="2"/>
                    <a:pt x="254" y="2"/>
                    <a:pt x="254" y="2"/>
                  </a:cubicBezTo>
                  <a:moveTo>
                    <a:pt x="254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2"/>
                    <a:pt x="254" y="2"/>
                    <a:pt x="254" y="2"/>
                  </a:cubicBezTo>
                  <a:moveTo>
                    <a:pt x="254" y="1"/>
                  </a:moveTo>
                  <a:cubicBezTo>
                    <a:pt x="254" y="1"/>
                    <a:pt x="254" y="1"/>
                    <a:pt x="254" y="1"/>
                  </a:cubicBezTo>
                  <a:cubicBezTo>
                    <a:pt x="254" y="1"/>
                    <a:pt x="254" y="1"/>
                    <a:pt x="254" y="1"/>
                  </a:cubicBezTo>
                  <a:moveTo>
                    <a:pt x="254" y="0"/>
                  </a:moveTo>
                  <a:cubicBezTo>
                    <a:pt x="254" y="0"/>
                    <a:pt x="254" y="0"/>
                    <a:pt x="254" y="0"/>
                  </a:cubicBezTo>
                  <a:cubicBezTo>
                    <a:pt x="254" y="0"/>
                    <a:pt x="254" y="0"/>
                    <a:pt x="254" y="0"/>
                  </a:cubicBezTo>
                  <a:moveTo>
                    <a:pt x="254" y="0"/>
                  </a:moveTo>
                  <a:cubicBezTo>
                    <a:pt x="228" y="58"/>
                    <a:pt x="170" y="98"/>
                    <a:pt x="104" y="98"/>
                  </a:cubicBezTo>
                  <a:cubicBezTo>
                    <a:pt x="104" y="98"/>
                    <a:pt x="104" y="98"/>
                    <a:pt x="104" y="98"/>
                  </a:cubicBezTo>
                  <a:cubicBezTo>
                    <a:pt x="104" y="98"/>
                    <a:pt x="104" y="98"/>
                    <a:pt x="104" y="98"/>
                  </a:cubicBezTo>
                  <a:cubicBezTo>
                    <a:pt x="170" y="98"/>
                    <a:pt x="228" y="58"/>
                    <a:pt x="254" y="0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54" y="0"/>
                    <a:pt x="254" y="0"/>
                    <a:pt x="254" y="0"/>
                  </a:cubicBezTo>
                </a:path>
              </a:pathLst>
            </a:custGeom>
            <a:solidFill>
              <a:srgbClr val="C6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50" name="Group 1143出自【趣你的PPT】(微信:qunideppt)：最优质的PPT资源库"/>
            <p:cNvGrpSpPr>
              <a:grpSpLocks/>
            </p:cNvGrpSpPr>
            <p:nvPr/>
          </p:nvGrpSpPr>
          <p:grpSpPr bwMode="auto">
            <a:xfrm>
              <a:off x="2771899" y="2758977"/>
              <a:ext cx="6460045" cy="1811841"/>
              <a:chOff x="2752332" y="2743200"/>
              <a:chExt cx="6881299" cy="1929271"/>
            </a:xfrm>
          </p:grpSpPr>
          <p:grpSp>
            <p:nvGrpSpPr>
              <p:cNvPr id="51" name="Group 124"/>
              <p:cNvGrpSpPr>
                <a:grpSpLocks/>
              </p:cNvGrpSpPr>
              <p:nvPr/>
            </p:nvGrpSpPr>
            <p:grpSpPr bwMode="auto">
              <a:xfrm>
                <a:off x="2752332" y="2743200"/>
                <a:ext cx="6881299" cy="1929271"/>
                <a:chOff x="2698845" y="2631555"/>
                <a:chExt cx="6881299" cy="1929271"/>
              </a:xfrm>
            </p:grpSpPr>
            <p:grpSp>
              <p:nvGrpSpPr>
                <p:cNvPr id="56" name="Group 123"/>
                <p:cNvGrpSpPr>
                  <a:grpSpLocks/>
                </p:cNvGrpSpPr>
                <p:nvPr/>
              </p:nvGrpSpPr>
              <p:grpSpPr bwMode="auto">
                <a:xfrm>
                  <a:off x="2698845" y="2631555"/>
                  <a:ext cx="6881299" cy="1929271"/>
                  <a:chOff x="2698845" y="2631555"/>
                  <a:chExt cx="6881299" cy="1929271"/>
                </a:xfrm>
              </p:grpSpPr>
              <p:grpSp>
                <p:nvGrpSpPr>
                  <p:cNvPr id="58" name="Group 118"/>
                  <p:cNvGrpSpPr>
                    <a:grpSpLocks/>
                  </p:cNvGrpSpPr>
                  <p:nvPr/>
                </p:nvGrpSpPr>
                <p:grpSpPr bwMode="auto">
                  <a:xfrm>
                    <a:off x="2698845" y="2631555"/>
                    <a:ext cx="6881299" cy="1929271"/>
                    <a:chOff x="2698845" y="2631555"/>
                    <a:chExt cx="6881299" cy="1929271"/>
                  </a:xfrm>
                </p:grpSpPr>
                <p:sp>
                  <p:nvSpPr>
                    <p:cNvPr id="60" name="出自【趣你的PPT】(微信:qunideppt)：最优质的PPT资源库"/>
                    <p:cNvSpPr>
                      <a:spLocks/>
                    </p:cNvSpPr>
                    <p:nvPr/>
                  </p:nvSpPr>
                  <p:spPr bwMode="auto">
                    <a:xfrm>
                      <a:off x="2698845" y="2631555"/>
                      <a:ext cx="6755930" cy="1801582"/>
                    </a:xfrm>
                    <a:custGeom>
                      <a:avLst/>
                      <a:gdLst>
                        <a:gd name="T0" fmla="*/ 5854406 w 1229"/>
                        <a:gd name="T1" fmla="*/ 0 h 328"/>
                        <a:gd name="T2" fmla="*/ 5029842 w 1229"/>
                        <a:gd name="T3" fmla="*/ 532785 h 328"/>
                        <a:gd name="T4" fmla="*/ 4205278 w 1229"/>
                        <a:gd name="T5" fmla="*/ 0 h 328"/>
                        <a:gd name="T6" fmla="*/ 3375216 w 1229"/>
                        <a:gd name="T7" fmla="*/ 532785 h 328"/>
                        <a:gd name="T8" fmla="*/ 2550652 w 1229"/>
                        <a:gd name="T9" fmla="*/ 0 h 328"/>
                        <a:gd name="T10" fmla="*/ 1726088 w 1229"/>
                        <a:gd name="T11" fmla="*/ 532785 h 328"/>
                        <a:gd name="T12" fmla="*/ 901524 w 1229"/>
                        <a:gd name="T13" fmla="*/ 0 h 328"/>
                        <a:gd name="T14" fmla="*/ 0 w 1229"/>
                        <a:gd name="T15" fmla="*/ 900791 h 328"/>
                        <a:gd name="T16" fmla="*/ 901524 w 1229"/>
                        <a:gd name="T17" fmla="*/ 1801582 h 328"/>
                        <a:gd name="T18" fmla="*/ 1726088 w 1229"/>
                        <a:gd name="T19" fmla="*/ 1263304 h 328"/>
                        <a:gd name="T20" fmla="*/ 2550652 w 1229"/>
                        <a:gd name="T21" fmla="*/ 1801582 h 328"/>
                        <a:gd name="T22" fmla="*/ 3375216 w 1229"/>
                        <a:gd name="T23" fmla="*/ 1263304 h 328"/>
                        <a:gd name="T24" fmla="*/ 4205278 w 1229"/>
                        <a:gd name="T25" fmla="*/ 1801582 h 328"/>
                        <a:gd name="T26" fmla="*/ 5029842 w 1229"/>
                        <a:gd name="T27" fmla="*/ 1263304 h 328"/>
                        <a:gd name="T28" fmla="*/ 5854406 w 1229"/>
                        <a:gd name="T29" fmla="*/ 1801582 h 328"/>
                        <a:gd name="T30" fmla="*/ 6755930 w 1229"/>
                        <a:gd name="T31" fmla="*/ 900791 h 328"/>
                        <a:gd name="T32" fmla="*/ 5854406 w 1229"/>
                        <a:gd name="T33" fmla="*/ 0 h 328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</a:gdLst>
                      <a:ahLst/>
                      <a:cxnLst>
                        <a:cxn ang="T34">
                          <a:pos x="T0" y="T1"/>
                        </a:cxn>
                        <a:cxn ang="T35">
                          <a:pos x="T2" y="T3"/>
                        </a:cxn>
                        <a:cxn ang="T36">
                          <a:pos x="T4" y="T5"/>
                        </a:cxn>
                        <a:cxn ang="T37">
                          <a:pos x="T6" y="T7"/>
                        </a:cxn>
                        <a:cxn ang="T38">
                          <a:pos x="T8" y="T9"/>
                        </a:cxn>
                        <a:cxn ang="T39">
                          <a:pos x="T10" y="T11"/>
                        </a:cxn>
                        <a:cxn ang="T40">
                          <a:pos x="T12" y="T13"/>
                        </a:cxn>
                        <a:cxn ang="T41">
                          <a:pos x="T14" y="T15"/>
                        </a:cxn>
                        <a:cxn ang="T42">
                          <a:pos x="T16" y="T17"/>
                        </a:cxn>
                        <a:cxn ang="T43">
                          <a:pos x="T18" y="T19"/>
                        </a:cxn>
                        <a:cxn ang="T44">
                          <a:pos x="T20" y="T21"/>
                        </a:cxn>
                        <a:cxn ang="T45">
                          <a:pos x="T22" y="T23"/>
                        </a:cxn>
                        <a:cxn ang="T46">
                          <a:pos x="T24" y="T25"/>
                        </a:cxn>
                        <a:cxn ang="T47">
                          <a:pos x="T26" y="T27"/>
                        </a:cxn>
                        <a:cxn ang="T48">
                          <a:pos x="T28" y="T29"/>
                        </a:cxn>
                        <a:cxn ang="T49">
                          <a:pos x="T30" y="T31"/>
                        </a:cxn>
                        <a:cxn ang="T50">
                          <a:pos x="T32" y="T33"/>
                        </a:cxn>
                      </a:cxnLst>
                      <a:rect l="0" t="0" r="r" b="b"/>
                      <a:pathLst>
                        <a:path w="1229" h="328">
                          <a:moveTo>
                            <a:pt x="1065" y="0"/>
                          </a:moveTo>
                          <a:cubicBezTo>
                            <a:pt x="998" y="0"/>
                            <a:pt x="940" y="40"/>
                            <a:pt x="915" y="97"/>
                          </a:cubicBezTo>
                          <a:cubicBezTo>
                            <a:pt x="889" y="40"/>
                            <a:pt x="831" y="0"/>
                            <a:pt x="765" y="0"/>
                          </a:cubicBezTo>
                          <a:cubicBezTo>
                            <a:pt x="698" y="0"/>
                            <a:pt x="640" y="40"/>
                            <a:pt x="614" y="97"/>
                          </a:cubicBezTo>
                          <a:cubicBezTo>
                            <a:pt x="589" y="40"/>
                            <a:pt x="531" y="0"/>
                            <a:pt x="464" y="0"/>
                          </a:cubicBezTo>
                          <a:cubicBezTo>
                            <a:pt x="397" y="0"/>
                            <a:pt x="340" y="40"/>
                            <a:pt x="314" y="97"/>
                          </a:cubicBezTo>
                          <a:cubicBezTo>
                            <a:pt x="289" y="40"/>
                            <a:pt x="231" y="0"/>
                            <a:pt x="164" y="0"/>
                          </a:cubicBezTo>
                          <a:cubicBezTo>
                            <a:pt x="74" y="0"/>
                            <a:pt x="0" y="73"/>
                            <a:pt x="0" y="164"/>
                          </a:cubicBezTo>
                          <a:cubicBezTo>
                            <a:pt x="0" y="254"/>
                            <a:pt x="74" y="328"/>
                            <a:pt x="164" y="328"/>
                          </a:cubicBezTo>
                          <a:cubicBezTo>
                            <a:pt x="231" y="328"/>
                            <a:pt x="289" y="288"/>
                            <a:pt x="314" y="230"/>
                          </a:cubicBezTo>
                          <a:cubicBezTo>
                            <a:pt x="340" y="288"/>
                            <a:pt x="397" y="328"/>
                            <a:pt x="464" y="328"/>
                          </a:cubicBezTo>
                          <a:cubicBezTo>
                            <a:pt x="531" y="328"/>
                            <a:pt x="589" y="288"/>
                            <a:pt x="614" y="230"/>
                          </a:cubicBezTo>
                          <a:cubicBezTo>
                            <a:pt x="640" y="288"/>
                            <a:pt x="698" y="328"/>
                            <a:pt x="765" y="328"/>
                          </a:cubicBezTo>
                          <a:cubicBezTo>
                            <a:pt x="831" y="328"/>
                            <a:pt x="889" y="288"/>
                            <a:pt x="915" y="230"/>
                          </a:cubicBezTo>
                          <a:cubicBezTo>
                            <a:pt x="940" y="288"/>
                            <a:pt x="998" y="328"/>
                            <a:pt x="1065" y="328"/>
                          </a:cubicBezTo>
                          <a:cubicBezTo>
                            <a:pt x="1155" y="328"/>
                            <a:pt x="1229" y="254"/>
                            <a:pt x="1229" y="164"/>
                          </a:cubicBezTo>
                          <a:cubicBezTo>
                            <a:pt x="1229" y="73"/>
                            <a:pt x="1155" y="0"/>
                            <a:pt x="1065" y="0"/>
                          </a:cubicBezTo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61" name="出自【趣你的PPT】(微信:qunideppt)：最优质的PPT资源库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6630" y="2785452"/>
                      <a:ext cx="1495658" cy="1494550"/>
                    </a:xfrm>
                    <a:prstGeom prst="ellipse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62" name="出自【趣你的PPT】(微信:qunideppt)：最优质的PPT资源库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50609" y="2785452"/>
                      <a:ext cx="1500422" cy="1494550"/>
                    </a:xfrm>
                    <a:prstGeom prst="ellipse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63" name="出自【趣你的PPT】(微信:qunideppt)：最优质的PPT资源库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00939" y="2785452"/>
                      <a:ext cx="1497246" cy="1494550"/>
                    </a:xfrm>
                    <a:prstGeom prst="ellipse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64" name="出自【趣你的PPT】(微信:qunideppt)：最优质的PPT资源库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852857" y="2785452"/>
                      <a:ext cx="1494070" cy="1494550"/>
                    </a:xfrm>
                    <a:prstGeom prst="ellipse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65" name="出自【趣你的PPT】(微信:qunideppt)：最优质的PPT资源库"/>
                    <p:cNvSpPr>
                      <a:spLocks/>
                    </p:cNvSpPr>
                    <p:nvPr/>
                  </p:nvSpPr>
                  <p:spPr bwMode="auto">
                    <a:xfrm>
                      <a:off x="5947377" y="2961562"/>
                      <a:ext cx="155599" cy="201494"/>
                    </a:xfrm>
                    <a:custGeom>
                      <a:avLst/>
                      <a:gdLst>
                        <a:gd name="T0" fmla="*/ 0 w 28"/>
                        <a:gd name="T1" fmla="*/ 0 h 37"/>
                        <a:gd name="T2" fmla="*/ 22 w 28"/>
                        <a:gd name="T3" fmla="*/ 34 h 37"/>
                        <a:gd name="T4" fmla="*/ 22 w 28"/>
                        <a:gd name="T5" fmla="*/ 34 h 37"/>
                        <a:gd name="T6" fmla="*/ 22 w 28"/>
                        <a:gd name="T7" fmla="*/ 35 h 37"/>
                        <a:gd name="T8" fmla="*/ 22 w 28"/>
                        <a:gd name="T9" fmla="*/ 35 h 37"/>
                        <a:gd name="T10" fmla="*/ 22 w 28"/>
                        <a:gd name="T11" fmla="*/ 35 h 37"/>
                        <a:gd name="T12" fmla="*/ 23 w 28"/>
                        <a:gd name="T13" fmla="*/ 35 h 37"/>
                        <a:gd name="T14" fmla="*/ 23 w 28"/>
                        <a:gd name="T15" fmla="*/ 35 h 37"/>
                        <a:gd name="T16" fmla="*/ 23 w 28"/>
                        <a:gd name="T17" fmla="*/ 36 h 37"/>
                        <a:gd name="T18" fmla="*/ 23 w 28"/>
                        <a:gd name="T19" fmla="*/ 36 h 37"/>
                        <a:gd name="T20" fmla="*/ 23 w 28"/>
                        <a:gd name="T21" fmla="*/ 36 h 37"/>
                        <a:gd name="T22" fmla="*/ 23 w 28"/>
                        <a:gd name="T23" fmla="*/ 36 h 37"/>
                        <a:gd name="T24" fmla="*/ 23 w 28"/>
                        <a:gd name="T25" fmla="*/ 36 h 37"/>
                        <a:gd name="T26" fmla="*/ 23 w 28"/>
                        <a:gd name="T27" fmla="*/ 36 h 37"/>
                        <a:gd name="T28" fmla="*/ 23 w 28"/>
                        <a:gd name="T29" fmla="*/ 37 h 37"/>
                        <a:gd name="T30" fmla="*/ 23 w 28"/>
                        <a:gd name="T31" fmla="*/ 37 h 37"/>
                        <a:gd name="T32" fmla="*/ 28 w 28"/>
                        <a:gd name="T33" fmla="*/ 28 h 37"/>
                        <a:gd name="T34" fmla="*/ 0 w 28"/>
                        <a:gd name="T35" fmla="*/ 0 h 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28" h="37">
                          <a:moveTo>
                            <a:pt x="0" y="0"/>
                          </a:moveTo>
                          <a:cubicBezTo>
                            <a:pt x="9" y="10"/>
                            <a:pt x="16" y="22"/>
                            <a:pt x="22" y="34"/>
                          </a:cubicBezTo>
                          <a:cubicBezTo>
                            <a:pt x="22" y="34"/>
                            <a:pt x="22" y="34"/>
                            <a:pt x="22" y="34"/>
                          </a:cubicBezTo>
                          <a:cubicBezTo>
                            <a:pt x="22" y="35"/>
                            <a:pt x="22" y="35"/>
                            <a:pt x="22" y="35"/>
                          </a:cubicBezTo>
                          <a:cubicBezTo>
                            <a:pt x="22" y="35"/>
                            <a:pt x="22" y="35"/>
                            <a:pt x="22" y="35"/>
                          </a:cubicBezTo>
                          <a:cubicBezTo>
                            <a:pt x="22" y="35"/>
                            <a:pt x="22" y="35"/>
                            <a:pt x="22" y="35"/>
                          </a:cubicBezTo>
                          <a:cubicBezTo>
                            <a:pt x="22" y="35"/>
                            <a:pt x="22" y="35"/>
                            <a:pt x="23" y="35"/>
                          </a:cubicBezTo>
                          <a:cubicBezTo>
                            <a:pt x="23" y="35"/>
                            <a:pt x="23" y="35"/>
                            <a:pt x="23" y="35"/>
                          </a:cubicBezTo>
                          <a:cubicBezTo>
                            <a:pt x="23" y="35"/>
                            <a:pt x="23" y="35"/>
                            <a:pt x="23" y="36"/>
                          </a:cubicBezTo>
                          <a:cubicBezTo>
                            <a:pt x="23" y="36"/>
                            <a:pt x="23" y="36"/>
                            <a:pt x="23" y="36"/>
                          </a:cubicBezTo>
                          <a:cubicBezTo>
                            <a:pt x="23" y="36"/>
                            <a:pt x="23" y="36"/>
                            <a:pt x="23" y="36"/>
                          </a:cubicBezTo>
                          <a:cubicBezTo>
                            <a:pt x="23" y="36"/>
                            <a:pt x="23" y="36"/>
                            <a:pt x="23" y="36"/>
                          </a:cubicBezTo>
                          <a:cubicBezTo>
                            <a:pt x="23" y="36"/>
                            <a:pt x="23" y="36"/>
                            <a:pt x="23" y="36"/>
                          </a:cubicBezTo>
                          <a:cubicBezTo>
                            <a:pt x="23" y="36"/>
                            <a:pt x="23" y="36"/>
                            <a:pt x="23" y="36"/>
                          </a:cubicBezTo>
                          <a:cubicBezTo>
                            <a:pt x="23" y="37"/>
                            <a:pt x="23" y="37"/>
                            <a:pt x="23" y="37"/>
                          </a:cubicBezTo>
                          <a:cubicBezTo>
                            <a:pt x="23" y="37"/>
                            <a:pt x="23" y="37"/>
                            <a:pt x="23" y="37"/>
                          </a:cubicBezTo>
                          <a:cubicBezTo>
                            <a:pt x="25" y="34"/>
                            <a:pt x="26" y="31"/>
                            <a:pt x="28" y="28"/>
                          </a:cubicBezTo>
                          <a:cubicBezTo>
                            <a:pt x="20" y="18"/>
                            <a:pt x="11" y="8"/>
                            <a:pt x="0" y="0"/>
                          </a:cubicBezTo>
                        </a:path>
                      </a:pathLst>
                    </a:cu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66" name="出自【趣你的PPT】(微信:qunideppt)：最优质的PPT资源库"/>
                    <p:cNvSpPr>
                      <a:spLocks/>
                    </p:cNvSpPr>
                    <p:nvPr/>
                  </p:nvSpPr>
                  <p:spPr bwMode="auto">
                    <a:xfrm>
                      <a:off x="3033860" y="3894466"/>
                      <a:ext cx="1494070" cy="666360"/>
                    </a:xfrm>
                    <a:custGeom>
                      <a:avLst/>
                      <a:gdLst>
                        <a:gd name="T0" fmla="*/ 253 w 272"/>
                        <a:gd name="T1" fmla="*/ 0 h 121"/>
                        <a:gd name="T2" fmla="*/ 103 w 272"/>
                        <a:gd name="T3" fmla="*/ 98 h 121"/>
                        <a:gd name="T4" fmla="*/ 103 w 272"/>
                        <a:gd name="T5" fmla="*/ 98 h 121"/>
                        <a:gd name="T6" fmla="*/ 103 w 272"/>
                        <a:gd name="T7" fmla="*/ 98 h 121"/>
                        <a:gd name="T8" fmla="*/ 103 w 272"/>
                        <a:gd name="T9" fmla="*/ 98 h 121"/>
                        <a:gd name="T10" fmla="*/ 103 w 272"/>
                        <a:gd name="T11" fmla="*/ 98 h 121"/>
                        <a:gd name="T12" fmla="*/ 103 w 272"/>
                        <a:gd name="T13" fmla="*/ 98 h 121"/>
                        <a:gd name="T14" fmla="*/ 103 w 272"/>
                        <a:gd name="T15" fmla="*/ 98 h 121"/>
                        <a:gd name="T16" fmla="*/ 102 w 272"/>
                        <a:gd name="T17" fmla="*/ 98 h 121"/>
                        <a:gd name="T18" fmla="*/ 102 w 272"/>
                        <a:gd name="T19" fmla="*/ 98 h 121"/>
                        <a:gd name="T20" fmla="*/ 102 w 272"/>
                        <a:gd name="T21" fmla="*/ 98 h 121"/>
                        <a:gd name="T22" fmla="*/ 102 w 272"/>
                        <a:gd name="T23" fmla="*/ 98 h 121"/>
                        <a:gd name="T24" fmla="*/ 102 w 272"/>
                        <a:gd name="T25" fmla="*/ 98 h 121"/>
                        <a:gd name="T26" fmla="*/ 102 w 272"/>
                        <a:gd name="T27" fmla="*/ 98 h 121"/>
                        <a:gd name="T28" fmla="*/ 102 w 272"/>
                        <a:gd name="T29" fmla="*/ 98 h 121"/>
                        <a:gd name="T30" fmla="*/ 101 w 272"/>
                        <a:gd name="T31" fmla="*/ 98 h 121"/>
                        <a:gd name="T32" fmla="*/ 101 w 272"/>
                        <a:gd name="T33" fmla="*/ 98 h 121"/>
                        <a:gd name="T34" fmla="*/ 101 w 272"/>
                        <a:gd name="T35" fmla="*/ 98 h 121"/>
                        <a:gd name="T36" fmla="*/ 101 w 272"/>
                        <a:gd name="T37" fmla="*/ 98 h 121"/>
                        <a:gd name="T38" fmla="*/ 101 w 272"/>
                        <a:gd name="T39" fmla="*/ 98 h 121"/>
                        <a:gd name="T40" fmla="*/ 101 w 272"/>
                        <a:gd name="T41" fmla="*/ 98 h 121"/>
                        <a:gd name="T42" fmla="*/ 101 w 272"/>
                        <a:gd name="T43" fmla="*/ 98 h 121"/>
                        <a:gd name="T44" fmla="*/ 101 w 272"/>
                        <a:gd name="T45" fmla="*/ 98 h 121"/>
                        <a:gd name="T46" fmla="*/ 100 w 272"/>
                        <a:gd name="T47" fmla="*/ 98 h 121"/>
                        <a:gd name="T48" fmla="*/ 100 w 272"/>
                        <a:gd name="T49" fmla="*/ 98 h 121"/>
                        <a:gd name="T50" fmla="*/ 100 w 272"/>
                        <a:gd name="T51" fmla="*/ 98 h 121"/>
                        <a:gd name="T52" fmla="*/ 100 w 272"/>
                        <a:gd name="T53" fmla="*/ 98 h 121"/>
                        <a:gd name="T54" fmla="*/ 100 w 272"/>
                        <a:gd name="T55" fmla="*/ 98 h 121"/>
                        <a:gd name="T56" fmla="*/ 99 w 272"/>
                        <a:gd name="T57" fmla="*/ 98 h 121"/>
                        <a:gd name="T58" fmla="*/ 99 w 272"/>
                        <a:gd name="T59" fmla="*/ 98 h 121"/>
                        <a:gd name="T60" fmla="*/ 99 w 272"/>
                        <a:gd name="T61" fmla="*/ 98 h 121"/>
                        <a:gd name="T62" fmla="*/ 99 w 272"/>
                        <a:gd name="T63" fmla="*/ 98 h 121"/>
                        <a:gd name="T64" fmla="*/ 99 w 272"/>
                        <a:gd name="T65" fmla="*/ 98 h 121"/>
                        <a:gd name="T66" fmla="*/ 99 w 272"/>
                        <a:gd name="T67" fmla="*/ 98 h 121"/>
                        <a:gd name="T68" fmla="*/ 99 w 272"/>
                        <a:gd name="T69" fmla="*/ 98 h 121"/>
                        <a:gd name="T70" fmla="*/ 99 w 272"/>
                        <a:gd name="T71" fmla="*/ 98 h 121"/>
                        <a:gd name="T72" fmla="*/ 99 w 272"/>
                        <a:gd name="T73" fmla="*/ 98 h 121"/>
                        <a:gd name="T74" fmla="*/ 98 w 272"/>
                        <a:gd name="T75" fmla="*/ 98 h 121"/>
                        <a:gd name="T76" fmla="*/ 98 w 272"/>
                        <a:gd name="T77" fmla="*/ 98 h 121"/>
                        <a:gd name="T78" fmla="*/ 98 w 272"/>
                        <a:gd name="T79" fmla="*/ 98 h 121"/>
                        <a:gd name="T80" fmla="*/ 97 w 272"/>
                        <a:gd name="T81" fmla="*/ 98 h 121"/>
                        <a:gd name="T82" fmla="*/ 97 w 272"/>
                        <a:gd name="T83" fmla="*/ 98 h 121"/>
                        <a:gd name="T84" fmla="*/ 97 w 272"/>
                        <a:gd name="T85" fmla="*/ 98 h 121"/>
                        <a:gd name="T86" fmla="*/ 97 w 272"/>
                        <a:gd name="T87" fmla="*/ 98 h 121"/>
                        <a:gd name="T88" fmla="*/ 97 w 272"/>
                        <a:gd name="T89" fmla="*/ 98 h 121"/>
                        <a:gd name="T90" fmla="*/ 97 w 272"/>
                        <a:gd name="T91" fmla="*/ 98 h 121"/>
                        <a:gd name="T92" fmla="*/ 0 w 272"/>
                        <a:gd name="T93" fmla="*/ 61 h 121"/>
                        <a:gd name="T94" fmla="*/ 126 w 272"/>
                        <a:gd name="T95" fmla="*/ 121 h 121"/>
                        <a:gd name="T96" fmla="*/ 272 w 272"/>
                        <a:gd name="T97" fmla="*/ 32 h 121"/>
                        <a:gd name="T98" fmla="*/ 254 w 272"/>
                        <a:gd name="T99" fmla="*/ 1 h 121"/>
                        <a:gd name="T100" fmla="*/ 254 w 272"/>
                        <a:gd name="T101" fmla="*/ 1 h 121"/>
                        <a:gd name="T102" fmla="*/ 254 w 272"/>
                        <a:gd name="T103" fmla="*/ 1 h 121"/>
                        <a:gd name="T104" fmla="*/ 254 w 272"/>
                        <a:gd name="T105" fmla="*/ 0 h 121"/>
                        <a:gd name="T106" fmla="*/ 254 w 272"/>
                        <a:gd name="T107" fmla="*/ 0 h 121"/>
                        <a:gd name="T108" fmla="*/ 253 w 272"/>
                        <a:gd name="T109" fmla="*/ 0 h 121"/>
                        <a:gd name="T110" fmla="*/ 253 w 272"/>
                        <a:gd name="T111" fmla="*/ 0 h 12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272" h="121">
                          <a:moveTo>
                            <a:pt x="253" y="0"/>
                          </a:moveTo>
                          <a:cubicBezTo>
                            <a:pt x="228" y="58"/>
                            <a:pt x="170" y="98"/>
                            <a:pt x="103" y="98"/>
                          </a:cubicBezTo>
                          <a:cubicBezTo>
                            <a:pt x="103" y="98"/>
                            <a:pt x="103" y="98"/>
                            <a:pt x="103" y="98"/>
                          </a:cubicBezTo>
                          <a:cubicBezTo>
                            <a:pt x="103" y="98"/>
                            <a:pt x="103" y="98"/>
                            <a:pt x="103" y="98"/>
                          </a:cubicBezTo>
                          <a:cubicBezTo>
                            <a:pt x="103" y="98"/>
                            <a:pt x="103" y="98"/>
                            <a:pt x="103" y="98"/>
                          </a:cubicBezTo>
                          <a:cubicBezTo>
                            <a:pt x="103" y="98"/>
                            <a:pt x="103" y="98"/>
                            <a:pt x="103" y="98"/>
                          </a:cubicBezTo>
                          <a:cubicBezTo>
                            <a:pt x="103" y="98"/>
                            <a:pt x="103" y="98"/>
                            <a:pt x="103" y="98"/>
                          </a:cubicBezTo>
                          <a:cubicBezTo>
                            <a:pt x="103" y="98"/>
                            <a:pt x="103" y="98"/>
                            <a:pt x="103" y="98"/>
                          </a:cubicBezTo>
                          <a:cubicBezTo>
                            <a:pt x="103" y="98"/>
                            <a:pt x="103" y="98"/>
                            <a:pt x="102" y="98"/>
                          </a:cubicBezTo>
                          <a:cubicBezTo>
                            <a:pt x="102" y="98"/>
                            <a:pt x="102" y="98"/>
                            <a:pt x="102" y="98"/>
                          </a:cubicBezTo>
                          <a:cubicBezTo>
                            <a:pt x="102" y="98"/>
                            <a:pt x="102" y="98"/>
                            <a:pt x="102" y="98"/>
                          </a:cubicBezTo>
                          <a:cubicBezTo>
                            <a:pt x="102" y="98"/>
                            <a:pt x="102" y="98"/>
                            <a:pt x="102" y="98"/>
                          </a:cubicBezTo>
                          <a:cubicBezTo>
                            <a:pt x="102" y="98"/>
                            <a:pt x="102" y="98"/>
                            <a:pt x="102" y="98"/>
                          </a:cubicBezTo>
                          <a:cubicBezTo>
                            <a:pt x="102" y="98"/>
                            <a:pt x="102" y="98"/>
                            <a:pt x="102" y="98"/>
                          </a:cubicBezTo>
                          <a:cubicBezTo>
                            <a:pt x="102" y="98"/>
                            <a:pt x="102" y="98"/>
                            <a:pt x="102" y="98"/>
                          </a:cubicBezTo>
                          <a:cubicBezTo>
                            <a:pt x="102" y="98"/>
                            <a:pt x="102" y="98"/>
                            <a:pt x="101" y="98"/>
                          </a:cubicBezTo>
                          <a:cubicBezTo>
                            <a:pt x="101" y="98"/>
                            <a:pt x="101" y="98"/>
                            <a:pt x="101" y="98"/>
                          </a:cubicBezTo>
                          <a:cubicBezTo>
                            <a:pt x="101" y="98"/>
                            <a:pt x="101" y="98"/>
                            <a:pt x="101" y="98"/>
                          </a:cubicBezTo>
                          <a:cubicBezTo>
                            <a:pt x="101" y="98"/>
                            <a:pt x="101" y="98"/>
                            <a:pt x="101" y="98"/>
                          </a:cubicBezTo>
                          <a:cubicBezTo>
                            <a:pt x="101" y="98"/>
                            <a:pt x="101" y="98"/>
                            <a:pt x="101" y="98"/>
                          </a:cubicBezTo>
                          <a:cubicBezTo>
                            <a:pt x="101" y="98"/>
                            <a:pt x="101" y="98"/>
                            <a:pt x="101" y="98"/>
                          </a:cubicBezTo>
                          <a:cubicBezTo>
                            <a:pt x="101" y="98"/>
                            <a:pt x="101" y="98"/>
                            <a:pt x="101" y="98"/>
                          </a:cubicBezTo>
                          <a:cubicBezTo>
                            <a:pt x="101" y="98"/>
                            <a:pt x="101" y="98"/>
                            <a:pt x="101" y="98"/>
                          </a:cubicBezTo>
                          <a:cubicBezTo>
                            <a:pt x="101" y="98"/>
                            <a:pt x="101" y="98"/>
                            <a:pt x="100" y="98"/>
                          </a:cubicBezTo>
                          <a:cubicBezTo>
                            <a:pt x="100" y="98"/>
                            <a:pt x="100" y="98"/>
                            <a:pt x="100" y="98"/>
                          </a:cubicBezTo>
                          <a:cubicBezTo>
                            <a:pt x="100" y="98"/>
                            <a:pt x="100" y="98"/>
                            <a:pt x="100" y="98"/>
                          </a:cubicBezTo>
                          <a:cubicBezTo>
                            <a:pt x="100" y="98"/>
                            <a:pt x="100" y="98"/>
                            <a:pt x="100" y="98"/>
                          </a:cubicBezTo>
                          <a:cubicBezTo>
                            <a:pt x="100" y="98"/>
                            <a:pt x="100" y="98"/>
                            <a:pt x="100" y="98"/>
                          </a:cubicBezTo>
                          <a:cubicBezTo>
                            <a:pt x="100" y="98"/>
                            <a:pt x="100" y="98"/>
                            <a:pt x="99" y="98"/>
                          </a:cubicBezTo>
                          <a:cubicBezTo>
                            <a:pt x="99" y="98"/>
                            <a:pt x="99" y="98"/>
                            <a:pt x="99" y="98"/>
                          </a:cubicBezTo>
                          <a:cubicBezTo>
                            <a:pt x="99" y="98"/>
                            <a:pt x="99" y="98"/>
                            <a:pt x="99" y="98"/>
                          </a:cubicBezTo>
                          <a:cubicBezTo>
                            <a:pt x="99" y="98"/>
                            <a:pt x="99" y="98"/>
                            <a:pt x="99" y="98"/>
                          </a:cubicBezTo>
                          <a:cubicBezTo>
                            <a:pt x="99" y="98"/>
                            <a:pt x="99" y="98"/>
                            <a:pt x="99" y="98"/>
                          </a:cubicBezTo>
                          <a:cubicBezTo>
                            <a:pt x="99" y="98"/>
                            <a:pt x="99" y="98"/>
                            <a:pt x="99" y="98"/>
                          </a:cubicBezTo>
                          <a:cubicBezTo>
                            <a:pt x="99" y="98"/>
                            <a:pt x="99" y="98"/>
                            <a:pt x="99" y="98"/>
                          </a:cubicBezTo>
                          <a:cubicBezTo>
                            <a:pt x="99" y="98"/>
                            <a:pt x="99" y="98"/>
                            <a:pt x="99" y="98"/>
                          </a:cubicBezTo>
                          <a:cubicBezTo>
                            <a:pt x="99" y="98"/>
                            <a:pt x="99" y="98"/>
                            <a:pt x="99" y="98"/>
                          </a:cubicBezTo>
                          <a:cubicBezTo>
                            <a:pt x="98" y="98"/>
                            <a:pt x="98" y="98"/>
                            <a:pt x="98" y="98"/>
                          </a:cubicBezTo>
                          <a:cubicBezTo>
                            <a:pt x="98" y="98"/>
                            <a:pt x="98" y="98"/>
                            <a:pt x="98" y="98"/>
                          </a:cubicBezTo>
                          <a:cubicBezTo>
                            <a:pt x="98" y="98"/>
                            <a:pt x="98" y="98"/>
                            <a:pt x="98" y="98"/>
                          </a:cubicBezTo>
                          <a:cubicBezTo>
                            <a:pt x="98" y="98"/>
                            <a:pt x="97" y="98"/>
                            <a:pt x="97" y="98"/>
                          </a:cubicBezTo>
                          <a:cubicBezTo>
                            <a:pt x="97" y="98"/>
                            <a:pt x="97" y="98"/>
                            <a:pt x="97" y="98"/>
                          </a:cubicBezTo>
                          <a:cubicBezTo>
                            <a:pt x="97" y="98"/>
                            <a:pt x="97" y="98"/>
                            <a:pt x="97" y="98"/>
                          </a:cubicBezTo>
                          <a:cubicBezTo>
                            <a:pt x="97" y="98"/>
                            <a:pt x="97" y="98"/>
                            <a:pt x="97" y="98"/>
                          </a:cubicBezTo>
                          <a:cubicBezTo>
                            <a:pt x="97" y="98"/>
                            <a:pt x="97" y="98"/>
                            <a:pt x="97" y="98"/>
                          </a:cubicBezTo>
                          <a:cubicBezTo>
                            <a:pt x="97" y="98"/>
                            <a:pt x="97" y="98"/>
                            <a:pt x="97" y="98"/>
                          </a:cubicBezTo>
                          <a:cubicBezTo>
                            <a:pt x="60" y="96"/>
                            <a:pt x="26" y="83"/>
                            <a:pt x="0" y="61"/>
                          </a:cubicBezTo>
                          <a:cubicBezTo>
                            <a:pt x="30" y="97"/>
                            <a:pt x="75" y="121"/>
                            <a:pt x="126" y="121"/>
                          </a:cubicBezTo>
                          <a:cubicBezTo>
                            <a:pt x="190" y="121"/>
                            <a:pt x="245" y="85"/>
                            <a:pt x="272" y="32"/>
                          </a:cubicBezTo>
                          <a:cubicBezTo>
                            <a:pt x="265" y="22"/>
                            <a:pt x="259" y="12"/>
                            <a:pt x="254" y="1"/>
                          </a:cubicBezTo>
                          <a:cubicBezTo>
                            <a:pt x="254" y="1"/>
                            <a:pt x="254" y="1"/>
                            <a:pt x="254" y="1"/>
                          </a:cubicBezTo>
                          <a:cubicBezTo>
                            <a:pt x="254" y="1"/>
                            <a:pt x="254" y="1"/>
                            <a:pt x="254" y="1"/>
                          </a:cubicBezTo>
                          <a:cubicBezTo>
                            <a:pt x="254" y="1"/>
                            <a:pt x="254" y="1"/>
                            <a:pt x="254" y="0"/>
                          </a:cubicBezTo>
                          <a:cubicBezTo>
                            <a:pt x="254" y="0"/>
                            <a:pt x="254" y="0"/>
                            <a:pt x="254" y="0"/>
                          </a:cubicBezTo>
                          <a:cubicBezTo>
                            <a:pt x="253" y="0"/>
                            <a:pt x="253" y="0"/>
                            <a:pt x="253" y="0"/>
                          </a:cubicBezTo>
                          <a:cubicBezTo>
                            <a:pt x="253" y="0"/>
                            <a:pt x="253" y="0"/>
                            <a:pt x="253" y="0"/>
                          </a:cubicBezTo>
                        </a:path>
                      </a:pathLst>
                    </a:cu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67" name="出自【趣你的PPT】(微信:qunideppt)：最优质的PPT资源库"/>
                    <p:cNvSpPr>
                      <a:spLocks/>
                    </p:cNvSpPr>
                    <p:nvPr/>
                  </p:nvSpPr>
                  <p:spPr bwMode="auto">
                    <a:xfrm>
                      <a:off x="4297708" y="2961562"/>
                      <a:ext cx="154011" cy="201494"/>
                    </a:xfrm>
                    <a:custGeom>
                      <a:avLst/>
                      <a:gdLst>
                        <a:gd name="T0" fmla="*/ 0 w 28"/>
                        <a:gd name="T1" fmla="*/ 0 h 37"/>
                        <a:gd name="T2" fmla="*/ 23 w 28"/>
                        <a:gd name="T3" fmla="*/ 35 h 37"/>
                        <a:gd name="T4" fmla="*/ 23 w 28"/>
                        <a:gd name="T5" fmla="*/ 35 h 37"/>
                        <a:gd name="T6" fmla="*/ 23 w 28"/>
                        <a:gd name="T7" fmla="*/ 36 h 37"/>
                        <a:gd name="T8" fmla="*/ 23 w 28"/>
                        <a:gd name="T9" fmla="*/ 36 h 37"/>
                        <a:gd name="T10" fmla="*/ 23 w 28"/>
                        <a:gd name="T11" fmla="*/ 36 h 37"/>
                        <a:gd name="T12" fmla="*/ 23 w 28"/>
                        <a:gd name="T13" fmla="*/ 36 h 37"/>
                        <a:gd name="T14" fmla="*/ 23 w 28"/>
                        <a:gd name="T15" fmla="*/ 36 h 37"/>
                        <a:gd name="T16" fmla="*/ 23 w 28"/>
                        <a:gd name="T17" fmla="*/ 37 h 37"/>
                        <a:gd name="T18" fmla="*/ 23 w 28"/>
                        <a:gd name="T19" fmla="*/ 37 h 37"/>
                        <a:gd name="T20" fmla="*/ 23 w 28"/>
                        <a:gd name="T21" fmla="*/ 37 h 37"/>
                        <a:gd name="T22" fmla="*/ 23 w 28"/>
                        <a:gd name="T23" fmla="*/ 37 h 37"/>
                        <a:gd name="T24" fmla="*/ 23 w 28"/>
                        <a:gd name="T25" fmla="*/ 37 h 37"/>
                        <a:gd name="T26" fmla="*/ 23 w 28"/>
                        <a:gd name="T27" fmla="*/ 37 h 37"/>
                        <a:gd name="T28" fmla="*/ 28 w 28"/>
                        <a:gd name="T29" fmla="*/ 28 h 37"/>
                        <a:gd name="T30" fmla="*/ 0 w 28"/>
                        <a:gd name="T31" fmla="*/ 0 h 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28" h="37">
                          <a:moveTo>
                            <a:pt x="0" y="0"/>
                          </a:moveTo>
                          <a:cubicBezTo>
                            <a:pt x="9" y="11"/>
                            <a:pt x="17" y="23"/>
                            <a:pt x="23" y="35"/>
                          </a:cubicBezTo>
                          <a:cubicBezTo>
                            <a:pt x="23" y="35"/>
                            <a:pt x="23" y="35"/>
                            <a:pt x="23" y="35"/>
                          </a:cubicBezTo>
                          <a:cubicBezTo>
                            <a:pt x="23" y="35"/>
                            <a:pt x="23" y="36"/>
                            <a:pt x="23" y="36"/>
                          </a:cubicBezTo>
                          <a:cubicBezTo>
                            <a:pt x="23" y="36"/>
                            <a:pt x="23" y="36"/>
                            <a:pt x="23" y="36"/>
                          </a:cubicBezTo>
                          <a:cubicBezTo>
                            <a:pt x="23" y="36"/>
                            <a:pt x="23" y="36"/>
                            <a:pt x="23" y="36"/>
                          </a:cubicBezTo>
                          <a:cubicBezTo>
                            <a:pt x="23" y="36"/>
                            <a:pt x="23" y="36"/>
                            <a:pt x="23" y="36"/>
                          </a:cubicBezTo>
                          <a:cubicBezTo>
                            <a:pt x="23" y="36"/>
                            <a:pt x="23" y="36"/>
                            <a:pt x="23" y="36"/>
                          </a:cubicBezTo>
                          <a:cubicBezTo>
                            <a:pt x="23" y="36"/>
                            <a:pt x="23" y="36"/>
                            <a:pt x="23" y="37"/>
                          </a:cubicBezTo>
                          <a:cubicBezTo>
                            <a:pt x="23" y="37"/>
                            <a:pt x="23" y="37"/>
                            <a:pt x="23" y="37"/>
                          </a:cubicBezTo>
                          <a:cubicBezTo>
                            <a:pt x="23" y="37"/>
                            <a:pt x="23" y="37"/>
                            <a:pt x="23" y="37"/>
                          </a:cubicBezTo>
                          <a:cubicBezTo>
                            <a:pt x="23" y="37"/>
                            <a:pt x="23" y="37"/>
                            <a:pt x="23" y="37"/>
                          </a:cubicBezTo>
                          <a:cubicBezTo>
                            <a:pt x="23" y="37"/>
                            <a:pt x="23" y="37"/>
                            <a:pt x="23" y="37"/>
                          </a:cubicBezTo>
                          <a:cubicBezTo>
                            <a:pt x="23" y="37"/>
                            <a:pt x="23" y="37"/>
                            <a:pt x="23" y="37"/>
                          </a:cubicBezTo>
                          <a:cubicBezTo>
                            <a:pt x="25" y="34"/>
                            <a:pt x="26" y="31"/>
                            <a:pt x="28" y="28"/>
                          </a:cubicBezTo>
                          <a:cubicBezTo>
                            <a:pt x="20" y="18"/>
                            <a:pt x="11" y="8"/>
                            <a:pt x="0" y="0"/>
                          </a:cubicBezTo>
                        </a:path>
                      </a:pathLst>
                    </a:cu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68" name="出自【趣你的PPT】(微信:qunideppt)：最优质的PPT资源库"/>
                    <p:cNvSpPr>
                      <a:spLocks/>
                    </p:cNvSpPr>
                    <p:nvPr/>
                  </p:nvSpPr>
                  <p:spPr bwMode="auto">
                    <a:xfrm>
                      <a:off x="4683530" y="3894466"/>
                      <a:ext cx="1495658" cy="666360"/>
                    </a:xfrm>
                    <a:custGeom>
                      <a:avLst/>
                      <a:gdLst>
                        <a:gd name="T0" fmla="*/ 253 w 272"/>
                        <a:gd name="T1" fmla="*/ 0 h 121"/>
                        <a:gd name="T2" fmla="*/ 103 w 272"/>
                        <a:gd name="T3" fmla="*/ 98 h 121"/>
                        <a:gd name="T4" fmla="*/ 103 w 272"/>
                        <a:gd name="T5" fmla="*/ 98 h 121"/>
                        <a:gd name="T6" fmla="*/ 103 w 272"/>
                        <a:gd name="T7" fmla="*/ 98 h 121"/>
                        <a:gd name="T8" fmla="*/ 103 w 272"/>
                        <a:gd name="T9" fmla="*/ 98 h 121"/>
                        <a:gd name="T10" fmla="*/ 103 w 272"/>
                        <a:gd name="T11" fmla="*/ 98 h 121"/>
                        <a:gd name="T12" fmla="*/ 103 w 272"/>
                        <a:gd name="T13" fmla="*/ 98 h 121"/>
                        <a:gd name="T14" fmla="*/ 102 w 272"/>
                        <a:gd name="T15" fmla="*/ 98 h 121"/>
                        <a:gd name="T16" fmla="*/ 102 w 272"/>
                        <a:gd name="T17" fmla="*/ 98 h 121"/>
                        <a:gd name="T18" fmla="*/ 102 w 272"/>
                        <a:gd name="T19" fmla="*/ 98 h 121"/>
                        <a:gd name="T20" fmla="*/ 102 w 272"/>
                        <a:gd name="T21" fmla="*/ 98 h 121"/>
                        <a:gd name="T22" fmla="*/ 102 w 272"/>
                        <a:gd name="T23" fmla="*/ 98 h 121"/>
                        <a:gd name="T24" fmla="*/ 101 w 272"/>
                        <a:gd name="T25" fmla="*/ 98 h 121"/>
                        <a:gd name="T26" fmla="*/ 101 w 272"/>
                        <a:gd name="T27" fmla="*/ 98 h 121"/>
                        <a:gd name="T28" fmla="*/ 101 w 272"/>
                        <a:gd name="T29" fmla="*/ 98 h 121"/>
                        <a:gd name="T30" fmla="*/ 101 w 272"/>
                        <a:gd name="T31" fmla="*/ 98 h 121"/>
                        <a:gd name="T32" fmla="*/ 101 w 272"/>
                        <a:gd name="T33" fmla="*/ 98 h 121"/>
                        <a:gd name="T34" fmla="*/ 100 w 272"/>
                        <a:gd name="T35" fmla="*/ 98 h 121"/>
                        <a:gd name="T36" fmla="*/ 100 w 272"/>
                        <a:gd name="T37" fmla="*/ 98 h 121"/>
                        <a:gd name="T38" fmla="*/ 100 w 272"/>
                        <a:gd name="T39" fmla="*/ 98 h 121"/>
                        <a:gd name="T40" fmla="*/ 100 w 272"/>
                        <a:gd name="T41" fmla="*/ 98 h 121"/>
                        <a:gd name="T42" fmla="*/ 100 w 272"/>
                        <a:gd name="T43" fmla="*/ 98 h 121"/>
                        <a:gd name="T44" fmla="*/ 99 w 272"/>
                        <a:gd name="T45" fmla="*/ 98 h 121"/>
                        <a:gd name="T46" fmla="*/ 99 w 272"/>
                        <a:gd name="T47" fmla="*/ 98 h 121"/>
                        <a:gd name="T48" fmla="*/ 99 w 272"/>
                        <a:gd name="T49" fmla="*/ 98 h 121"/>
                        <a:gd name="T50" fmla="*/ 99 w 272"/>
                        <a:gd name="T51" fmla="*/ 98 h 121"/>
                        <a:gd name="T52" fmla="*/ 99 w 272"/>
                        <a:gd name="T53" fmla="*/ 98 h 121"/>
                        <a:gd name="T54" fmla="*/ 98 w 272"/>
                        <a:gd name="T55" fmla="*/ 98 h 121"/>
                        <a:gd name="T56" fmla="*/ 98 w 272"/>
                        <a:gd name="T57" fmla="*/ 98 h 121"/>
                        <a:gd name="T58" fmla="*/ 98 w 272"/>
                        <a:gd name="T59" fmla="*/ 98 h 121"/>
                        <a:gd name="T60" fmla="*/ 98 w 272"/>
                        <a:gd name="T61" fmla="*/ 98 h 121"/>
                        <a:gd name="T62" fmla="*/ 98 w 272"/>
                        <a:gd name="T63" fmla="*/ 98 h 121"/>
                        <a:gd name="T64" fmla="*/ 97 w 272"/>
                        <a:gd name="T65" fmla="*/ 98 h 121"/>
                        <a:gd name="T66" fmla="*/ 97 w 272"/>
                        <a:gd name="T67" fmla="*/ 98 h 121"/>
                        <a:gd name="T68" fmla="*/ 97 w 272"/>
                        <a:gd name="T69" fmla="*/ 98 h 121"/>
                        <a:gd name="T70" fmla="*/ 97 w 272"/>
                        <a:gd name="T71" fmla="*/ 98 h 121"/>
                        <a:gd name="T72" fmla="*/ 0 w 272"/>
                        <a:gd name="T73" fmla="*/ 61 h 121"/>
                        <a:gd name="T74" fmla="*/ 127 w 272"/>
                        <a:gd name="T75" fmla="*/ 121 h 121"/>
                        <a:gd name="T76" fmla="*/ 272 w 272"/>
                        <a:gd name="T77" fmla="*/ 32 h 121"/>
                        <a:gd name="T78" fmla="*/ 254 w 272"/>
                        <a:gd name="T79" fmla="*/ 1 h 121"/>
                        <a:gd name="T80" fmla="*/ 254 w 272"/>
                        <a:gd name="T81" fmla="*/ 1 h 121"/>
                        <a:gd name="T82" fmla="*/ 254 w 272"/>
                        <a:gd name="T83" fmla="*/ 1 h 121"/>
                        <a:gd name="T84" fmla="*/ 254 w 272"/>
                        <a:gd name="T85" fmla="*/ 1 h 121"/>
                        <a:gd name="T86" fmla="*/ 254 w 272"/>
                        <a:gd name="T87" fmla="*/ 0 h 121"/>
                        <a:gd name="T88" fmla="*/ 253 w 272"/>
                        <a:gd name="T89" fmla="*/ 0 h 121"/>
                        <a:gd name="T90" fmla="*/ 253 w 272"/>
                        <a:gd name="T91" fmla="*/ 0 h 12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</a:cxnLst>
                      <a:rect l="0" t="0" r="r" b="b"/>
                      <a:pathLst>
                        <a:path w="272" h="121">
                          <a:moveTo>
                            <a:pt x="253" y="0"/>
                          </a:moveTo>
                          <a:cubicBezTo>
                            <a:pt x="228" y="58"/>
                            <a:pt x="170" y="98"/>
                            <a:pt x="103" y="98"/>
                          </a:cubicBezTo>
                          <a:cubicBezTo>
                            <a:pt x="103" y="98"/>
                            <a:pt x="103" y="98"/>
                            <a:pt x="103" y="98"/>
                          </a:cubicBezTo>
                          <a:cubicBezTo>
                            <a:pt x="103" y="98"/>
                            <a:pt x="103" y="98"/>
                            <a:pt x="103" y="98"/>
                          </a:cubicBezTo>
                          <a:cubicBezTo>
                            <a:pt x="103" y="98"/>
                            <a:pt x="103" y="98"/>
                            <a:pt x="103" y="98"/>
                          </a:cubicBezTo>
                          <a:cubicBezTo>
                            <a:pt x="103" y="98"/>
                            <a:pt x="103" y="98"/>
                            <a:pt x="103" y="98"/>
                          </a:cubicBezTo>
                          <a:cubicBezTo>
                            <a:pt x="103" y="98"/>
                            <a:pt x="103" y="98"/>
                            <a:pt x="103" y="98"/>
                          </a:cubicBezTo>
                          <a:cubicBezTo>
                            <a:pt x="102" y="98"/>
                            <a:pt x="102" y="98"/>
                            <a:pt x="102" y="98"/>
                          </a:cubicBezTo>
                          <a:cubicBezTo>
                            <a:pt x="102" y="98"/>
                            <a:pt x="102" y="98"/>
                            <a:pt x="102" y="98"/>
                          </a:cubicBezTo>
                          <a:cubicBezTo>
                            <a:pt x="102" y="98"/>
                            <a:pt x="102" y="98"/>
                            <a:pt x="102" y="98"/>
                          </a:cubicBezTo>
                          <a:cubicBezTo>
                            <a:pt x="102" y="98"/>
                            <a:pt x="102" y="98"/>
                            <a:pt x="102" y="98"/>
                          </a:cubicBezTo>
                          <a:cubicBezTo>
                            <a:pt x="102" y="98"/>
                            <a:pt x="102" y="98"/>
                            <a:pt x="102" y="98"/>
                          </a:cubicBezTo>
                          <a:cubicBezTo>
                            <a:pt x="101" y="98"/>
                            <a:pt x="101" y="98"/>
                            <a:pt x="101" y="98"/>
                          </a:cubicBezTo>
                          <a:cubicBezTo>
                            <a:pt x="101" y="98"/>
                            <a:pt x="101" y="98"/>
                            <a:pt x="101" y="98"/>
                          </a:cubicBezTo>
                          <a:cubicBezTo>
                            <a:pt x="101" y="98"/>
                            <a:pt x="101" y="98"/>
                            <a:pt x="101" y="98"/>
                          </a:cubicBezTo>
                          <a:cubicBezTo>
                            <a:pt x="101" y="98"/>
                            <a:pt x="101" y="98"/>
                            <a:pt x="101" y="98"/>
                          </a:cubicBezTo>
                          <a:cubicBezTo>
                            <a:pt x="101" y="98"/>
                            <a:pt x="101" y="98"/>
                            <a:pt x="101" y="98"/>
                          </a:cubicBezTo>
                          <a:cubicBezTo>
                            <a:pt x="101" y="98"/>
                            <a:pt x="100" y="98"/>
                            <a:pt x="100" y="98"/>
                          </a:cubicBezTo>
                          <a:cubicBezTo>
                            <a:pt x="100" y="98"/>
                            <a:pt x="100" y="98"/>
                            <a:pt x="100" y="98"/>
                          </a:cubicBezTo>
                          <a:cubicBezTo>
                            <a:pt x="100" y="98"/>
                            <a:pt x="100" y="98"/>
                            <a:pt x="100" y="98"/>
                          </a:cubicBezTo>
                          <a:cubicBezTo>
                            <a:pt x="100" y="98"/>
                            <a:pt x="100" y="98"/>
                            <a:pt x="100" y="98"/>
                          </a:cubicBezTo>
                          <a:cubicBezTo>
                            <a:pt x="100" y="98"/>
                            <a:pt x="100" y="98"/>
                            <a:pt x="100" y="98"/>
                          </a:cubicBezTo>
                          <a:cubicBezTo>
                            <a:pt x="100" y="98"/>
                            <a:pt x="99" y="98"/>
                            <a:pt x="99" y="98"/>
                          </a:cubicBezTo>
                          <a:cubicBezTo>
                            <a:pt x="99" y="98"/>
                            <a:pt x="99" y="98"/>
                            <a:pt x="99" y="98"/>
                          </a:cubicBezTo>
                          <a:cubicBezTo>
                            <a:pt x="99" y="98"/>
                            <a:pt x="99" y="98"/>
                            <a:pt x="99" y="98"/>
                          </a:cubicBezTo>
                          <a:cubicBezTo>
                            <a:pt x="99" y="98"/>
                            <a:pt x="99" y="98"/>
                            <a:pt x="99" y="98"/>
                          </a:cubicBezTo>
                          <a:cubicBezTo>
                            <a:pt x="99" y="98"/>
                            <a:pt x="99" y="98"/>
                            <a:pt x="99" y="98"/>
                          </a:cubicBezTo>
                          <a:cubicBezTo>
                            <a:pt x="99" y="98"/>
                            <a:pt x="99" y="98"/>
                            <a:pt x="98" y="98"/>
                          </a:cubicBezTo>
                          <a:cubicBezTo>
                            <a:pt x="98" y="98"/>
                            <a:pt x="98" y="98"/>
                            <a:pt x="98" y="98"/>
                          </a:cubicBezTo>
                          <a:cubicBezTo>
                            <a:pt x="98" y="98"/>
                            <a:pt x="98" y="98"/>
                            <a:pt x="98" y="98"/>
                          </a:cubicBezTo>
                          <a:cubicBezTo>
                            <a:pt x="98" y="98"/>
                            <a:pt x="98" y="98"/>
                            <a:pt x="98" y="98"/>
                          </a:cubicBezTo>
                          <a:cubicBezTo>
                            <a:pt x="98" y="98"/>
                            <a:pt x="98" y="98"/>
                            <a:pt x="98" y="98"/>
                          </a:cubicBezTo>
                          <a:cubicBezTo>
                            <a:pt x="98" y="98"/>
                            <a:pt x="98" y="98"/>
                            <a:pt x="97" y="98"/>
                          </a:cubicBezTo>
                          <a:cubicBezTo>
                            <a:pt x="97" y="98"/>
                            <a:pt x="97" y="98"/>
                            <a:pt x="97" y="98"/>
                          </a:cubicBezTo>
                          <a:cubicBezTo>
                            <a:pt x="97" y="98"/>
                            <a:pt x="97" y="98"/>
                            <a:pt x="97" y="98"/>
                          </a:cubicBezTo>
                          <a:cubicBezTo>
                            <a:pt x="97" y="98"/>
                            <a:pt x="97" y="98"/>
                            <a:pt x="97" y="98"/>
                          </a:cubicBezTo>
                          <a:cubicBezTo>
                            <a:pt x="60" y="96"/>
                            <a:pt x="26" y="83"/>
                            <a:pt x="0" y="61"/>
                          </a:cubicBezTo>
                          <a:cubicBezTo>
                            <a:pt x="30" y="97"/>
                            <a:pt x="75" y="121"/>
                            <a:pt x="127" y="121"/>
                          </a:cubicBezTo>
                          <a:cubicBezTo>
                            <a:pt x="190" y="121"/>
                            <a:pt x="245" y="85"/>
                            <a:pt x="272" y="32"/>
                          </a:cubicBezTo>
                          <a:cubicBezTo>
                            <a:pt x="265" y="22"/>
                            <a:pt x="259" y="12"/>
                            <a:pt x="254" y="1"/>
                          </a:cubicBezTo>
                          <a:cubicBezTo>
                            <a:pt x="254" y="1"/>
                            <a:pt x="254" y="1"/>
                            <a:pt x="254" y="1"/>
                          </a:cubicBezTo>
                          <a:cubicBezTo>
                            <a:pt x="254" y="1"/>
                            <a:pt x="254" y="1"/>
                            <a:pt x="254" y="1"/>
                          </a:cubicBezTo>
                          <a:cubicBezTo>
                            <a:pt x="254" y="1"/>
                            <a:pt x="254" y="1"/>
                            <a:pt x="254" y="1"/>
                          </a:cubicBezTo>
                          <a:cubicBezTo>
                            <a:pt x="254" y="0"/>
                            <a:pt x="254" y="0"/>
                            <a:pt x="254" y="0"/>
                          </a:cubicBezTo>
                          <a:cubicBezTo>
                            <a:pt x="254" y="0"/>
                            <a:pt x="254" y="0"/>
                            <a:pt x="253" y="0"/>
                          </a:cubicBezTo>
                          <a:cubicBezTo>
                            <a:pt x="253" y="0"/>
                            <a:pt x="253" y="0"/>
                            <a:pt x="253" y="0"/>
                          </a:cubicBezTo>
                        </a:path>
                      </a:pathLst>
                    </a:cu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69" name="出自【趣你的PPT】(微信:qunideppt)：最优质的PPT资源库"/>
                    <p:cNvSpPr>
                      <a:spLocks/>
                    </p:cNvSpPr>
                    <p:nvPr/>
                  </p:nvSpPr>
                  <p:spPr bwMode="auto">
                    <a:xfrm>
                      <a:off x="7981282" y="2961562"/>
                      <a:ext cx="1598862" cy="1599264"/>
                    </a:xfrm>
                    <a:custGeom>
                      <a:avLst/>
                      <a:gdLst>
                        <a:gd name="T0" fmla="*/ 268 w 291"/>
                        <a:gd name="T1" fmla="*/ 97 h 291"/>
                        <a:gd name="T2" fmla="*/ 268 w 291"/>
                        <a:gd name="T3" fmla="*/ 97 h 291"/>
                        <a:gd name="T4" fmla="*/ 268 w 291"/>
                        <a:gd name="T5" fmla="*/ 98 h 291"/>
                        <a:gd name="T6" fmla="*/ 268 w 291"/>
                        <a:gd name="T7" fmla="*/ 98 h 291"/>
                        <a:gd name="T8" fmla="*/ 268 w 291"/>
                        <a:gd name="T9" fmla="*/ 99 h 291"/>
                        <a:gd name="T10" fmla="*/ 268 w 291"/>
                        <a:gd name="T11" fmla="*/ 99 h 291"/>
                        <a:gd name="T12" fmla="*/ 268 w 291"/>
                        <a:gd name="T13" fmla="*/ 99 h 291"/>
                        <a:gd name="T14" fmla="*/ 268 w 291"/>
                        <a:gd name="T15" fmla="*/ 99 h 291"/>
                        <a:gd name="T16" fmla="*/ 268 w 291"/>
                        <a:gd name="T17" fmla="*/ 99 h 291"/>
                        <a:gd name="T18" fmla="*/ 268 w 291"/>
                        <a:gd name="T19" fmla="*/ 100 h 291"/>
                        <a:gd name="T20" fmla="*/ 268 w 291"/>
                        <a:gd name="T21" fmla="*/ 100 h 291"/>
                        <a:gd name="T22" fmla="*/ 268 w 291"/>
                        <a:gd name="T23" fmla="*/ 100 h 291"/>
                        <a:gd name="T24" fmla="*/ 268 w 291"/>
                        <a:gd name="T25" fmla="*/ 101 h 291"/>
                        <a:gd name="T26" fmla="*/ 268 w 291"/>
                        <a:gd name="T27" fmla="*/ 101 h 291"/>
                        <a:gd name="T28" fmla="*/ 268 w 291"/>
                        <a:gd name="T29" fmla="*/ 101 h 291"/>
                        <a:gd name="T30" fmla="*/ 268 w 291"/>
                        <a:gd name="T31" fmla="*/ 101 h 291"/>
                        <a:gd name="T32" fmla="*/ 268 w 291"/>
                        <a:gd name="T33" fmla="*/ 102 h 291"/>
                        <a:gd name="T34" fmla="*/ 268 w 291"/>
                        <a:gd name="T35" fmla="*/ 102 h 291"/>
                        <a:gd name="T36" fmla="*/ 268 w 291"/>
                        <a:gd name="T37" fmla="*/ 102 h 291"/>
                        <a:gd name="T38" fmla="*/ 268 w 291"/>
                        <a:gd name="T39" fmla="*/ 102 h 291"/>
                        <a:gd name="T40" fmla="*/ 268 w 291"/>
                        <a:gd name="T41" fmla="*/ 103 h 291"/>
                        <a:gd name="T42" fmla="*/ 268 w 291"/>
                        <a:gd name="T43" fmla="*/ 103 h 291"/>
                        <a:gd name="T44" fmla="*/ 268 w 291"/>
                        <a:gd name="T45" fmla="*/ 103 h 291"/>
                        <a:gd name="T46" fmla="*/ 268 w 291"/>
                        <a:gd name="T47" fmla="*/ 103 h 291"/>
                        <a:gd name="T48" fmla="*/ 268 w 291"/>
                        <a:gd name="T49" fmla="*/ 104 h 291"/>
                        <a:gd name="T50" fmla="*/ 104 w 291"/>
                        <a:gd name="T51" fmla="*/ 268 h 291"/>
                        <a:gd name="T52" fmla="*/ 103 w 291"/>
                        <a:gd name="T53" fmla="*/ 268 h 291"/>
                        <a:gd name="T54" fmla="*/ 103 w 291"/>
                        <a:gd name="T55" fmla="*/ 268 h 291"/>
                        <a:gd name="T56" fmla="*/ 102 w 291"/>
                        <a:gd name="T57" fmla="*/ 268 h 291"/>
                        <a:gd name="T58" fmla="*/ 102 w 291"/>
                        <a:gd name="T59" fmla="*/ 268 h 291"/>
                        <a:gd name="T60" fmla="*/ 102 w 291"/>
                        <a:gd name="T61" fmla="*/ 268 h 291"/>
                        <a:gd name="T62" fmla="*/ 101 w 291"/>
                        <a:gd name="T63" fmla="*/ 268 h 291"/>
                        <a:gd name="T64" fmla="*/ 101 w 291"/>
                        <a:gd name="T65" fmla="*/ 268 h 291"/>
                        <a:gd name="T66" fmla="*/ 101 w 291"/>
                        <a:gd name="T67" fmla="*/ 268 h 291"/>
                        <a:gd name="T68" fmla="*/ 100 w 291"/>
                        <a:gd name="T69" fmla="*/ 268 h 291"/>
                        <a:gd name="T70" fmla="*/ 100 w 291"/>
                        <a:gd name="T71" fmla="*/ 268 h 291"/>
                        <a:gd name="T72" fmla="*/ 99 w 291"/>
                        <a:gd name="T73" fmla="*/ 268 h 291"/>
                        <a:gd name="T74" fmla="*/ 99 w 291"/>
                        <a:gd name="T75" fmla="*/ 268 h 291"/>
                        <a:gd name="T76" fmla="*/ 99 w 291"/>
                        <a:gd name="T77" fmla="*/ 268 h 291"/>
                        <a:gd name="T78" fmla="*/ 98 w 291"/>
                        <a:gd name="T79" fmla="*/ 268 h 291"/>
                        <a:gd name="T80" fmla="*/ 98 w 291"/>
                        <a:gd name="T81" fmla="*/ 268 h 291"/>
                        <a:gd name="T82" fmla="*/ 98 w 291"/>
                        <a:gd name="T83" fmla="*/ 268 h 291"/>
                        <a:gd name="T84" fmla="*/ 97 w 291"/>
                        <a:gd name="T85" fmla="*/ 268 h 291"/>
                        <a:gd name="T86" fmla="*/ 127 w 291"/>
                        <a:gd name="T87" fmla="*/ 291 h 291"/>
                        <a:gd name="T88" fmla="*/ 231 w 291"/>
                        <a:gd name="T89" fmla="*/ 0 h 2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</a:cxnLst>
                      <a:rect l="0" t="0" r="r" b="b"/>
                      <a:pathLst>
                        <a:path w="291" h="291">
                          <a:moveTo>
                            <a:pt x="231" y="0"/>
                          </a:moveTo>
                          <a:cubicBezTo>
                            <a:pt x="253" y="27"/>
                            <a:pt x="266" y="60"/>
                            <a:pt x="268" y="97"/>
                          </a:cubicBezTo>
                          <a:cubicBezTo>
                            <a:pt x="268" y="97"/>
                            <a:pt x="268" y="97"/>
                            <a:pt x="268" y="97"/>
                          </a:cubicBezTo>
                          <a:cubicBezTo>
                            <a:pt x="268" y="97"/>
                            <a:pt x="268" y="97"/>
                            <a:pt x="268" y="97"/>
                          </a:cubicBezTo>
                          <a:cubicBezTo>
                            <a:pt x="268" y="97"/>
                            <a:pt x="268" y="97"/>
                            <a:pt x="268" y="97"/>
                          </a:cubicBezTo>
                          <a:cubicBezTo>
                            <a:pt x="268" y="98"/>
                            <a:pt x="268" y="98"/>
                            <a:pt x="268" y="98"/>
                          </a:cubicBezTo>
                          <a:cubicBezTo>
                            <a:pt x="268" y="98"/>
                            <a:pt x="268" y="98"/>
                            <a:pt x="268" y="98"/>
                          </a:cubicBezTo>
                          <a:cubicBezTo>
                            <a:pt x="268" y="98"/>
                            <a:pt x="268" y="98"/>
                            <a:pt x="268" y="98"/>
                          </a:cubicBezTo>
                          <a:cubicBezTo>
                            <a:pt x="268" y="98"/>
                            <a:pt x="268" y="98"/>
                            <a:pt x="268" y="98"/>
                          </a:cubicBezTo>
                          <a:cubicBezTo>
                            <a:pt x="268" y="98"/>
                            <a:pt x="268" y="98"/>
                            <a:pt x="268" y="99"/>
                          </a:cubicBezTo>
                          <a:cubicBezTo>
                            <a:pt x="268" y="99"/>
                            <a:pt x="268" y="99"/>
                            <a:pt x="268" y="99"/>
                          </a:cubicBezTo>
                          <a:cubicBezTo>
                            <a:pt x="268" y="99"/>
                            <a:pt x="268" y="99"/>
                            <a:pt x="268" y="99"/>
                          </a:cubicBezTo>
                          <a:cubicBezTo>
                            <a:pt x="268" y="99"/>
                            <a:pt x="268" y="99"/>
                            <a:pt x="268" y="99"/>
                          </a:cubicBezTo>
                          <a:cubicBezTo>
                            <a:pt x="268" y="99"/>
                            <a:pt x="268" y="99"/>
                            <a:pt x="268" y="99"/>
                          </a:cubicBezTo>
                          <a:cubicBezTo>
                            <a:pt x="268" y="99"/>
                            <a:pt x="268" y="99"/>
                            <a:pt x="268" y="99"/>
                          </a:cubicBezTo>
                          <a:cubicBezTo>
                            <a:pt x="268" y="99"/>
                            <a:pt x="268" y="99"/>
                            <a:pt x="268" y="99"/>
                          </a:cubicBezTo>
                          <a:cubicBezTo>
                            <a:pt x="268" y="99"/>
                            <a:pt x="268" y="99"/>
                            <a:pt x="268" y="99"/>
                          </a:cubicBezTo>
                          <a:cubicBezTo>
                            <a:pt x="268" y="99"/>
                            <a:pt x="268" y="99"/>
                            <a:pt x="268" y="99"/>
                          </a:cubicBezTo>
                          <a:cubicBezTo>
                            <a:pt x="268" y="100"/>
                            <a:pt x="268" y="100"/>
                            <a:pt x="268" y="100"/>
                          </a:cubicBezTo>
                          <a:cubicBezTo>
                            <a:pt x="268" y="100"/>
                            <a:pt x="268" y="100"/>
                            <a:pt x="268" y="100"/>
                          </a:cubicBezTo>
                          <a:cubicBezTo>
                            <a:pt x="268" y="100"/>
                            <a:pt x="268" y="100"/>
                            <a:pt x="268" y="100"/>
                          </a:cubicBezTo>
                          <a:cubicBezTo>
                            <a:pt x="268" y="100"/>
                            <a:pt x="268" y="100"/>
                            <a:pt x="268" y="100"/>
                          </a:cubicBezTo>
                          <a:cubicBezTo>
                            <a:pt x="268" y="100"/>
                            <a:pt x="268" y="100"/>
                            <a:pt x="268" y="100"/>
                          </a:cubicBezTo>
                          <a:cubicBezTo>
                            <a:pt x="268" y="100"/>
                            <a:pt x="268" y="100"/>
                            <a:pt x="268" y="100"/>
                          </a:cubicBezTo>
                          <a:cubicBezTo>
                            <a:pt x="268" y="100"/>
                            <a:pt x="268" y="100"/>
                            <a:pt x="268" y="100"/>
                          </a:cubicBezTo>
                          <a:cubicBezTo>
                            <a:pt x="268" y="100"/>
                            <a:pt x="268" y="101"/>
                            <a:pt x="268" y="101"/>
                          </a:cubicBezTo>
                          <a:cubicBezTo>
                            <a:pt x="268" y="101"/>
                            <a:pt x="268" y="101"/>
                            <a:pt x="268" y="101"/>
                          </a:cubicBezTo>
                          <a:cubicBezTo>
                            <a:pt x="268" y="101"/>
                            <a:pt x="268" y="101"/>
                            <a:pt x="268" y="101"/>
                          </a:cubicBezTo>
                          <a:cubicBezTo>
                            <a:pt x="268" y="101"/>
                            <a:pt x="268" y="101"/>
                            <a:pt x="268" y="101"/>
                          </a:cubicBezTo>
                          <a:cubicBezTo>
                            <a:pt x="268" y="101"/>
                            <a:pt x="268" y="101"/>
                            <a:pt x="268" y="101"/>
                          </a:cubicBezTo>
                          <a:cubicBezTo>
                            <a:pt x="268" y="101"/>
                            <a:pt x="268" y="101"/>
                            <a:pt x="268" y="101"/>
                          </a:cubicBezTo>
                          <a:cubicBezTo>
                            <a:pt x="268" y="101"/>
                            <a:pt x="268" y="101"/>
                            <a:pt x="268" y="101"/>
                          </a:cubicBezTo>
                          <a:cubicBezTo>
                            <a:pt x="268" y="101"/>
                            <a:pt x="268" y="101"/>
                            <a:pt x="268" y="101"/>
                          </a:cubicBezTo>
                          <a:cubicBezTo>
                            <a:pt x="268" y="102"/>
                            <a:pt x="268" y="102"/>
                            <a:pt x="268" y="102"/>
                          </a:cubicBezTo>
                          <a:cubicBezTo>
                            <a:pt x="268" y="102"/>
                            <a:pt x="268" y="102"/>
                            <a:pt x="268" y="102"/>
                          </a:cubicBezTo>
                          <a:cubicBezTo>
                            <a:pt x="268" y="102"/>
                            <a:pt x="268" y="102"/>
                            <a:pt x="268" y="102"/>
                          </a:cubicBezTo>
                          <a:cubicBezTo>
                            <a:pt x="268" y="102"/>
                            <a:pt x="268" y="102"/>
                            <a:pt x="268" y="102"/>
                          </a:cubicBezTo>
                          <a:cubicBezTo>
                            <a:pt x="268" y="102"/>
                            <a:pt x="268" y="102"/>
                            <a:pt x="268" y="102"/>
                          </a:cubicBezTo>
                          <a:cubicBezTo>
                            <a:pt x="268" y="102"/>
                            <a:pt x="268" y="102"/>
                            <a:pt x="268" y="102"/>
                          </a:cubicBezTo>
                          <a:cubicBezTo>
                            <a:pt x="268" y="102"/>
                            <a:pt x="268" y="102"/>
                            <a:pt x="268" y="102"/>
                          </a:cubicBezTo>
                          <a:cubicBezTo>
                            <a:pt x="268" y="102"/>
                            <a:pt x="268" y="103"/>
                            <a:pt x="268" y="103"/>
                          </a:cubicBezTo>
                          <a:cubicBezTo>
                            <a:pt x="268" y="103"/>
                            <a:pt x="268" y="103"/>
                            <a:pt x="268" y="103"/>
                          </a:cubicBezTo>
                          <a:cubicBezTo>
                            <a:pt x="268" y="103"/>
                            <a:pt x="268" y="103"/>
                            <a:pt x="268" y="103"/>
                          </a:cubicBezTo>
                          <a:cubicBezTo>
                            <a:pt x="268" y="103"/>
                            <a:pt x="268" y="103"/>
                            <a:pt x="268" y="103"/>
                          </a:cubicBezTo>
                          <a:cubicBezTo>
                            <a:pt x="268" y="103"/>
                            <a:pt x="268" y="103"/>
                            <a:pt x="268" y="103"/>
                          </a:cubicBezTo>
                          <a:cubicBezTo>
                            <a:pt x="268" y="103"/>
                            <a:pt x="268" y="103"/>
                            <a:pt x="268" y="103"/>
                          </a:cubicBezTo>
                          <a:cubicBezTo>
                            <a:pt x="268" y="103"/>
                            <a:pt x="268" y="103"/>
                            <a:pt x="268" y="103"/>
                          </a:cubicBezTo>
                          <a:cubicBezTo>
                            <a:pt x="268" y="103"/>
                            <a:pt x="268" y="103"/>
                            <a:pt x="268" y="103"/>
                          </a:cubicBezTo>
                          <a:cubicBezTo>
                            <a:pt x="268" y="103"/>
                            <a:pt x="268" y="104"/>
                            <a:pt x="268" y="104"/>
                          </a:cubicBezTo>
                          <a:cubicBezTo>
                            <a:pt x="268" y="104"/>
                            <a:pt x="268" y="104"/>
                            <a:pt x="268" y="104"/>
                          </a:cubicBezTo>
                          <a:cubicBezTo>
                            <a:pt x="268" y="104"/>
                            <a:pt x="268" y="104"/>
                            <a:pt x="268" y="104"/>
                          </a:cubicBezTo>
                          <a:cubicBezTo>
                            <a:pt x="268" y="194"/>
                            <a:pt x="194" y="268"/>
                            <a:pt x="104" y="268"/>
                          </a:cubicBezTo>
                          <a:cubicBezTo>
                            <a:pt x="104" y="268"/>
                            <a:pt x="104" y="268"/>
                            <a:pt x="104" y="268"/>
                          </a:cubicBezTo>
                          <a:cubicBezTo>
                            <a:pt x="104" y="268"/>
                            <a:pt x="103" y="268"/>
                            <a:pt x="103" y="268"/>
                          </a:cubicBezTo>
                          <a:cubicBezTo>
                            <a:pt x="103" y="268"/>
                            <a:pt x="103" y="268"/>
                            <a:pt x="103" y="268"/>
                          </a:cubicBezTo>
                          <a:cubicBezTo>
                            <a:pt x="103" y="268"/>
                            <a:pt x="103" y="268"/>
                            <a:pt x="103" y="268"/>
                          </a:cubicBezTo>
                          <a:cubicBezTo>
                            <a:pt x="103" y="268"/>
                            <a:pt x="103" y="268"/>
                            <a:pt x="103" y="268"/>
                          </a:cubicBezTo>
                          <a:cubicBezTo>
                            <a:pt x="103" y="268"/>
                            <a:pt x="103" y="268"/>
                            <a:pt x="102" y="268"/>
                          </a:cubicBezTo>
                          <a:cubicBezTo>
                            <a:pt x="102" y="268"/>
                            <a:pt x="102" y="268"/>
                            <a:pt x="102" y="268"/>
                          </a:cubicBezTo>
                          <a:cubicBezTo>
                            <a:pt x="102" y="268"/>
                            <a:pt x="102" y="268"/>
                            <a:pt x="102" y="268"/>
                          </a:cubicBezTo>
                          <a:cubicBezTo>
                            <a:pt x="102" y="268"/>
                            <a:pt x="102" y="268"/>
                            <a:pt x="102" y="268"/>
                          </a:cubicBezTo>
                          <a:cubicBezTo>
                            <a:pt x="102" y="268"/>
                            <a:pt x="102" y="268"/>
                            <a:pt x="102" y="268"/>
                          </a:cubicBezTo>
                          <a:cubicBezTo>
                            <a:pt x="102" y="268"/>
                            <a:pt x="102" y="268"/>
                            <a:pt x="102" y="268"/>
                          </a:cubicBezTo>
                          <a:cubicBezTo>
                            <a:pt x="102" y="268"/>
                            <a:pt x="101" y="268"/>
                            <a:pt x="101" y="268"/>
                          </a:cubicBezTo>
                          <a:cubicBezTo>
                            <a:pt x="101" y="268"/>
                            <a:pt x="101" y="268"/>
                            <a:pt x="101" y="268"/>
                          </a:cubicBezTo>
                          <a:cubicBezTo>
                            <a:pt x="101" y="268"/>
                            <a:pt x="101" y="268"/>
                            <a:pt x="101" y="268"/>
                          </a:cubicBezTo>
                          <a:cubicBezTo>
                            <a:pt x="101" y="268"/>
                            <a:pt x="101" y="268"/>
                            <a:pt x="101" y="268"/>
                          </a:cubicBezTo>
                          <a:cubicBezTo>
                            <a:pt x="101" y="268"/>
                            <a:pt x="101" y="268"/>
                            <a:pt x="101" y="268"/>
                          </a:cubicBezTo>
                          <a:cubicBezTo>
                            <a:pt x="101" y="268"/>
                            <a:pt x="100" y="268"/>
                            <a:pt x="100" y="268"/>
                          </a:cubicBezTo>
                          <a:cubicBezTo>
                            <a:pt x="100" y="268"/>
                            <a:pt x="100" y="268"/>
                            <a:pt x="100" y="268"/>
                          </a:cubicBezTo>
                          <a:cubicBezTo>
                            <a:pt x="100" y="268"/>
                            <a:pt x="100" y="268"/>
                            <a:pt x="100" y="268"/>
                          </a:cubicBezTo>
                          <a:cubicBezTo>
                            <a:pt x="100" y="268"/>
                            <a:pt x="100" y="268"/>
                            <a:pt x="100" y="268"/>
                          </a:cubicBezTo>
                          <a:cubicBezTo>
                            <a:pt x="100" y="268"/>
                            <a:pt x="100" y="268"/>
                            <a:pt x="100" y="268"/>
                          </a:cubicBezTo>
                          <a:cubicBezTo>
                            <a:pt x="100" y="268"/>
                            <a:pt x="99" y="268"/>
                            <a:pt x="99" y="268"/>
                          </a:cubicBezTo>
                          <a:cubicBezTo>
                            <a:pt x="99" y="268"/>
                            <a:pt x="99" y="268"/>
                            <a:pt x="99" y="268"/>
                          </a:cubicBezTo>
                          <a:cubicBezTo>
                            <a:pt x="99" y="268"/>
                            <a:pt x="99" y="268"/>
                            <a:pt x="99" y="268"/>
                          </a:cubicBezTo>
                          <a:cubicBezTo>
                            <a:pt x="99" y="268"/>
                            <a:pt x="99" y="268"/>
                            <a:pt x="99" y="268"/>
                          </a:cubicBezTo>
                          <a:cubicBezTo>
                            <a:pt x="99" y="268"/>
                            <a:pt x="99" y="268"/>
                            <a:pt x="99" y="268"/>
                          </a:cubicBezTo>
                          <a:cubicBezTo>
                            <a:pt x="99" y="268"/>
                            <a:pt x="98" y="268"/>
                            <a:pt x="98" y="268"/>
                          </a:cubicBezTo>
                          <a:cubicBezTo>
                            <a:pt x="98" y="268"/>
                            <a:pt x="98" y="268"/>
                            <a:pt x="98" y="268"/>
                          </a:cubicBezTo>
                          <a:cubicBezTo>
                            <a:pt x="98" y="268"/>
                            <a:pt x="98" y="268"/>
                            <a:pt x="98" y="268"/>
                          </a:cubicBezTo>
                          <a:cubicBezTo>
                            <a:pt x="98" y="268"/>
                            <a:pt x="98" y="268"/>
                            <a:pt x="98" y="268"/>
                          </a:cubicBezTo>
                          <a:cubicBezTo>
                            <a:pt x="98" y="268"/>
                            <a:pt x="98" y="268"/>
                            <a:pt x="98" y="268"/>
                          </a:cubicBezTo>
                          <a:cubicBezTo>
                            <a:pt x="98" y="268"/>
                            <a:pt x="98" y="268"/>
                            <a:pt x="98" y="268"/>
                          </a:cubicBezTo>
                          <a:cubicBezTo>
                            <a:pt x="97" y="268"/>
                            <a:pt x="97" y="268"/>
                            <a:pt x="97" y="268"/>
                          </a:cubicBezTo>
                          <a:cubicBezTo>
                            <a:pt x="97" y="268"/>
                            <a:pt x="97" y="268"/>
                            <a:pt x="97" y="268"/>
                          </a:cubicBezTo>
                          <a:cubicBezTo>
                            <a:pt x="60" y="266"/>
                            <a:pt x="27" y="253"/>
                            <a:pt x="0" y="231"/>
                          </a:cubicBezTo>
                          <a:cubicBezTo>
                            <a:pt x="30" y="267"/>
                            <a:pt x="76" y="291"/>
                            <a:pt x="127" y="291"/>
                          </a:cubicBezTo>
                          <a:cubicBezTo>
                            <a:pt x="217" y="291"/>
                            <a:pt x="291" y="217"/>
                            <a:pt x="291" y="127"/>
                          </a:cubicBezTo>
                          <a:cubicBezTo>
                            <a:pt x="291" y="76"/>
                            <a:pt x="267" y="30"/>
                            <a:pt x="231" y="0"/>
                          </a:cubicBezTo>
                        </a:path>
                      </a:pathLst>
                    </a:cu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70" name="出自【趣你的PPT】(微信:qunideppt)：最优质的PPT资源库"/>
                    <p:cNvSpPr>
                      <a:spLocks/>
                    </p:cNvSpPr>
                    <p:nvPr/>
                  </p:nvSpPr>
                  <p:spPr bwMode="auto">
                    <a:xfrm>
                      <a:off x="6331612" y="3894466"/>
                      <a:ext cx="1495658" cy="666360"/>
                    </a:xfrm>
                    <a:custGeom>
                      <a:avLst/>
                      <a:gdLst>
                        <a:gd name="T0" fmla="*/ 254 w 272"/>
                        <a:gd name="T1" fmla="*/ 0 h 121"/>
                        <a:gd name="T2" fmla="*/ 104 w 272"/>
                        <a:gd name="T3" fmla="*/ 98 h 121"/>
                        <a:gd name="T4" fmla="*/ 104 w 272"/>
                        <a:gd name="T5" fmla="*/ 98 h 121"/>
                        <a:gd name="T6" fmla="*/ 103 w 272"/>
                        <a:gd name="T7" fmla="*/ 98 h 121"/>
                        <a:gd name="T8" fmla="*/ 103 w 272"/>
                        <a:gd name="T9" fmla="*/ 98 h 121"/>
                        <a:gd name="T10" fmla="*/ 103 w 272"/>
                        <a:gd name="T11" fmla="*/ 98 h 121"/>
                        <a:gd name="T12" fmla="*/ 103 w 272"/>
                        <a:gd name="T13" fmla="*/ 98 h 121"/>
                        <a:gd name="T14" fmla="*/ 102 w 272"/>
                        <a:gd name="T15" fmla="*/ 98 h 121"/>
                        <a:gd name="T16" fmla="*/ 102 w 272"/>
                        <a:gd name="T17" fmla="*/ 98 h 121"/>
                        <a:gd name="T18" fmla="*/ 102 w 272"/>
                        <a:gd name="T19" fmla="*/ 98 h 121"/>
                        <a:gd name="T20" fmla="*/ 102 w 272"/>
                        <a:gd name="T21" fmla="*/ 98 h 121"/>
                        <a:gd name="T22" fmla="*/ 102 w 272"/>
                        <a:gd name="T23" fmla="*/ 98 h 121"/>
                        <a:gd name="T24" fmla="*/ 102 w 272"/>
                        <a:gd name="T25" fmla="*/ 98 h 121"/>
                        <a:gd name="T26" fmla="*/ 101 w 272"/>
                        <a:gd name="T27" fmla="*/ 98 h 121"/>
                        <a:gd name="T28" fmla="*/ 101 w 272"/>
                        <a:gd name="T29" fmla="*/ 98 h 121"/>
                        <a:gd name="T30" fmla="*/ 101 w 272"/>
                        <a:gd name="T31" fmla="*/ 98 h 121"/>
                        <a:gd name="T32" fmla="*/ 101 w 272"/>
                        <a:gd name="T33" fmla="*/ 98 h 121"/>
                        <a:gd name="T34" fmla="*/ 100 w 272"/>
                        <a:gd name="T35" fmla="*/ 98 h 121"/>
                        <a:gd name="T36" fmla="*/ 100 w 272"/>
                        <a:gd name="T37" fmla="*/ 98 h 121"/>
                        <a:gd name="T38" fmla="*/ 100 w 272"/>
                        <a:gd name="T39" fmla="*/ 98 h 121"/>
                        <a:gd name="T40" fmla="*/ 100 w 272"/>
                        <a:gd name="T41" fmla="*/ 98 h 121"/>
                        <a:gd name="T42" fmla="*/ 100 w 272"/>
                        <a:gd name="T43" fmla="*/ 98 h 121"/>
                        <a:gd name="T44" fmla="*/ 100 w 272"/>
                        <a:gd name="T45" fmla="*/ 98 h 121"/>
                        <a:gd name="T46" fmla="*/ 99 w 272"/>
                        <a:gd name="T47" fmla="*/ 98 h 121"/>
                        <a:gd name="T48" fmla="*/ 99 w 272"/>
                        <a:gd name="T49" fmla="*/ 98 h 121"/>
                        <a:gd name="T50" fmla="*/ 99 w 272"/>
                        <a:gd name="T51" fmla="*/ 98 h 121"/>
                        <a:gd name="T52" fmla="*/ 99 w 272"/>
                        <a:gd name="T53" fmla="*/ 98 h 121"/>
                        <a:gd name="T54" fmla="*/ 99 w 272"/>
                        <a:gd name="T55" fmla="*/ 98 h 121"/>
                        <a:gd name="T56" fmla="*/ 98 w 272"/>
                        <a:gd name="T57" fmla="*/ 98 h 121"/>
                        <a:gd name="T58" fmla="*/ 98 w 272"/>
                        <a:gd name="T59" fmla="*/ 98 h 121"/>
                        <a:gd name="T60" fmla="*/ 98 w 272"/>
                        <a:gd name="T61" fmla="*/ 98 h 121"/>
                        <a:gd name="T62" fmla="*/ 98 w 272"/>
                        <a:gd name="T63" fmla="*/ 98 h 121"/>
                        <a:gd name="T64" fmla="*/ 98 w 272"/>
                        <a:gd name="T65" fmla="*/ 98 h 121"/>
                        <a:gd name="T66" fmla="*/ 98 w 272"/>
                        <a:gd name="T67" fmla="*/ 98 h 121"/>
                        <a:gd name="T68" fmla="*/ 97 w 272"/>
                        <a:gd name="T69" fmla="*/ 98 h 121"/>
                        <a:gd name="T70" fmla="*/ 97 w 272"/>
                        <a:gd name="T71" fmla="*/ 98 h 121"/>
                        <a:gd name="T72" fmla="*/ 0 w 272"/>
                        <a:gd name="T73" fmla="*/ 61 h 121"/>
                        <a:gd name="T74" fmla="*/ 127 w 272"/>
                        <a:gd name="T75" fmla="*/ 121 h 121"/>
                        <a:gd name="T76" fmla="*/ 272 w 272"/>
                        <a:gd name="T77" fmla="*/ 32 h 121"/>
                        <a:gd name="T78" fmla="*/ 255 w 272"/>
                        <a:gd name="T79" fmla="*/ 2 h 121"/>
                        <a:gd name="T80" fmla="*/ 255 w 272"/>
                        <a:gd name="T81" fmla="*/ 2 h 121"/>
                        <a:gd name="T82" fmla="*/ 254 w 272"/>
                        <a:gd name="T83" fmla="*/ 2 h 121"/>
                        <a:gd name="T84" fmla="*/ 254 w 272"/>
                        <a:gd name="T85" fmla="*/ 2 h 121"/>
                        <a:gd name="T86" fmla="*/ 254 w 272"/>
                        <a:gd name="T87" fmla="*/ 2 h 121"/>
                        <a:gd name="T88" fmla="*/ 254 w 272"/>
                        <a:gd name="T89" fmla="*/ 1 h 121"/>
                        <a:gd name="T90" fmla="*/ 254 w 272"/>
                        <a:gd name="T91" fmla="*/ 1 h 121"/>
                        <a:gd name="T92" fmla="*/ 254 w 272"/>
                        <a:gd name="T93" fmla="*/ 0 h 121"/>
                        <a:gd name="T94" fmla="*/ 254 w 272"/>
                        <a:gd name="T95" fmla="*/ 0 h 121"/>
                        <a:gd name="T96" fmla="*/ 254 w 272"/>
                        <a:gd name="T97" fmla="*/ 0 h 121"/>
                        <a:gd name="T98" fmla="*/ 254 w 272"/>
                        <a:gd name="T99" fmla="*/ 0 h 12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</a:cxnLst>
                      <a:rect l="0" t="0" r="r" b="b"/>
                      <a:pathLst>
                        <a:path w="272" h="121">
                          <a:moveTo>
                            <a:pt x="254" y="0"/>
                          </a:moveTo>
                          <a:cubicBezTo>
                            <a:pt x="228" y="58"/>
                            <a:pt x="170" y="98"/>
                            <a:pt x="104" y="98"/>
                          </a:cubicBezTo>
                          <a:cubicBezTo>
                            <a:pt x="104" y="98"/>
                            <a:pt x="104" y="98"/>
                            <a:pt x="104" y="98"/>
                          </a:cubicBezTo>
                          <a:cubicBezTo>
                            <a:pt x="103" y="98"/>
                            <a:pt x="103" y="98"/>
                            <a:pt x="103" y="98"/>
                          </a:cubicBezTo>
                          <a:cubicBezTo>
                            <a:pt x="103" y="98"/>
                            <a:pt x="103" y="98"/>
                            <a:pt x="103" y="98"/>
                          </a:cubicBezTo>
                          <a:cubicBezTo>
                            <a:pt x="103" y="98"/>
                            <a:pt x="103" y="98"/>
                            <a:pt x="103" y="98"/>
                          </a:cubicBezTo>
                          <a:cubicBezTo>
                            <a:pt x="103" y="98"/>
                            <a:pt x="103" y="98"/>
                            <a:pt x="103" y="98"/>
                          </a:cubicBezTo>
                          <a:cubicBezTo>
                            <a:pt x="103" y="98"/>
                            <a:pt x="102" y="98"/>
                            <a:pt x="102" y="98"/>
                          </a:cubicBezTo>
                          <a:cubicBezTo>
                            <a:pt x="102" y="98"/>
                            <a:pt x="102" y="98"/>
                            <a:pt x="102" y="98"/>
                          </a:cubicBezTo>
                          <a:cubicBezTo>
                            <a:pt x="102" y="98"/>
                            <a:pt x="102" y="98"/>
                            <a:pt x="102" y="98"/>
                          </a:cubicBezTo>
                          <a:cubicBezTo>
                            <a:pt x="102" y="98"/>
                            <a:pt x="102" y="98"/>
                            <a:pt x="102" y="98"/>
                          </a:cubicBezTo>
                          <a:cubicBezTo>
                            <a:pt x="102" y="98"/>
                            <a:pt x="102" y="98"/>
                            <a:pt x="102" y="98"/>
                          </a:cubicBezTo>
                          <a:cubicBezTo>
                            <a:pt x="102" y="98"/>
                            <a:pt x="102" y="98"/>
                            <a:pt x="102" y="98"/>
                          </a:cubicBezTo>
                          <a:cubicBezTo>
                            <a:pt x="101" y="98"/>
                            <a:pt x="101" y="98"/>
                            <a:pt x="101" y="98"/>
                          </a:cubicBezTo>
                          <a:cubicBezTo>
                            <a:pt x="101" y="98"/>
                            <a:pt x="101" y="98"/>
                            <a:pt x="101" y="98"/>
                          </a:cubicBezTo>
                          <a:cubicBezTo>
                            <a:pt x="101" y="98"/>
                            <a:pt x="101" y="98"/>
                            <a:pt x="101" y="98"/>
                          </a:cubicBezTo>
                          <a:cubicBezTo>
                            <a:pt x="101" y="98"/>
                            <a:pt x="101" y="98"/>
                            <a:pt x="101" y="98"/>
                          </a:cubicBezTo>
                          <a:cubicBezTo>
                            <a:pt x="101" y="98"/>
                            <a:pt x="101" y="98"/>
                            <a:pt x="100" y="98"/>
                          </a:cubicBezTo>
                          <a:cubicBezTo>
                            <a:pt x="100" y="98"/>
                            <a:pt x="100" y="98"/>
                            <a:pt x="100" y="98"/>
                          </a:cubicBezTo>
                          <a:cubicBezTo>
                            <a:pt x="100" y="98"/>
                            <a:pt x="100" y="98"/>
                            <a:pt x="100" y="98"/>
                          </a:cubicBezTo>
                          <a:cubicBezTo>
                            <a:pt x="100" y="98"/>
                            <a:pt x="100" y="98"/>
                            <a:pt x="100" y="98"/>
                          </a:cubicBezTo>
                          <a:cubicBezTo>
                            <a:pt x="100" y="98"/>
                            <a:pt x="100" y="98"/>
                            <a:pt x="100" y="98"/>
                          </a:cubicBezTo>
                          <a:cubicBezTo>
                            <a:pt x="100" y="98"/>
                            <a:pt x="100" y="98"/>
                            <a:pt x="100" y="98"/>
                          </a:cubicBezTo>
                          <a:cubicBezTo>
                            <a:pt x="99" y="98"/>
                            <a:pt x="99" y="98"/>
                            <a:pt x="99" y="98"/>
                          </a:cubicBezTo>
                          <a:cubicBezTo>
                            <a:pt x="99" y="98"/>
                            <a:pt x="99" y="98"/>
                            <a:pt x="99" y="98"/>
                          </a:cubicBezTo>
                          <a:cubicBezTo>
                            <a:pt x="99" y="98"/>
                            <a:pt x="99" y="98"/>
                            <a:pt x="99" y="98"/>
                          </a:cubicBezTo>
                          <a:cubicBezTo>
                            <a:pt x="99" y="98"/>
                            <a:pt x="99" y="98"/>
                            <a:pt x="99" y="98"/>
                          </a:cubicBezTo>
                          <a:cubicBezTo>
                            <a:pt x="99" y="98"/>
                            <a:pt x="99" y="98"/>
                            <a:pt x="99" y="98"/>
                          </a:cubicBezTo>
                          <a:cubicBezTo>
                            <a:pt x="98" y="98"/>
                            <a:pt x="98" y="98"/>
                            <a:pt x="98" y="98"/>
                          </a:cubicBezTo>
                          <a:cubicBezTo>
                            <a:pt x="98" y="98"/>
                            <a:pt x="98" y="98"/>
                            <a:pt x="98" y="98"/>
                          </a:cubicBezTo>
                          <a:cubicBezTo>
                            <a:pt x="98" y="98"/>
                            <a:pt x="98" y="98"/>
                            <a:pt x="98" y="98"/>
                          </a:cubicBezTo>
                          <a:cubicBezTo>
                            <a:pt x="98" y="98"/>
                            <a:pt x="98" y="98"/>
                            <a:pt x="98" y="98"/>
                          </a:cubicBezTo>
                          <a:cubicBezTo>
                            <a:pt x="98" y="98"/>
                            <a:pt x="98" y="98"/>
                            <a:pt x="98" y="98"/>
                          </a:cubicBezTo>
                          <a:cubicBezTo>
                            <a:pt x="98" y="98"/>
                            <a:pt x="98" y="98"/>
                            <a:pt x="98" y="98"/>
                          </a:cubicBezTo>
                          <a:cubicBezTo>
                            <a:pt x="97" y="98"/>
                            <a:pt x="97" y="98"/>
                            <a:pt x="97" y="98"/>
                          </a:cubicBezTo>
                          <a:cubicBezTo>
                            <a:pt x="97" y="98"/>
                            <a:pt x="97" y="98"/>
                            <a:pt x="97" y="98"/>
                          </a:cubicBezTo>
                          <a:cubicBezTo>
                            <a:pt x="60" y="96"/>
                            <a:pt x="27" y="83"/>
                            <a:pt x="0" y="61"/>
                          </a:cubicBezTo>
                          <a:cubicBezTo>
                            <a:pt x="30" y="97"/>
                            <a:pt x="76" y="121"/>
                            <a:pt x="127" y="121"/>
                          </a:cubicBezTo>
                          <a:cubicBezTo>
                            <a:pt x="190" y="121"/>
                            <a:pt x="245" y="85"/>
                            <a:pt x="272" y="32"/>
                          </a:cubicBezTo>
                          <a:cubicBezTo>
                            <a:pt x="265" y="23"/>
                            <a:pt x="259" y="13"/>
                            <a:pt x="255" y="2"/>
                          </a:cubicBezTo>
                          <a:cubicBezTo>
                            <a:pt x="255" y="2"/>
                            <a:pt x="255" y="2"/>
                            <a:pt x="255" y="2"/>
                          </a:cubicBezTo>
                          <a:cubicBezTo>
                            <a:pt x="254" y="2"/>
                            <a:pt x="254" y="2"/>
                            <a:pt x="254" y="2"/>
                          </a:cubicBezTo>
                          <a:cubicBezTo>
                            <a:pt x="254" y="2"/>
                            <a:pt x="254" y="2"/>
                            <a:pt x="254" y="2"/>
                          </a:cubicBezTo>
                          <a:cubicBezTo>
                            <a:pt x="254" y="2"/>
                            <a:pt x="254" y="2"/>
                            <a:pt x="254" y="2"/>
                          </a:cubicBezTo>
                          <a:cubicBezTo>
                            <a:pt x="254" y="1"/>
                            <a:pt x="254" y="1"/>
                            <a:pt x="254" y="1"/>
                          </a:cubicBezTo>
                          <a:cubicBezTo>
                            <a:pt x="254" y="1"/>
                            <a:pt x="254" y="1"/>
                            <a:pt x="254" y="1"/>
                          </a:cubicBezTo>
                          <a:cubicBezTo>
                            <a:pt x="254" y="1"/>
                            <a:pt x="254" y="1"/>
                            <a:pt x="254" y="0"/>
                          </a:cubicBezTo>
                          <a:cubicBezTo>
                            <a:pt x="254" y="0"/>
                            <a:pt x="254" y="0"/>
                            <a:pt x="254" y="0"/>
                          </a:cubicBezTo>
                          <a:cubicBezTo>
                            <a:pt x="254" y="0"/>
                            <a:pt x="254" y="0"/>
                            <a:pt x="254" y="0"/>
                          </a:cubicBezTo>
                          <a:cubicBezTo>
                            <a:pt x="254" y="0"/>
                            <a:pt x="254" y="0"/>
                            <a:pt x="254" y="0"/>
                          </a:cubicBezTo>
                        </a:path>
                      </a:pathLst>
                    </a:cu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n-US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  <p:sp>
                <p:nvSpPr>
                  <p:cNvPr id="59" name="出自【趣你的PPT】(微信:qunideppt)：最优质的PPT资源库"/>
                  <p:cNvSpPr>
                    <a:spLocks noEditPoints="1"/>
                  </p:cNvSpPr>
                  <p:nvPr/>
                </p:nvSpPr>
                <p:spPr bwMode="auto">
                  <a:xfrm>
                    <a:off x="7597475" y="2961225"/>
                    <a:ext cx="153228" cy="201983"/>
                  </a:xfrm>
                  <a:custGeom>
                    <a:avLst/>
                    <a:gdLst>
                      <a:gd name="T0" fmla="*/ 125866 w 28"/>
                      <a:gd name="T1" fmla="*/ 201983 h 37"/>
                      <a:gd name="T2" fmla="*/ 125866 w 28"/>
                      <a:gd name="T3" fmla="*/ 201983 h 37"/>
                      <a:gd name="T4" fmla="*/ 125866 w 28"/>
                      <a:gd name="T5" fmla="*/ 201983 h 37"/>
                      <a:gd name="T6" fmla="*/ 125866 w 28"/>
                      <a:gd name="T7" fmla="*/ 201983 h 37"/>
                      <a:gd name="T8" fmla="*/ 125866 w 28"/>
                      <a:gd name="T9" fmla="*/ 201983 h 37"/>
                      <a:gd name="T10" fmla="*/ 125866 w 28"/>
                      <a:gd name="T11" fmla="*/ 201983 h 37"/>
                      <a:gd name="T12" fmla="*/ 125866 w 28"/>
                      <a:gd name="T13" fmla="*/ 196524 h 37"/>
                      <a:gd name="T14" fmla="*/ 125866 w 28"/>
                      <a:gd name="T15" fmla="*/ 196524 h 37"/>
                      <a:gd name="T16" fmla="*/ 125866 w 28"/>
                      <a:gd name="T17" fmla="*/ 196524 h 37"/>
                      <a:gd name="T18" fmla="*/ 125866 w 28"/>
                      <a:gd name="T19" fmla="*/ 196524 h 37"/>
                      <a:gd name="T20" fmla="*/ 125866 w 28"/>
                      <a:gd name="T21" fmla="*/ 196524 h 37"/>
                      <a:gd name="T22" fmla="*/ 125866 w 28"/>
                      <a:gd name="T23" fmla="*/ 196524 h 37"/>
                      <a:gd name="T24" fmla="*/ 125866 w 28"/>
                      <a:gd name="T25" fmla="*/ 191065 h 37"/>
                      <a:gd name="T26" fmla="*/ 125866 w 28"/>
                      <a:gd name="T27" fmla="*/ 196524 h 37"/>
                      <a:gd name="T28" fmla="*/ 125866 w 28"/>
                      <a:gd name="T29" fmla="*/ 191065 h 37"/>
                      <a:gd name="T30" fmla="*/ 153228 w 28"/>
                      <a:gd name="T31" fmla="*/ 152852 h 37"/>
                      <a:gd name="T32" fmla="*/ 131338 w 28"/>
                      <a:gd name="T33" fmla="*/ 201983 h 37"/>
                      <a:gd name="T34" fmla="*/ 153228 w 28"/>
                      <a:gd name="T35" fmla="*/ 152852 h 37"/>
                      <a:gd name="T36" fmla="*/ 153228 w 28"/>
                      <a:gd name="T37" fmla="*/ 152852 h 37"/>
                      <a:gd name="T38" fmla="*/ 0 w 28"/>
                      <a:gd name="T39" fmla="*/ 0 h 37"/>
                      <a:gd name="T40" fmla="*/ 125866 w 28"/>
                      <a:gd name="T41" fmla="*/ 191065 h 37"/>
                      <a:gd name="T42" fmla="*/ 5472 w 28"/>
                      <a:gd name="T43" fmla="*/ 0 h 37"/>
                      <a:gd name="T44" fmla="*/ 0 w 28"/>
                      <a:gd name="T45" fmla="*/ 0 h 37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</a:gdLst>
                    <a:ahLst/>
                    <a:cxnLst>
                      <a:cxn ang="T46">
                        <a:pos x="T0" y="T1"/>
                      </a:cxn>
                      <a:cxn ang="T47">
                        <a:pos x="T2" y="T3"/>
                      </a:cxn>
                      <a:cxn ang="T48">
                        <a:pos x="T4" y="T5"/>
                      </a:cxn>
                      <a:cxn ang="T49">
                        <a:pos x="T6" y="T7"/>
                      </a:cxn>
                      <a:cxn ang="T50">
                        <a:pos x="T8" y="T9"/>
                      </a:cxn>
                      <a:cxn ang="T51">
                        <a:pos x="T10" y="T11"/>
                      </a:cxn>
                      <a:cxn ang="T52">
                        <a:pos x="T12" y="T13"/>
                      </a:cxn>
                      <a:cxn ang="T53">
                        <a:pos x="T14" y="T15"/>
                      </a:cxn>
                      <a:cxn ang="T54">
                        <a:pos x="T16" y="T17"/>
                      </a:cxn>
                      <a:cxn ang="T55">
                        <a:pos x="T18" y="T19"/>
                      </a:cxn>
                      <a:cxn ang="T56">
                        <a:pos x="T20" y="T21"/>
                      </a:cxn>
                      <a:cxn ang="T57">
                        <a:pos x="T22" y="T23"/>
                      </a:cxn>
                      <a:cxn ang="T58">
                        <a:pos x="T24" y="T25"/>
                      </a:cxn>
                      <a:cxn ang="T59">
                        <a:pos x="T26" y="T27"/>
                      </a:cxn>
                      <a:cxn ang="T60">
                        <a:pos x="T28" y="T29"/>
                      </a:cxn>
                      <a:cxn ang="T61">
                        <a:pos x="T30" y="T31"/>
                      </a:cxn>
                      <a:cxn ang="T62">
                        <a:pos x="T32" y="T33"/>
                      </a:cxn>
                      <a:cxn ang="T63">
                        <a:pos x="T34" y="T35"/>
                      </a:cxn>
                      <a:cxn ang="T64">
                        <a:pos x="T36" y="T37"/>
                      </a:cxn>
                      <a:cxn ang="T65">
                        <a:pos x="T38" y="T39"/>
                      </a:cxn>
                      <a:cxn ang="T66">
                        <a:pos x="T40" y="T41"/>
                      </a:cxn>
                      <a:cxn ang="T67">
                        <a:pos x="T42" y="T43"/>
                      </a:cxn>
                      <a:cxn ang="T68">
                        <a:pos x="T44" y="T45"/>
                      </a:cxn>
                    </a:cxnLst>
                    <a:rect l="0" t="0" r="r" b="b"/>
                    <a:pathLst>
                      <a:path w="28" h="37">
                        <a:moveTo>
                          <a:pt x="23" y="37"/>
                        </a:moveTo>
                        <a:cubicBezTo>
                          <a:pt x="23" y="37"/>
                          <a:pt x="23" y="37"/>
                          <a:pt x="23" y="37"/>
                        </a:cubicBezTo>
                        <a:cubicBezTo>
                          <a:pt x="23" y="37"/>
                          <a:pt x="23" y="37"/>
                          <a:pt x="23" y="37"/>
                        </a:cubicBezTo>
                        <a:moveTo>
                          <a:pt x="23" y="37"/>
                        </a:moveTo>
                        <a:cubicBezTo>
                          <a:pt x="23" y="37"/>
                          <a:pt x="23" y="37"/>
                          <a:pt x="23" y="37"/>
                        </a:cubicBezTo>
                        <a:cubicBezTo>
                          <a:pt x="23" y="37"/>
                          <a:pt x="23" y="37"/>
                          <a:pt x="23" y="37"/>
                        </a:cubicBezTo>
                        <a:moveTo>
                          <a:pt x="23" y="36"/>
                        </a:moveTo>
                        <a:cubicBezTo>
                          <a:pt x="23" y="36"/>
                          <a:pt x="23" y="36"/>
                          <a:pt x="23" y="36"/>
                        </a:cubicBezTo>
                        <a:cubicBezTo>
                          <a:pt x="23" y="36"/>
                          <a:pt x="23" y="36"/>
                          <a:pt x="23" y="36"/>
                        </a:cubicBezTo>
                        <a:moveTo>
                          <a:pt x="23" y="36"/>
                        </a:moveTo>
                        <a:cubicBezTo>
                          <a:pt x="23" y="36"/>
                          <a:pt x="23" y="36"/>
                          <a:pt x="23" y="36"/>
                        </a:cubicBezTo>
                        <a:cubicBezTo>
                          <a:pt x="23" y="36"/>
                          <a:pt x="23" y="36"/>
                          <a:pt x="23" y="36"/>
                        </a:cubicBezTo>
                        <a:moveTo>
                          <a:pt x="23" y="35"/>
                        </a:moveTo>
                        <a:cubicBezTo>
                          <a:pt x="23" y="35"/>
                          <a:pt x="23" y="36"/>
                          <a:pt x="23" y="36"/>
                        </a:cubicBezTo>
                        <a:cubicBezTo>
                          <a:pt x="23" y="36"/>
                          <a:pt x="23" y="35"/>
                          <a:pt x="23" y="35"/>
                        </a:cubicBezTo>
                        <a:moveTo>
                          <a:pt x="28" y="28"/>
                        </a:moveTo>
                        <a:cubicBezTo>
                          <a:pt x="26" y="31"/>
                          <a:pt x="25" y="34"/>
                          <a:pt x="24" y="37"/>
                        </a:cubicBezTo>
                        <a:cubicBezTo>
                          <a:pt x="25" y="34"/>
                          <a:pt x="26" y="31"/>
                          <a:pt x="28" y="28"/>
                        </a:cubicBezTo>
                        <a:cubicBezTo>
                          <a:pt x="28" y="28"/>
                          <a:pt x="28" y="28"/>
                          <a:pt x="28" y="28"/>
                        </a:cubicBezTo>
                        <a:moveTo>
                          <a:pt x="0" y="0"/>
                        </a:moveTo>
                        <a:cubicBezTo>
                          <a:pt x="9" y="11"/>
                          <a:pt x="17" y="23"/>
                          <a:pt x="23" y="35"/>
                        </a:cubicBezTo>
                        <a:cubicBezTo>
                          <a:pt x="17" y="23"/>
                          <a:pt x="9" y="11"/>
                          <a:pt x="1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</a:path>
                    </a:pathLst>
                  </a:custGeom>
                  <a:solidFill>
                    <a:srgbClr val="C6CEC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  <p:sp>
              <p:nvSpPr>
                <p:cNvPr id="5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601810" y="2961562"/>
                  <a:ext cx="149248" cy="201494"/>
                </a:xfrm>
                <a:custGeom>
                  <a:avLst/>
                  <a:gdLst>
                    <a:gd name="T0" fmla="*/ 0 w 27"/>
                    <a:gd name="T1" fmla="*/ 0 h 37"/>
                    <a:gd name="T2" fmla="*/ 22 w 27"/>
                    <a:gd name="T3" fmla="*/ 35 h 37"/>
                    <a:gd name="T4" fmla="*/ 22 w 27"/>
                    <a:gd name="T5" fmla="*/ 35 h 37"/>
                    <a:gd name="T6" fmla="*/ 22 w 27"/>
                    <a:gd name="T7" fmla="*/ 36 h 37"/>
                    <a:gd name="T8" fmla="*/ 22 w 27"/>
                    <a:gd name="T9" fmla="*/ 36 h 37"/>
                    <a:gd name="T10" fmla="*/ 22 w 27"/>
                    <a:gd name="T11" fmla="*/ 36 h 37"/>
                    <a:gd name="T12" fmla="*/ 22 w 27"/>
                    <a:gd name="T13" fmla="*/ 36 h 37"/>
                    <a:gd name="T14" fmla="*/ 22 w 27"/>
                    <a:gd name="T15" fmla="*/ 36 h 37"/>
                    <a:gd name="T16" fmla="*/ 22 w 27"/>
                    <a:gd name="T17" fmla="*/ 37 h 37"/>
                    <a:gd name="T18" fmla="*/ 22 w 27"/>
                    <a:gd name="T19" fmla="*/ 37 h 37"/>
                    <a:gd name="T20" fmla="*/ 22 w 27"/>
                    <a:gd name="T21" fmla="*/ 37 h 37"/>
                    <a:gd name="T22" fmla="*/ 22 w 27"/>
                    <a:gd name="T23" fmla="*/ 37 h 37"/>
                    <a:gd name="T24" fmla="*/ 23 w 27"/>
                    <a:gd name="T25" fmla="*/ 37 h 37"/>
                    <a:gd name="T26" fmla="*/ 23 w 27"/>
                    <a:gd name="T27" fmla="*/ 37 h 37"/>
                    <a:gd name="T28" fmla="*/ 27 w 27"/>
                    <a:gd name="T29" fmla="*/ 28 h 37"/>
                    <a:gd name="T30" fmla="*/ 0 w 27"/>
                    <a:gd name="T31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7" h="37">
                      <a:moveTo>
                        <a:pt x="0" y="0"/>
                      </a:moveTo>
                      <a:cubicBezTo>
                        <a:pt x="8" y="11"/>
                        <a:pt x="16" y="23"/>
                        <a:pt x="22" y="35"/>
                      </a:cubicBezTo>
                      <a:cubicBezTo>
                        <a:pt x="22" y="35"/>
                        <a:pt x="22" y="35"/>
                        <a:pt x="22" y="35"/>
                      </a:cubicBezTo>
                      <a:cubicBezTo>
                        <a:pt x="22" y="35"/>
                        <a:pt x="22" y="36"/>
                        <a:pt x="22" y="36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22" y="36"/>
                        <a:pt x="22" y="36"/>
                        <a:pt x="22" y="37"/>
                      </a:cubicBezTo>
                      <a:cubicBezTo>
                        <a:pt x="22" y="37"/>
                        <a:pt x="22" y="37"/>
                        <a:pt x="22" y="37"/>
                      </a:cubicBezTo>
                      <a:cubicBezTo>
                        <a:pt x="22" y="37"/>
                        <a:pt x="22" y="37"/>
                        <a:pt x="22" y="37"/>
                      </a:cubicBezTo>
                      <a:cubicBezTo>
                        <a:pt x="22" y="37"/>
                        <a:pt x="22" y="37"/>
                        <a:pt x="22" y="37"/>
                      </a:cubicBezTo>
                      <a:cubicBezTo>
                        <a:pt x="22" y="37"/>
                        <a:pt x="23" y="37"/>
                        <a:pt x="23" y="37"/>
                      </a:cubicBezTo>
                      <a:cubicBezTo>
                        <a:pt x="23" y="37"/>
                        <a:pt x="23" y="37"/>
                        <a:pt x="23" y="37"/>
                      </a:cubicBezTo>
                      <a:cubicBezTo>
                        <a:pt x="24" y="34"/>
                        <a:pt x="25" y="31"/>
                        <a:pt x="27" y="28"/>
                      </a:cubicBezTo>
                      <a:cubicBezTo>
                        <a:pt x="19" y="18"/>
                        <a:pt x="10" y="8"/>
                        <a:pt x="0" y="0"/>
                      </a:cubicBez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054143" y="3040367"/>
                <a:ext cx="1204924" cy="120260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zh-CN" altLang="zh-CN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702497" y="3040367"/>
                <a:ext cx="1204924" cy="120260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zh-CN" altLang="zh-CN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353344" y="3039888"/>
                <a:ext cx="1201926" cy="12026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001426" y="3039888"/>
                <a:ext cx="1205101" cy="120262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046958" y="3332627"/>
              <a:ext cx="426297" cy="488720"/>
            </a:xfrm>
            <a:custGeom>
              <a:avLst/>
              <a:gdLst>
                <a:gd name="T0" fmla="*/ 235743 w 83"/>
                <a:gd name="T1" fmla="*/ 147802 h 95"/>
                <a:gd name="T2" fmla="*/ 224778 w 83"/>
                <a:gd name="T3" fmla="*/ 147802 h 95"/>
                <a:gd name="T4" fmla="*/ 224778 w 83"/>
                <a:gd name="T5" fmla="*/ 290130 h 95"/>
                <a:gd name="T6" fmla="*/ 213814 w 83"/>
                <a:gd name="T7" fmla="*/ 301078 h 95"/>
                <a:gd name="T8" fmla="*/ 219296 w 83"/>
                <a:gd name="T9" fmla="*/ 306552 h 95"/>
                <a:gd name="T10" fmla="*/ 224778 w 83"/>
                <a:gd name="T11" fmla="*/ 301078 h 95"/>
                <a:gd name="T12" fmla="*/ 224778 w 83"/>
                <a:gd name="T13" fmla="*/ 317501 h 95"/>
                <a:gd name="T14" fmla="*/ 235743 w 83"/>
                <a:gd name="T15" fmla="*/ 317501 h 95"/>
                <a:gd name="T16" fmla="*/ 235743 w 83"/>
                <a:gd name="T17" fmla="*/ 295604 h 95"/>
                <a:gd name="T18" fmla="*/ 312497 w 83"/>
                <a:gd name="T19" fmla="*/ 213492 h 95"/>
                <a:gd name="T20" fmla="*/ 307014 w 83"/>
                <a:gd name="T21" fmla="*/ 208018 h 95"/>
                <a:gd name="T22" fmla="*/ 235743 w 83"/>
                <a:gd name="T23" fmla="*/ 279182 h 95"/>
                <a:gd name="T24" fmla="*/ 235743 w 83"/>
                <a:gd name="T25" fmla="*/ 147802 h 95"/>
                <a:gd name="T26" fmla="*/ 224778 w 83"/>
                <a:gd name="T27" fmla="*/ 136854 h 95"/>
                <a:gd name="T28" fmla="*/ 235743 w 83"/>
                <a:gd name="T29" fmla="*/ 136854 h 95"/>
                <a:gd name="T30" fmla="*/ 235743 w 83"/>
                <a:gd name="T31" fmla="*/ 93061 h 95"/>
                <a:gd name="T32" fmla="*/ 361838 w 83"/>
                <a:gd name="T33" fmla="*/ 147802 h 95"/>
                <a:gd name="T34" fmla="*/ 334426 w 83"/>
                <a:gd name="T35" fmla="*/ 175173 h 95"/>
                <a:gd name="T36" fmla="*/ 345391 w 83"/>
                <a:gd name="T37" fmla="*/ 186121 h 95"/>
                <a:gd name="T38" fmla="*/ 372803 w 83"/>
                <a:gd name="T39" fmla="*/ 158750 h 95"/>
                <a:gd name="T40" fmla="*/ 427627 w 83"/>
                <a:gd name="T41" fmla="*/ 284656 h 95"/>
                <a:gd name="T42" fmla="*/ 383768 w 83"/>
                <a:gd name="T43" fmla="*/ 284656 h 95"/>
                <a:gd name="T44" fmla="*/ 383768 w 83"/>
                <a:gd name="T45" fmla="*/ 295604 h 95"/>
                <a:gd name="T46" fmla="*/ 427627 w 83"/>
                <a:gd name="T47" fmla="*/ 295604 h 95"/>
                <a:gd name="T48" fmla="*/ 372803 w 83"/>
                <a:gd name="T49" fmla="*/ 426983 h 95"/>
                <a:gd name="T50" fmla="*/ 345391 w 83"/>
                <a:gd name="T51" fmla="*/ 394139 h 95"/>
                <a:gd name="T52" fmla="*/ 334426 w 83"/>
                <a:gd name="T53" fmla="*/ 405087 h 95"/>
                <a:gd name="T54" fmla="*/ 361838 w 83"/>
                <a:gd name="T55" fmla="*/ 432458 h 95"/>
                <a:gd name="T56" fmla="*/ 235743 w 83"/>
                <a:gd name="T57" fmla="*/ 487199 h 95"/>
                <a:gd name="T58" fmla="*/ 235743 w 83"/>
                <a:gd name="T59" fmla="*/ 448880 h 95"/>
                <a:gd name="T60" fmla="*/ 224778 w 83"/>
                <a:gd name="T61" fmla="*/ 448880 h 95"/>
                <a:gd name="T62" fmla="*/ 224778 w 83"/>
                <a:gd name="T63" fmla="*/ 487199 h 95"/>
                <a:gd name="T64" fmla="*/ 93201 w 83"/>
                <a:gd name="T65" fmla="*/ 432458 h 95"/>
                <a:gd name="T66" fmla="*/ 120613 w 83"/>
                <a:gd name="T67" fmla="*/ 405087 h 95"/>
                <a:gd name="T68" fmla="*/ 115130 w 83"/>
                <a:gd name="T69" fmla="*/ 394139 h 95"/>
                <a:gd name="T70" fmla="*/ 87718 w 83"/>
                <a:gd name="T71" fmla="*/ 426983 h 95"/>
                <a:gd name="T72" fmla="*/ 32894 w 83"/>
                <a:gd name="T73" fmla="*/ 295604 h 95"/>
                <a:gd name="T74" fmla="*/ 71271 w 83"/>
                <a:gd name="T75" fmla="*/ 295604 h 95"/>
                <a:gd name="T76" fmla="*/ 71271 w 83"/>
                <a:gd name="T77" fmla="*/ 284656 h 95"/>
                <a:gd name="T78" fmla="*/ 32894 w 83"/>
                <a:gd name="T79" fmla="*/ 284656 h 95"/>
                <a:gd name="T80" fmla="*/ 87718 w 83"/>
                <a:gd name="T81" fmla="*/ 158750 h 95"/>
                <a:gd name="T82" fmla="*/ 115130 w 83"/>
                <a:gd name="T83" fmla="*/ 186121 h 95"/>
                <a:gd name="T84" fmla="*/ 120613 w 83"/>
                <a:gd name="T85" fmla="*/ 175173 h 95"/>
                <a:gd name="T86" fmla="*/ 93201 w 83"/>
                <a:gd name="T87" fmla="*/ 147802 h 95"/>
                <a:gd name="T88" fmla="*/ 224778 w 83"/>
                <a:gd name="T89" fmla="*/ 93061 h 95"/>
                <a:gd name="T90" fmla="*/ 224778 w 83"/>
                <a:gd name="T91" fmla="*/ 136854 h 95"/>
                <a:gd name="T92" fmla="*/ 285085 w 83"/>
                <a:gd name="T93" fmla="*/ 0 h 95"/>
                <a:gd name="T94" fmla="*/ 175437 w 83"/>
                <a:gd name="T95" fmla="*/ 0 h 95"/>
                <a:gd name="T96" fmla="*/ 175437 w 83"/>
                <a:gd name="T97" fmla="*/ 43793 h 95"/>
                <a:gd name="T98" fmla="*/ 213814 w 83"/>
                <a:gd name="T99" fmla="*/ 43793 h 95"/>
                <a:gd name="T100" fmla="*/ 213814 w 83"/>
                <a:gd name="T101" fmla="*/ 65690 h 95"/>
                <a:gd name="T102" fmla="*/ 0 w 83"/>
                <a:gd name="T103" fmla="*/ 290130 h 95"/>
                <a:gd name="T104" fmla="*/ 230261 w 83"/>
                <a:gd name="T105" fmla="*/ 520044 h 95"/>
                <a:gd name="T106" fmla="*/ 455039 w 83"/>
                <a:gd name="T107" fmla="*/ 290130 h 95"/>
                <a:gd name="T108" fmla="*/ 241225 w 83"/>
                <a:gd name="T109" fmla="*/ 65690 h 95"/>
                <a:gd name="T110" fmla="*/ 241225 w 83"/>
                <a:gd name="T111" fmla="*/ 43793 h 95"/>
                <a:gd name="T112" fmla="*/ 285085 w 83"/>
                <a:gd name="T113" fmla="*/ 43793 h 95"/>
                <a:gd name="T114" fmla="*/ 285085 w 83"/>
                <a:gd name="T115" fmla="*/ 0 h 9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83" h="95">
                  <a:moveTo>
                    <a:pt x="43" y="27"/>
                  </a:moveTo>
                  <a:cubicBezTo>
                    <a:pt x="41" y="27"/>
                    <a:pt x="41" y="27"/>
                    <a:pt x="41" y="27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1" y="58"/>
                    <a:pt x="41" y="58"/>
                    <a:pt x="41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3" y="27"/>
                    <a:pt x="43" y="27"/>
                    <a:pt x="43" y="27"/>
                  </a:cubicBezTo>
                  <a:moveTo>
                    <a:pt x="41" y="25"/>
                  </a:moveTo>
                  <a:cubicBezTo>
                    <a:pt x="43" y="25"/>
                    <a:pt x="43" y="25"/>
                    <a:pt x="43" y="25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52" y="18"/>
                    <a:pt x="60" y="21"/>
                    <a:pt x="66" y="27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74" y="35"/>
                    <a:pt x="77" y="43"/>
                    <a:pt x="78" y="52"/>
                  </a:cubicBezTo>
                  <a:cubicBezTo>
                    <a:pt x="70" y="52"/>
                    <a:pt x="70" y="52"/>
                    <a:pt x="70" y="52"/>
                  </a:cubicBezTo>
                  <a:cubicBezTo>
                    <a:pt x="70" y="54"/>
                    <a:pt x="70" y="54"/>
                    <a:pt x="70" y="54"/>
                  </a:cubicBezTo>
                  <a:cubicBezTo>
                    <a:pt x="78" y="54"/>
                    <a:pt x="78" y="54"/>
                    <a:pt x="78" y="54"/>
                  </a:cubicBezTo>
                  <a:cubicBezTo>
                    <a:pt x="77" y="63"/>
                    <a:pt x="74" y="72"/>
                    <a:pt x="68" y="78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6" y="79"/>
                    <a:pt x="66" y="79"/>
                    <a:pt x="66" y="79"/>
                  </a:cubicBezTo>
                  <a:cubicBezTo>
                    <a:pt x="60" y="85"/>
                    <a:pt x="52" y="89"/>
                    <a:pt x="43" y="89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1" y="82"/>
                    <a:pt x="41" y="82"/>
                    <a:pt x="41" y="82"/>
                  </a:cubicBezTo>
                  <a:cubicBezTo>
                    <a:pt x="41" y="89"/>
                    <a:pt x="41" y="89"/>
                    <a:pt x="41" y="89"/>
                  </a:cubicBezTo>
                  <a:cubicBezTo>
                    <a:pt x="32" y="89"/>
                    <a:pt x="23" y="85"/>
                    <a:pt x="17" y="79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1" y="72"/>
                    <a:pt x="21" y="72"/>
                    <a:pt x="21" y="72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0" y="72"/>
                    <a:pt x="6" y="63"/>
                    <a:pt x="6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43"/>
                    <a:pt x="10" y="35"/>
                    <a:pt x="16" y="29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23" y="21"/>
                    <a:pt x="32" y="18"/>
                    <a:pt x="41" y="17"/>
                  </a:cubicBezTo>
                  <a:cubicBezTo>
                    <a:pt x="41" y="25"/>
                    <a:pt x="41" y="25"/>
                    <a:pt x="41" y="25"/>
                  </a:cubicBezTo>
                  <a:moveTo>
                    <a:pt x="5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17" y="13"/>
                    <a:pt x="0" y="31"/>
                    <a:pt x="0" y="53"/>
                  </a:cubicBezTo>
                  <a:cubicBezTo>
                    <a:pt x="0" y="76"/>
                    <a:pt x="19" y="95"/>
                    <a:pt x="42" y="95"/>
                  </a:cubicBezTo>
                  <a:cubicBezTo>
                    <a:pt x="65" y="95"/>
                    <a:pt x="83" y="76"/>
                    <a:pt x="83" y="53"/>
                  </a:cubicBezTo>
                  <a:cubicBezTo>
                    <a:pt x="83" y="31"/>
                    <a:pt x="66" y="13"/>
                    <a:pt x="44" y="12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3306630" y="1753376"/>
              <a:ext cx="60144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zh-CN" sz="3200" dirty="0">
                  <a:solidFill>
                    <a:schemeClr val="accent1"/>
                  </a:solidFill>
                </a:rPr>
                <a:t>01</a:t>
              </a:r>
            </a:p>
          </p:txBody>
        </p:sp>
        <p:sp>
          <p:nvSpPr>
            <p:cNvPr id="7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308498" y="3363918"/>
              <a:ext cx="648390" cy="534910"/>
            </a:xfrm>
            <a:custGeom>
              <a:avLst/>
              <a:gdLst>
                <a:gd name="T0" fmla="*/ 93344 w 126"/>
                <a:gd name="T1" fmla="*/ 318509 h 104"/>
                <a:gd name="T2" fmla="*/ 406321 w 126"/>
                <a:gd name="T3" fmla="*/ 318509 h 104"/>
                <a:gd name="T4" fmla="*/ 291014 w 126"/>
                <a:gd name="T5" fmla="*/ 71390 h 104"/>
                <a:gd name="T6" fmla="*/ 208651 w 126"/>
                <a:gd name="T7" fmla="*/ 115322 h 104"/>
                <a:gd name="T8" fmla="*/ 98835 w 126"/>
                <a:gd name="T9" fmla="*/ 115322 h 104"/>
                <a:gd name="T10" fmla="*/ 76872 w 126"/>
                <a:gd name="T11" fmla="*/ 203187 h 104"/>
                <a:gd name="T12" fmla="*/ 0 w 126"/>
                <a:gd name="T13" fmla="*/ 280068 h 104"/>
                <a:gd name="T14" fmla="*/ 43927 w 126"/>
                <a:gd name="T15" fmla="*/ 356950 h 104"/>
                <a:gd name="T16" fmla="*/ 43927 w 126"/>
                <a:gd name="T17" fmla="*/ 466781 h 104"/>
                <a:gd name="T18" fmla="*/ 131780 w 126"/>
                <a:gd name="T19" fmla="*/ 494238 h 104"/>
                <a:gd name="T20" fmla="*/ 208651 w 126"/>
                <a:gd name="T21" fmla="*/ 571120 h 104"/>
                <a:gd name="T22" fmla="*/ 291014 w 126"/>
                <a:gd name="T23" fmla="*/ 521696 h 104"/>
                <a:gd name="T24" fmla="*/ 400830 w 126"/>
                <a:gd name="T25" fmla="*/ 527188 h 104"/>
                <a:gd name="T26" fmla="*/ 422794 w 126"/>
                <a:gd name="T27" fmla="*/ 433832 h 104"/>
                <a:gd name="T28" fmla="*/ 499665 w 126"/>
                <a:gd name="T29" fmla="*/ 356950 h 104"/>
                <a:gd name="T30" fmla="*/ 455739 w 126"/>
                <a:gd name="T31" fmla="*/ 280068 h 104"/>
                <a:gd name="T32" fmla="*/ 455739 w 126"/>
                <a:gd name="T33" fmla="*/ 170238 h 104"/>
                <a:gd name="T34" fmla="*/ 367885 w 126"/>
                <a:gd name="T35" fmla="*/ 148272 h 104"/>
                <a:gd name="T36" fmla="*/ 291014 w 126"/>
                <a:gd name="T37" fmla="*/ 71390 h 104"/>
                <a:gd name="T38" fmla="*/ 510647 w 126"/>
                <a:gd name="T39" fmla="*/ 115322 h 104"/>
                <a:gd name="T40" fmla="*/ 636936 w 126"/>
                <a:gd name="T41" fmla="*/ 115322 h 104"/>
                <a:gd name="T42" fmla="*/ 593009 w 126"/>
                <a:gd name="T43" fmla="*/ 0 h 104"/>
                <a:gd name="T44" fmla="*/ 554573 w 126"/>
                <a:gd name="T45" fmla="*/ 21966 h 104"/>
                <a:gd name="T46" fmla="*/ 499665 w 126"/>
                <a:gd name="T47" fmla="*/ 21966 h 104"/>
                <a:gd name="T48" fmla="*/ 488683 w 126"/>
                <a:gd name="T49" fmla="*/ 60407 h 104"/>
                <a:gd name="T50" fmla="*/ 450248 w 126"/>
                <a:gd name="T51" fmla="*/ 98848 h 104"/>
                <a:gd name="T52" fmla="*/ 477702 w 126"/>
                <a:gd name="T53" fmla="*/ 137288 h 104"/>
                <a:gd name="T54" fmla="*/ 472211 w 126"/>
                <a:gd name="T55" fmla="*/ 192204 h 104"/>
                <a:gd name="T56" fmla="*/ 516138 w 126"/>
                <a:gd name="T57" fmla="*/ 203187 h 104"/>
                <a:gd name="T58" fmla="*/ 554573 w 126"/>
                <a:gd name="T59" fmla="*/ 236136 h 104"/>
                <a:gd name="T60" fmla="*/ 593009 w 126"/>
                <a:gd name="T61" fmla="*/ 214170 h 104"/>
                <a:gd name="T62" fmla="*/ 647917 w 126"/>
                <a:gd name="T63" fmla="*/ 214170 h 104"/>
                <a:gd name="T64" fmla="*/ 658899 w 126"/>
                <a:gd name="T65" fmla="*/ 175729 h 104"/>
                <a:gd name="T66" fmla="*/ 691844 w 126"/>
                <a:gd name="T67" fmla="*/ 137288 h 104"/>
                <a:gd name="T68" fmla="*/ 669881 w 126"/>
                <a:gd name="T69" fmla="*/ 98848 h 104"/>
                <a:gd name="T70" fmla="*/ 669881 w 126"/>
                <a:gd name="T71" fmla="*/ 43932 h 104"/>
                <a:gd name="T72" fmla="*/ 631445 w 126"/>
                <a:gd name="T73" fmla="*/ 32949 h 104"/>
                <a:gd name="T74" fmla="*/ 593009 w 126"/>
                <a:gd name="T75" fmla="*/ 0 h 10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6" h="104">
                  <a:moveTo>
                    <a:pt x="46" y="87"/>
                  </a:moveTo>
                  <a:cubicBezTo>
                    <a:pt x="30" y="87"/>
                    <a:pt x="17" y="74"/>
                    <a:pt x="17" y="58"/>
                  </a:cubicBezTo>
                  <a:cubicBezTo>
                    <a:pt x="17" y="42"/>
                    <a:pt x="30" y="29"/>
                    <a:pt x="46" y="29"/>
                  </a:cubicBezTo>
                  <a:cubicBezTo>
                    <a:pt x="62" y="29"/>
                    <a:pt x="74" y="42"/>
                    <a:pt x="74" y="58"/>
                  </a:cubicBezTo>
                  <a:cubicBezTo>
                    <a:pt x="74" y="74"/>
                    <a:pt x="62" y="87"/>
                    <a:pt x="46" y="87"/>
                  </a:cubicBezTo>
                  <a:moveTo>
                    <a:pt x="53" y="13"/>
                  </a:moveTo>
                  <a:cubicBezTo>
                    <a:pt x="38" y="13"/>
                    <a:pt x="38" y="13"/>
                    <a:pt x="38" y="13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3" y="22"/>
                    <a:pt x="28" y="24"/>
                    <a:pt x="24" y="27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1" y="41"/>
                    <a:pt x="9" y="46"/>
                    <a:pt x="8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9" y="70"/>
                    <a:pt x="11" y="75"/>
                    <a:pt x="14" y="79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28" y="92"/>
                    <a:pt x="33" y="94"/>
                    <a:pt x="38" y="95"/>
                  </a:cubicBezTo>
                  <a:cubicBezTo>
                    <a:pt x="38" y="104"/>
                    <a:pt x="38" y="104"/>
                    <a:pt x="38" y="104"/>
                  </a:cubicBezTo>
                  <a:cubicBezTo>
                    <a:pt x="53" y="104"/>
                    <a:pt x="53" y="104"/>
                    <a:pt x="53" y="104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8" y="94"/>
                    <a:pt x="63" y="92"/>
                    <a:pt x="67" y="90"/>
                  </a:cubicBezTo>
                  <a:cubicBezTo>
                    <a:pt x="73" y="96"/>
                    <a:pt x="73" y="96"/>
                    <a:pt x="73" y="96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77" y="79"/>
                    <a:pt x="77" y="79"/>
                    <a:pt x="77" y="79"/>
                  </a:cubicBezTo>
                  <a:cubicBezTo>
                    <a:pt x="80" y="75"/>
                    <a:pt x="82" y="70"/>
                    <a:pt x="83" y="65"/>
                  </a:cubicBezTo>
                  <a:cubicBezTo>
                    <a:pt x="91" y="65"/>
                    <a:pt x="91" y="65"/>
                    <a:pt x="91" y="65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83" y="51"/>
                    <a:pt x="83" y="51"/>
                    <a:pt x="83" y="51"/>
                  </a:cubicBezTo>
                  <a:cubicBezTo>
                    <a:pt x="82" y="46"/>
                    <a:pt x="80" y="41"/>
                    <a:pt x="77" y="37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3" y="24"/>
                    <a:pt x="58" y="22"/>
                    <a:pt x="53" y="21"/>
                  </a:cubicBezTo>
                  <a:cubicBezTo>
                    <a:pt x="53" y="13"/>
                    <a:pt x="53" y="13"/>
                    <a:pt x="53" y="13"/>
                  </a:cubicBezTo>
                  <a:moveTo>
                    <a:pt x="104" y="33"/>
                  </a:moveTo>
                  <a:cubicBezTo>
                    <a:pt x="98" y="33"/>
                    <a:pt x="93" y="28"/>
                    <a:pt x="93" y="21"/>
                  </a:cubicBezTo>
                  <a:cubicBezTo>
                    <a:pt x="93" y="15"/>
                    <a:pt x="98" y="10"/>
                    <a:pt x="104" y="10"/>
                  </a:cubicBezTo>
                  <a:cubicBezTo>
                    <a:pt x="111" y="10"/>
                    <a:pt x="116" y="15"/>
                    <a:pt x="116" y="21"/>
                  </a:cubicBezTo>
                  <a:cubicBezTo>
                    <a:pt x="116" y="28"/>
                    <a:pt x="111" y="33"/>
                    <a:pt x="104" y="33"/>
                  </a:cubicBezTo>
                  <a:moveTo>
                    <a:pt x="108" y="0"/>
                  </a:moveTo>
                  <a:cubicBezTo>
                    <a:pt x="101" y="0"/>
                    <a:pt x="101" y="0"/>
                    <a:pt x="101" y="0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9" y="4"/>
                    <a:pt x="96" y="5"/>
                    <a:pt x="94" y="6"/>
                  </a:cubicBezTo>
                  <a:cubicBezTo>
                    <a:pt x="91" y="4"/>
                    <a:pt x="91" y="4"/>
                    <a:pt x="91" y="4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8" y="13"/>
                    <a:pt x="87" y="16"/>
                    <a:pt x="87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7" y="25"/>
                    <a:pt x="87" y="25"/>
                    <a:pt x="87" y="25"/>
                  </a:cubicBezTo>
                  <a:cubicBezTo>
                    <a:pt x="87" y="27"/>
                    <a:pt x="88" y="30"/>
                    <a:pt x="89" y="32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91" y="39"/>
                    <a:pt x="91" y="39"/>
                    <a:pt x="91" y="39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6" y="38"/>
                    <a:pt x="99" y="39"/>
                    <a:pt x="101" y="39"/>
                  </a:cubicBezTo>
                  <a:cubicBezTo>
                    <a:pt x="101" y="43"/>
                    <a:pt x="101" y="43"/>
                    <a:pt x="101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39"/>
                    <a:pt x="113" y="38"/>
                    <a:pt x="115" y="37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22" y="35"/>
                    <a:pt x="122" y="35"/>
                    <a:pt x="122" y="35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21" y="30"/>
                    <a:pt x="122" y="27"/>
                    <a:pt x="122" y="25"/>
                  </a:cubicBezTo>
                  <a:cubicBezTo>
                    <a:pt x="126" y="25"/>
                    <a:pt x="126" y="25"/>
                    <a:pt x="126" y="25"/>
                  </a:cubicBezTo>
                  <a:cubicBezTo>
                    <a:pt x="126" y="18"/>
                    <a:pt x="126" y="18"/>
                    <a:pt x="126" y="18"/>
                  </a:cubicBezTo>
                  <a:cubicBezTo>
                    <a:pt x="122" y="18"/>
                    <a:pt x="122" y="18"/>
                    <a:pt x="122" y="18"/>
                  </a:cubicBezTo>
                  <a:cubicBezTo>
                    <a:pt x="122" y="16"/>
                    <a:pt x="121" y="13"/>
                    <a:pt x="120" y="11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18" y="4"/>
                    <a:pt x="118" y="4"/>
                    <a:pt x="118" y="4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3" y="5"/>
                    <a:pt x="110" y="4"/>
                    <a:pt x="108" y="4"/>
                  </a:cubicBezTo>
                  <a:cubicBezTo>
                    <a:pt x="108" y="0"/>
                    <a:pt x="108" y="0"/>
                    <a:pt x="108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819916" y="3398187"/>
              <a:ext cx="681182" cy="347171"/>
            </a:xfrm>
            <a:custGeom>
              <a:avLst/>
              <a:gdLst>
                <a:gd name="T0" fmla="*/ 98775 w 132"/>
                <a:gd name="T1" fmla="*/ 143248 h 67"/>
                <a:gd name="T2" fmla="*/ 60362 w 132"/>
                <a:gd name="T3" fmla="*/ 176305 h 67"/>
                <a:gd name="T4" fmla="*/ 71337 w 132"/>
                <a:gd name="T5" fmla="*/ 203853 h 67"/>
                <a:gd name="T6" fmla="*/ 10975 w 132"/>
                <a:gd name="T7" fmla="*/ 303025 h 67"/>
                <a:gd name="T8" fmla="*/ 16462 w 132"/>
                <a:gd name="T9" fmla="*/ 303025 h 67"/>
                <a:gd name="T10" fmla="*/ 60362 w 132"/>
                <a:gd name="T11" fmla="*/ 269967 h 67"/>
                <a:gd name="T12" fmla="*/ 38412 w 132"/>
                <a:gd name="T13" fmla="*/ 369139 h 67"/>
                <a:gd name="T14" fmla="*/ 71337 w 132"/>
                <a:gd name="T15" fmla="*/ 369139 h 67"/>
                <a:gd name="T16" fmla="*/ 98775 w 132"/>
                <a:gd name="T17" fmla="*/ 330572 h 67"/>
                <a:gd name="T18" fmla="*/ 120725 w 132"/>
                <a:gd name="T19" fmla="*/ 369139 h 67"/>
                <a:gd name="T20" fmla="*/ 153649 w 132"/>
                <a:gd name="T21" fmla="*/ 369139 h 67"/>
                <a:gd name="T22" fmla="*/ 131699 w 132"/>
                <a:gd name="T23" fmla="*/ 269967 h 67"/>
                <a:gd name="T24" fmla="*/ 175599 w 132"/>
                <a:gd name="T25" fmla="*/ 303025 h 67"/>
                <a:gd name="T26" fmla="*/ 181087 w 132"/>
                <a:gd name="T27" fmla="*/ 303025 h 67"/>
                <a:gd name="T28" fmla="*/ 120725 w 132"/>
                <a:gd name="T29" fmla="*/ 203853 h 67"/>
                <a:gd name="T30" fmla="*/ 131699 w 132"/>
                <a:gd name="T31" fmla="*/ 176305 h 67"/>
                <a:gd name="T32" fmla="*/ 98775 w 132"/>
                <a:gd name="T33" fmla="*/ 143248 h 67"/>
                <a:gd name="T34" fmla="*/ 625572 w 132"/>
                <a:gd name="T35" fmla="*/ 143248 h 67"/>
                <a:gd name="T36" fmla="*/ 592648 w 132"/>
                <a:gd name="T37" fmla="*/ 176305 h 67"/>
                <a:gd name="T38" fmla="*/ 603623 w 132"/>
                <a:gd name="T39" fmla="*/ 203853 h 67"/>
                <a:gd name="T40" fmla="*/ 543260 w 132"/>
                <a:gd name="T41" fmla="*/ 303025 h 67"/>
                <a:gd name="T42" fmla="*/ 548748 w 132"/>
                <a:gd name="T43" fmla="*/ 303025 h 67"/>
                <a:gd name="T44" fmla="*/ 587160 w 132"/>
                <a:gd name="T45" fmla="*/ 269967 h 67"/>
                <a:gd name="T46" fmla="*/ 570698 w 132"/>
                <a:gd name="T47" fmla="*/ 369139 h 67"/>
                <a:gd name="T48" fmla="*/ 603623 w 132"/>
                <a:gd name="T49" fmla="*/ 369139 h 67"/>
                <a:gd name="T50" fmla="*/ 625572 w 132"/>
                <a:gd name="T51" fmla="*/ 330572 h 67"/>
                <a:gd name="T52" fmla="*/ 653010 w 132"/>
                <a:gd name="T53" fmla="*/ 369139 h 67"/>
                <a:gd name="T54" fmla="*/ 680447 w 132"/>
                <a:gd name="T55" fmla="*/ 369139 h 67"/>
                <a:gd name="T56" fmla="*/ 663985 w 132"/>
                <a:gd name="T57" fmla="*/ 269967 h 67"/>
                <a:gd name="T58" fmla="*/ 702397 w 132"/>
                <a:gd name="T59" fmla="*/ 303025 h 67"/>
                <a:gd name="T60" fmla="*/ 713372 w 132"/>
                <a:gd name="T61" fmla="*/ 303025 h 67"/>
                <a:gd name="T62" fmla="*/ 647522 w 132"/>
                <a:gd name="T63" fmla="*/ 203853 h 67"/>
                <a:gd name="T64" fmla="*/ 663985 w 132"/>
                <a:gd name="T65" fmla="*/ 176305 h 67"/>
                <a:gd name="T66" fmla="*/ 625572 w 132"/>
                <a:gd name="T67" fmla="*/ 143248 h 67"/>
                <a:gd name="T68" fmla="*/ 367661 w 132"/>
                <a:gd name="T69" fmla="*/ 0 h 67"/>
                <a:gd name="T70" fmla="*/ 312786 w 132"/>
                <a:gd name="T71" fmla="*/ 55095 h 67"/>
                <a:gd name="T72" fmla="*/ 329249 w 132"/>
                <a:gd name="T73" fmla="*/ 99172 h 67"/>
                <a:gd name="T74" fmla="*/ 230474 w 132"/>
                <a:gd name="T75" fmla="*/ 258948 h 67"/>
                <a:gd name="T76" fmla="*/ 241449 w 132"/>
                <a:gd name="T77" fmla="*/ 264458 h 67"/>
                <a:gd name="T78" fmla="*/ 307299 w 132"/>
                <a:gd name="T79" fmla="*/ 209362 h 67"/>
                <a:gd name="T80" fmla="*/ 274374 w 132"/>
                <a:gd name="T81" fmla="*/ 369139 h 67"/>
                <a:gd name="T82" fmla="*/ 329249 w 132"/>
                <a:gd name="T83" fmla="*/ 369139 h 67"/>
                <a:gd name="T84" fmla="*/ 367661 w 132"/>
                <a:gd name="T85" fmla="*/ 303025 h 67"/>
                <a:gd name="T86" fmla="*/ 406073 w 132"/>
                <a:gd name="T87" fmla="*/ 369139 h 67"/>
                <a:gd name="T88" fmla="*/ 460948 w 132"/>
                <a:gd name="T89" fmla="*/ 369139 h 67"/>
                <a:gd name="T90" fmla="*/ 428023 w 132"/>
                <a:gd name="T91" fmla="*/ 209362 h 67"/>
                <a:gd name="T92" fmla="*/ 493873 w 132"/>
                <a:gd name="T93" fmla="*/ 264458 h 67"/>
                <a:gd name="T94" fmla="*/ 504848 w 132"/>
                <a:gd name="T95" fmla="*/ 258948 h 67"/>
                <a:gd name="T96" fmla="*/ 406073 w 132"/>
                <a:gd name="T97" fmla="*/ 99172 h 67"/>
                <a:gd name="T98" fmla="*/ 422536 w 132"/>
                <a:gd name="T99" fmla="*/ 55095 h 67"/>
                <a:gd name="T100" fmla="*/ 367661 w 132"/>
                <a:gd name="T101" fmla="*/ 0 h 6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32" h="67">
                  <a:moveTo>
                    <a:pt x="18" y="26"/>
                  </a:moveTo>
                  <a:cubicBezTo>
                    <a:pt x="14" y="26"/>
                    <a:pt x="11" y="29"/>
                    <a:pt x="11" y="32"/>
                  </a:cubicBezTo>
                  <a:cubicBezTo>
                    <a:pt x="11" y="34"/>
                    <a:pt x="12" y="36"/>
                    <a:pt x="13" y="37"/>
                  </a:cubicBezTo>
                  <a:cubicBezTo>
                    <a:pt x="7" y="40"/>
                    <a:pt x="0" y="53"/>
                    <a:pt x="2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6" y="55"/>
                    <a:pt x="8" y="52"/>
                    <a:pt x="11" y="49"/>
                  </a:cubicBezTo>
                  <a:cubicBezTo>
                    <a:pt x="9" y="55"/>
                    <a:pt x="8" y="62"/>
                    <a:pt x="7" y="67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3" y="64"/>
                    <a:pt x="15" y="60"/>
                    <a:pt x="18" y="60"/>
                  </a:cubicBezTo>
                  <a:cubicBezTo>
                    <a:pt x="20" y="60"/>
                    <a:pt x="22" y="64"/>
                    <a:pt x="22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7" y="62"/>
                    <a:pt x="26" y="55"/>
                    <a:pt x="24" y="49"/>
                  </a:cubicBezTo>
                  <a:cubicBezTo>
                    <a:pt x="27" y="52"/>
                    <a:pt x="29" y="55"/>
                    <a:pt x="32" y="55"/>
                  </a:cubicBezTo>
                  <a:cubicBezTo>
                    <a:pt x="32" y="55"/>
                    <a:pt x="33" y="55"/>
                    <a:pt x="33" y="55"/>
                  </a:cubicBezTo>
                  <a:cubicBezTo>
                    <a:pt x="35" y="53"/>
                    <a:pt x="28" y="40"/>
                    <a:pt x="22" y="37"/>
                  </a:cubicBezTo>
                  <a:cubicBezTo>
                    <a:pt x="23" y="36"/>
                    <a:pt x="24" y="34"/>
                    <a:pt x="24" y="32"/>
                  </a:cubicBezTo>
                  <a:cubicBezTo>
                    <a:pt x="24" y="29"/>
                    <a:pt x="21" y="26"/>
                    <a:pt x="18" y="26"/>
                  </a:cubicBezTo>
                  <a:moveTo>
                    <a:pt x="114" y="26"/>
                  </a:moveTo>
                  <a:cubicBezTo>
                    <a:pt x="111" y="26"/>
                    <a:pt x="108" y="29"/>
                    <a:pt x="108" y="32"/>
                  </a:cubicBezTo>
                  <a:cubicBezTo>
                    <a:pt x="108" y="34"/>
                    <a:pt x="109" y="36"/>
                    <a:pt x="110" y="37"/>
                  </a:cubicBezTo>
                  <a:cubicBezTo>
                    <a:pt x="104" y="40"/>
                    <a:pt x="96" y="53"/>
                    <a:pt x="99" y="55"/>
                  </a:cubicBezTo>
                  <a:cubicBezTo>
                    <a:pt x="99" y="55"/>
                    <a:pt x="100" y="55"/>
                    <a:pt x="100" y="55"/>
                  </a:cubicBezTo>
                  <a:cubicBezTo>
                    <a:pt x="102" y="55"/>
                    <a:pt x="105" y="52"/>
                    <a:pt x="107" y="49"/>
                  </a:cubicBezTo>
                  <a:cubicBezTo>
                    <a:pt x="106" y="55"/>
                    <a:pt x="105" y="62"/>
                    <a:pt x="104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0" y="64"/>
                    <a:pt x="112" y="60"/>
                    <a:pt x="114" y="60"/>
                  </a:cubicBezTo>
                  <a:cubicBezTo>
                    <a:pt x="116" y="60"/>
                    <a:pt x="119" y="64"/>
                    <a:pt x="119" y="67"/>
                  </a:cubicBezTo>
                  <a:cubicBezTo>
                    <a:pt x="124" y="67"/>
                    <a:pt x="124" y="67"/>
                    <a:pt x="124" y="67"/>
                  </a:cubicBezTo>
                  <a:cubicBezTo>
                    <a:pt x="124" y="62"/>
                    <a:pt x="123" y="55"/>
                    <a:pt x="121" y="49"/>
                  </a:cubicBezTo>
                  <a:cubicBezTo>
                    <a:pt x="123" y="52"/>
                    <a:pt x="126" y="55"/>
                    <a:pt x="128" y="55"/>
                  </a:cubicBezTo>
                  <a:cubicBezTo>
                    <a:pt x="129" y="55"/>
                    <a:pt x="129" y="55"/>
                    <a:pt x="130" y="55"/>
                  </a:cubicBezTo>
                  <a:cubicBezTo>
                    <a:pt x="132" y="53"/>
                    <a:pt x="125" y="40"/>
                    <a:pt x="118" y="37"/>
                  </a:cubicBezTo>
                  <a:cubicBezTo>
                    <a:pt x="120" y="36"/>
                    <a:pt x="121" y="34"/>
                    <a:pt x="121" y="32"/>
                  </a:cubicBezTo>
                  <a:cubicBezTo>
                    <a:pt x="121" y="29"/>
                    <a:pt x="118" y="26"/>
                    <a:pt x="114" y="26"/>
                  </a:cubicBezTo>
                  <a:moveTo>
                    <a:pt x="67" y="0"/>
                  </a:moveTo>
                  <a:cubicBezTo>
                    <a:pt x="61" y="0"/>
                    <a:pt x="57" y="5"/>
                    <a:pt x="57" y="10"/>
                  </a:cubicBezTo>
                  <a:cubicBezTo>
                    <a:pt x="57" y="14"/>
                    <a:pt x="58" y="17"/>
                    <a:pt x="60" y="18"/>
                  </a:cubicBezTo>
                  <a:cubicBezTo>
                    <a:pt x="50" y="22"/>
                    <a:pt x="38" y="43"/>
                    <a:pt x="42" y="47"/>
                  </a:cubicBezTo>
                  <a:cubicBezTo>
                    <a:pt x="43" y="48"/>
                    <a:pt x="43" y="48"/>
                    <a:pt x="44" y="48"/>
                  </a:cubicBezTo>
                  <a:cubicBezTo>
                    <a:pt x="48" y="48"/>
                    <a:pt x="52" y="43"/>
                    <a:pt x="56" y="38"/>
                  </a:cubicBezTo>
                  <a:cubicBezTo>
                    <a:pt x="53" y="47"/>
                    <a:pt x="51" y="58"/>
                    <a:pt x="50" y="67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0" y="62"/>
                    <a:pt x="63" y="55"/>
                    <a:pt x="67" y="55"/>
                  </a:cubicBezTo>
                  <a:cubicBezTo>
                    <a:pt x="71" y="55"/>
                    <a:pt x="74" y="62"/>
                    <a:pt x="74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3" y="58"/>
                    <a:pt x="81" y="47"/>
                    <a:pt x="78" y="38"/>
                  </a:cubicBezTo>
                  <a:cubicBezTo>
                    <a:pt x="82" y="43"/>
                    <a:pt x="87" y="48"/>
                    <a:pt x="90" y="48"/>
                  </a:cubicBezTo>
                  <a:cubicBezTo>
                    <a:pt x="91" y="48"/>
                    <a:pt x="91" y="48"/>
                    <a:pt x="92" y="47"/>
                  </a:cubicBezTo>
                  <a:cubicBezTo>
                    <a:pt x="96" y="43"/>
                    <a:pt x="84" y="22"/>
                    <a:pt x="74" y="18"/>
                  </a:cubicBezTo>
                  <a:cubicBezTo>
                    <a:pt x="76" y="17"/>
                    <a:pt x="77" y="14"/>
                    <a:pt x="77" y="10"/>
                  </a:cubicBezTo>
                  <a:cubicBezTo>
                    <a:pt x="77" y="5"/>
                    <a:pt x="73" y="0"/>
                    <a:pt x="67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431201" y="3404147"/>
              <a:ext cx="547032" cy="490211"/>
            </a:xfrm>
            <a:custGeom>
              <a:avLst/>
              <a:gdLst>
                <a:gd name="T0" fmla="*/ 285867 w 106"/>
                <a:gd name="T1" fmla="*/ 335415 h 95"/>
                <a:gd name="T2" fmla="*/ 203405 w 106"/>
                <a:gd name="T3" fmla="*/ 395899 h 95"/>
                <a:gd name="T4" fmla="*/ 203405 w 106"/>
                <a:gd name="T5" fmla="*/ 307922 h 95"/>
                <a:gd name="T6" fmla="*/ 109949 w 106"/>
                <a:gd name="T7" fmla="*/ 170457 h 95"/>
                <a:gd name="T8" fmla="*/ 0 w 106"/>
                <a:gd name="T9" fmla="*/ 302423 h 95"/>
                <a:gd name="T10" fmla="*/ 219898 w 106"/>
                <a:gd name="T11" fmla="*/ 450885 h 95"/>
                <a:gd name="T12" fmla="*/ 291365 w 106"/>
                <a:gd name="T13" fmla="*/ 445387 h 95"/>
                <a:gd name="T14" fmla="*/ 368329 w 106"/>
                <a:gd name="T15" fmla="*/ 522367 h 95"/>
                <a:gd name="T16" fmla="*/ 346339 w 106"/>
                <a:gd name="T17" fmla="*/ 428891 h 95"/>
                <a:gd name="T18" fmla="*/ 439795 w 106"/>
                <a:gd name="T19" fmla="*/ 329916 h 95"/>
                <a:gd name="T20" fmla="*/ 351836 w 106"/>
                <a:gd name="T21" fmla="*/ 340913 h 95"/>
                <a:gd name="T22" fmla="*/ 285867 w 106"/>
                <a:gd name="T23" fmla="*/ 335415 h 95"/>
                <a:gd name="T24" fmla="*/ 362831 w 106"/>
                <a:gd name="T25" fmla="*/ 0 h 95"/>
                <a:gd name="T26" fmla="*/ 142934 w 106"/>
                <a:gd name="T27" fmla="*/ 148462 h 95"/>
                <a:gd name="T28" fmla="*/ 236390 w 106"/>
                <a:gd name="T29" fmla="*/ 274930 h 95"/>
                <a:gd name="T30" fmla="*/ 236390 w 106"/>
                <a:gd name="T31" fmla="*/ 335415 h 95"/>
                <a:gd name="T32" fmla="*/ 296862 w 106"/>
                <a:gd name="T33" fmla="*/ 291426 h 95"/>
                <a:gd name="T34" fmla="*/ 362831 w 106"/>
                <a:gd name="T35" fmla="*/ 302423 h 95"/>
                <a:gd name="T36" fmla="*/ 582729 w 106"/>
                <a:gd name="T37" fmla="*/ 148462 h 95"/>
                <a:gd name="T38" fmla="*/ 362831 w 106"/>
                <a:gd name="T39" fmla="*/ 0 h 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06" h="95">
                  <a:moveTo>
                    <a:pt x="52" y="61"/>
                  </a:moveTo>
                  <a:cubicBezTo>
                    <a:pt x="50" y="62"/>
                    <a:pt x="37" y="72"/>
                    <a:pt x="37" y="72"/>
                  </a:cubicBezTo>
                  <a:cubicBezTo>
                    <a:pt x="37" y="72"/>
                    <a:pt x="37" y="59"/>
                    <a:pt x="37" y="56"/>
                  </a:cubicBezTo>
                  <a:cubicBezTo>
                    <a:pt x="26" y="50"/>
                    <a:pt x="20" y="41"/>
                    <a:pt x="20" y="31"/>
                  </a:cubicBezTo>
                  <a:cubicBezTo>
                    <a:pt x="8" y="36"/>
                    <a:pt x="0" y="45"/>
                    <a:pt x="0" y="55"/>
                  </a:cubicBezTo>
                  <a:cubicBezTo>
                    <a:pt x="0" y="70"/>
                    <a:pt x="18" y="82"/>
                    <a:pt x="40" y="82"/>
                  </a:cubicBezTo>
                  <a:cubicBezTo>
                    <a:pt x="45" y="82"/>
                    <a:pt x="49" y="82"/>
                    <a:pt x="53" y="81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63" y="78"/>
                    <a:pt x="63" y="78"/>
                    <a:pt x="63" y="78"/>
                  </a:cubicBezTo>
                  <a:cubicBezTo>
                    <a:pt x="72" y="74"/>
                    <a:pt x="78" y="67"/>
                    <a:pt x="80" y="60"/>
                  </a:cubicBezTo>
                  <a:cubicBezTo>
                    <a:pt x="75" y="61"/>
                    <a:pt x="69" y="62"/>
                    <a:pt x="64" y="62"/>
                  </a:cubicBezTo>
                  <a:cubicBezTo>
                    <a:pt x="60" y="62"/>
                    <a:pt x="56" y="62"/>
                    <a:pt x="52" y="61"/>
                  </a:cubicBezTo>
                  <a:close/>
                  <a:moveTo>
                    <a:pt x="66" y="0"/>
                  </a:moveTo>
                  <a:cubicBezTo>
                    <a:pt x="44" y="0"/>
                    <a:pt x="26" y="12"/>
                    <a:pt x="26" y="27"/>
                  </a:cubicBezTo>
                  <a:cubicBezTo>
                    <a:pt x="26" y="36"/>
                    <a:pt x="33" y="45"/>
                    <a:pt x="43" y="50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7" y="54"/>
                    <a:pt x="62" y="55"/>
                    <a:pt x="66" y="55"/>
                  </a:cubicBezTo>
                  <a:cubicBezTo>
                    <a:pt x="88" y="55"/>
                    <a:pt x="106" y="42"/>
                    <a:pt x="106" y="27"/>
                  </a:cubicBezTo>
                  <a:cubicBezTo>
                    <a:pt x="106" y="12"/>
                    <a:pt x="88" y="0"/>
                    <a:pt x="6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4824754" y="4707035"/>
              <a:ext cx="60144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zh-CN" sz="3200" dirty="0">
                  <a:solidFill>
                    <a:schemeClr val="accent2"/>
                  </a:solidFill>
                </a:rPr>
                <a:t>02</a:t>
              </a:r>
            </a:p>
          </p:txBody>
        </p:sp>
        <p:sp>
          <p:nvSpPr>
            <p:cNvPr id="81" name="出自【趣你的PPT】(微信:qunideppt)：最优质的PPT资源库"/>
            <p:cNvSpPr txBox="1"/>
            <p:nvPr/>
          </p:nvSpPr>
          <p:spPr>
            <a:xfrm>
              <a:off x="7830645" y="4741567"/>
              <a:ext cx="659156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000" dirty="0">
                  <a:solidFill>
                    <a:schemeClr val="accent2"/>
                  </a:solidFill>
                </a:rPr>
                <a:t> </a:t>
              </a:r>
              <a:r>
                <a:rPr lang="en-US" sz="3200" dirty="0">
                  <a:solidFill>
                    <a:schemeClr val="accent2"/>
                  </a:solidFill>
                </a:rPr>
                <a:t>04</a:t>
              </a:r>
            </a:p>
          </p:txBody>
        </p:sp>
        <p:sp>
          <p:nvSpPr>
            <p:cNvPr id="82" name="出自【趣你的PPT】(微信:qunideppt)：最优质的PPT资源库"/>
            <p:cNvSpPr txBox="1">
              <a:spLocks/>
            </p:cNvSpPr>
            <p:nvPr/>
          </p:nvSpPr>
          <p:spPr>
            <a:xfrm>
              <a:off x="2059564" y="2284390"/>
              <a:ext cx="1833244" cy="521484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160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defRPr>
              </a:lvl1pPr>
            </a:lstStyle>
            <a:p>
              <a:r>
                <a:rPr lang="zh-CN" altLang="en-US" b="1" dirty="0">
                  <a:solidFill>
                    <a:prstClr val="black"/>
                  </a:solidFill>
                  <a:sym typeface="Arial" panose="020B0604020202020204" pitchFamily="34" charset="0"/>
                </a:rPr>
                <a:t>单击此处编辑标题</a:t>
              </a:r>
              <a:endParaRPr lang="ms-MY" altLang="zh-CN" b="1" dirty="0">
                <a:solidFill>
                  <a:prstClr val="black"/>
                </a:solidFill>
              </a:endParaRPr>
            </a:p>
            <a:p>
              <a:endParaRPr lang="en-US" altLang="zh-CN" b="1" dirty="0">
                <a:solidFill>
                  <a:prstClr val="black"/>
                </a:solidFill>
              </a:endParaRPr>
            </a:p>
          </p:txBody>
        </p:sp>
        <p:sp>
          <p:nvSpPr>
            <p:cNvPr id="83" name="出自【趣你的PPT】(微信:qunideppt)：最优质的PPT资源库"/>
            <p:cNvSpPr txBox="1">
              <a:spLocks/>
            </p:cNvSpPr>
            <p:nvPr/>
          </p:nvSpPr>
          <p:spPr>
            <a:xfrm>
              <a:off x="6528931" y="2364940"/>
              <a:ext cx="3595192" cy="521484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160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defRPr>
              </a:lvl1pPr>
            </a:lstStyle>
            <a:p>
              <a:r>
                <a:rPr lang="zh-CN" altLang="en-US" b="1" dirty="0">
                  <a:solidFill>
                    <a:prstClr val="black"/>
                  </a:solidFill>
                  <a:sym typeface="Arial" panose="020B0604020202020204" pitchFamily="34" charset="0"/>
                </a:rPr>
                <a:t>单击此处编辑标题</a:t>
              </a:r>
              <a:endParaRPr lang="ms-MY" altLang="zh-CN" b="1" dirty="0">
                <a:solidFill>
                  <a:prstClr val="black"/>
                </a:solidFill>
              </a:endParaRPr>
            </a:p>
            <a:p>
              <a:endParaRPr lang="en-US" altLang="zh-CN" b="1" dirty="0">
                <a:solidFill>
                  <a:prstClr val="black"/>
                </a:solidFill>
              </a:endParaRPr>
            </a:p>
          </p:txBody>
        </p:sp>
        <p:sp>
          <p:nvSpPr>
            <p:cNvPr id="84" name="出自【趣你的PPT】(微信:qunideppt)：最优质的PPT资源库"/>
            <p:cNvSpPr txBox="1">
              <a:spLocks/>
            </p:cNvSpPr>
            <p:nvPr/>
          </p:nvSpPr>
          <p:spPr>
            <a:xfrm>
              <a:off x="3612134" y="5246996"/>
              <a:ext cx="1838162" cy="521484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160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defRPr>
              </a:lvl1pPr>
            </a:lstStyle>
            <a:p>
              <a:r>
                <a:rPr lang="zh-CN" altLang="en-US" b="1" dirty="0">
                  <a:solidFill>
                    <a:prstClr val="black"/>
                  </a:solidFill>
                  <a:sym typeface="Arial" panose="020B0604020202020204" pitchFamily="34" charset="0"/>
                </a:rPr>
                <a:t>单击此处编辑标题</a:t>
              </a:r>
              <a:endParaRPr lang="ms-MY" altLang="zh-CN" b="1" dirty="0">
                <a:solidFill>
                  <a:prstClr val="black"/>
                </a:solidFill>
              </a:endParaRPr>
            </a:p>
            <a:p>
              <a:endParaRPr lang="en-US" altLang="zh-CN" b="1" dirty="0">
                <a:solidFill>
                  <a:prstClr val="black"/>
                </a:solidFill>
              </a:endParaRPr>
            </a:p>
          </p:txBody>
        </p:sp>
        <p:sp>
          <p:nvSpPr>
            <p:cNvPr id="85" name="出自【趣你的PPT】(微信:qunideppt)：最优质的PPT资源库"/>
            <p:cNvSpPr txBox="1">
              <a:spLocks/>
            </p:cNvSpPr>
            <p:nvPr/>
          </p:nvSpPr>
          <p:spPr>
            <a:xfrm>
              <a:off x="7909459" y="5271671"/>
              <a:ext cx="2123280" cy="52148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6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单击此处编辑标题</a:t>
              </a:r>
              <a:endParaRPr lang="ms-MY" altLang="zh-CN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3600" b="1" dirty="0">
                <a:solidFill>
                  <a:prstClr val="black"/>
                </a:solidFill>
              </a:endParaRPr>
            </a:p>
          </p:txBody>
        </p:sp>
      </p:grpSp>
      <p:cxnSp>
        <p:nvCxnSpPr>
          <p:cNvPr id="46" name="出自【趣你的PPT】(微信:qunideppt)：最优质的PPT资源库"/>
          <p:cNvCxnSpPr/>
          <p:nvPr/>
        </p:nvCxnSpPr>
        <p:spPr>
          <a:xfrm flipV="1">
            <a:off x="278433" y="746103"/>
            <a:ext cx="2784731" cy="1"/>
          </a:xfrm>
          <a:prstGeom prst="line">
            <a:avLst/>
          </a:prstGeom>
          <a:ln w="12700">
            <a:solidFill>
              <a:srgbClr val="BE1E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出自【趣你的PPT】(微信:qunideppt)：最优质的PPT资源库"/>
          <p:cNvSpPr/>
          <p:nvPr/>
        </p:nvSpPr>
        <p:spPr>
          <a:xfrm rot="16200000">
            <a:off x="434784" y="233933"/>
            <a:ext cx="324647" cy="595689"/>
          </a:xfrm>
          <a:prstGeom prst="rect">
            <a:avLst/>
          </a:prstGeom>
          <a:solidFill>
            <a:srgbClr val="BE1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BE1E2E"/>
              </a:solidFill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856040" y="33606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BE1E2E"/>
                </a:solidFill>
              </a:rPr>
              <a:t>单击此处输入标题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1955803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出自【趣你的PPT】(微信:qunideppt)：最优质的PPT资源库"/>
          <p:cNvSpPr/>
          <p:nvPr/>
        </p:nvSpPr>
        <p:spPr>
          <a:xfrm>
            <a:off x="3676215" y="3224791"/>
            <a:ext cx="4861080" cy="1285794"/>
          </a:xfrm>
          <a:prstGeom prst="rect">
            <a:avLst/>
          </a:prstGeom>
          <a:noFill/>
          <a:ln>
            <a:solidFill>
              <a:srgbClr val="BE1E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>
            <a:off x="169358" y="4050434"/>
            <a:ext cx="2893804" cy="2525938"/>
          </a:xfrm>
          <a:prstGeom prst="rtTriangle">
            <a:avLst/>
          </a:prstGeom>
          <a:solidFill>
            <a:srgbClr val="FEF7F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 rot="10800000">
            <a:off x="8800559" y="726688"/>
            <a:ext cx="3286620" cy="2856836"/>
          </a:xfrm>
          <a:prstGeom prst="rtTriangle">
            <a:avLst/>
          </a:prstGeom>
          <a:solidFill>
            <a:srgbClr val="FEF7F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709611" y="3092824"/>
            <a:ext cx="4355448" cy="3593218"/>
          </a:xfrm>
          <a:prstGeom prst="rtTriangle">
            <a:avLst/>
          </a:prstGeom>
          <a:noFill/>
          <a:ln w="19050">
            <a:solidFill>
              <a:srgbClr val="DEB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478970" y="3354680"/>
            <a:ext cx="3725909" cy="3065195"/>
          </a:xfrm>
          <a:prstGeom prst="rtTriangle">
            <a:avLst/>
          </a:prstGeom>
          <a:noFill/>
          <a:ln w="76200">
            <a:solidFill>
              <a:srgbClr val="DEB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 rot="10800000">
            <a:off x="8648159" y="574288"/>
            <a:ext cx="3286620" cy="2856836"/>
          </a:xfrm>
          <a:prstGeom prst="rtTriangle">
            <a:avLst/>
          </a:prstGeom>
          <a:noFill/>
          <a:ln w="19050">
            <a:solidFill>
              <a:srgbClr val="DEB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 rot="10800000">
            <a:off x="8056345" y="1053419"/>
            <a:ext cx="3286620" cy="2856836"/>
          </a:xfrm>
          <a:prstGeom prst="rtTriangle">
            <a:avLst/>
          </a:prstGeom>
          <a:noFill/>
          <a:ln w="13970">
            <a:solidFill>
              <a:srgbClr val="DEB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313666" y="439111"/>
            <a:ext cx="397344" cy="2177143"/>
            <a:chOff x="312267" y="447258"/>
            <a:chExt cx="397344" cy="2177143"/>
          </a:xfrm>
        </p:grpSpPr>
        <p:cxnSp>
          <p:nvCxnSpPr>
            <p:cNvPr id="21" name="出自【趣你的PPT】(微信:qunideppt)：最优质的PPT资源库"/>
            <p:cNvCxnSpPr/>
            <p:nvPr/>
          </p:nvCxnSpPr>
          <p:spPr>
            <a:xfrm>
              <a:off x="709611" y="447258"/>
              <a:ext cx="0" cy="2177143"/>
            </a:xfrm>
            <a:prstGeom prst="line">
              <a:avLst/>
            </a:prstGeom>
            <a:ln w="12700">
              <a:solidFill>
                <a:srgbClr val="DEBD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出自【趣你的PPT】(微信:qunideppt)：最优质的PPT资源库"/>
            <p:cNvSpPr/>
            <p:nvPr/>
          </p:nvSpPr>
          <p:spPr>
            <a:xfrm>
              <a:off x="344846" y="447259"/>
              <a:ext cx="242621" cy="691644"/>
            </a:xfrm>
            <a:prstGeom prst="rect">
              <a:avLst/>
            </a:prstGeom>
            <a:solidFill>
              <a:srgbClr val="DEBD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出自【趣你的PPT】(微信:qunideppt)：最优质的PPT资源库"/>
            <p:cNvSpPr txBox="1"/>
            <p:nvPr/>
          </p:nvSpPr>
          <p:spPr>
            <a:xfrm rot="5400000">
              <a:off x="-271387" y="1712141"/>
              <a:ext cx="1475084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DEBD94"/>
                  </a:solidFill>
                </a:rPr>
                <a:t>MADE BY WUJIU</a:t>
              </a:r>
              <a:endParaRPr lang="zh-CN" altLang="en-US" sz="1400" dirty="0">
                <a:solidFill>
                  <a:srgbClr val="DEBD94"/>
                </a:solidFill>
              </a:endParaRPr>
            </a:p>
          </p:txBody>
        </p:sp>
      </p:grpSp>
      <p:sp>
        <p:nvSpPr>
          <p:cNvPr id="25" name="出自【趣你的PPT】(微信:qunideppt)：最优质的PPT资源库"/>
          <p:cNvSpPr txBox="1"/>
          <p:nvPr/>
        </p:nvSpPr>
        <p:spPr>
          <a:xfrm>
            <a:off x="9379271" y="6364683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BC202D"/>
                </a:solidFill>
              </a:rPr>
              <a:t>公司机构或组织的名称</a:t>
            </a:r>
          </a:p>
        </p:txBody>
      </p:sp>
      <p:grpSp>
        <p:nvGrpSpPr>
          <p:cNvPr id="32" name="Group 31出自【趣你的PPT】(微信:qunideppt)：最优质的PPT资源库"/>
          <p:cNvGrpSpPr/>
          <p:nvPr/>
        </p:nvGrpSpPr>
        <p:grpSpPr>
          <a:xfrm>
            <a:off x="3565350" y="3354680"/>
            <a:ext cx="4861080" cy="1352728"/>
            <a:chOff x="3192647" y="2128896"/>
            <a:chExt cx="4861080" cy="1352728"/>
          </a:xfrm>
        </p:grpSpPr>
        <p:sp>
          <p:nvSpPr>
            <p:cNvPr id="31" name="出自【趣你的PPT】(微信:qunideppt)：最优质的PPT资源库"/>
            <p:cNvSpPr/>
            <p:nvPr/>
          </p:nvSpPr>
          <p:spPr>
            <a:xfrm>
              <a:off x="3192647" y="2128896"/>
              <a:ext cx="4861080" cy="1285794"/>
            </a:xfrm>
            <a:prstGeom prst="rect">
              <a:avLst/>
            </a:prstGeom>
            <a:solidFill>
              <a:srgbClr val="BE1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6" name="出自【趣你的PPT】(微信:qunideppt)：最优质的PPT资源库"/>
            <p:cNvSpPr txBox="1"/>
            <p:nvPr/>
          </p:nvSpPr>
          <p:spPr>
            <a:xfrm>
              <a:off x="3453361" y="2281295"/>
              <a:ext cx="449353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sz="7200">
                  <a:solidFill>
                    <a:schemeClr val="bg1"/>
                  </a:solidFill>
                  <a:latin typeface="Agency FB" panose="020B0503020202020204" pitchFamily="34" charset="0"/>
                  <a:ea typeface="造字工房俊雅锐宋体验版常规体" pitchFamily="50" charset="-122"/>
                </a:defRPr>
              </a:lvl1pPr>
            </a:lstStyle>
            <a:p>
              <a:r>
                <a:rPr lang="zh-CN" altLang="en-US" dirty="0"/>
                <a:t>财务计划报表</a:t>
              </a:r>
            </a:p>
          </p:txBody>
        </p:sp>
      </p:grpSp>
      <p:sp>
        <p:nvSpPr>
          <p:cNvPr id="2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519637" y="1986901"/>
            <a:ext cx="260587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zh-CN" sz="7200" b="1" dirty="0">
                <a:solidFill>
                  <a:srgbClr val="BE1E2E"/>
                </a:solidFill>
                <a:latin typeface="Agency FB" panose="020B0503020202020204" pitchFamily="34" charset="0"/>
                <a:ea typeface="造字工房俊雅锐宋体验版常规体" pitchFamily="50" charset="-122"/>
              </a:rPr>
              <a:t>Part 05</a:t>
            </a:r>
            <a:endParaRPr lang="zh-CN" altLang="en-US" sz="7200" b="1" dirty="0">
              <a:solidFill>
                <a:srgbClr val="BE1E2E"/>
              </a:solidFill>
              <a:latin typeface="Agency FB" panose="020B0503020202020204" pitchFamily="34" charset="0"/>
              <a:ea typeface="造字工房俊雅锐宋体验版常规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1334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出自【趣你的PPT】(微信:qunideppt)：最优质的PPT资源库"/>
          <p:cNvSpPr/>
          <p:nvPr/>
        </p:nvSpPr>
        <p:spPr>
          <a:xfrm>
            <a:off x="169358" y="4050434"/>
            <a:ext cx="2893804" cy="2525938"/>
          </a:xfrm>
          <a:prstGeom prst="rtTriangle">
            <a:avLst/>
          </a:prstGeom>
          <a:solidFill>
            <a:srgbClr val="FEF7F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 rot="10800000">
            <a:off x="8800559" y="726688"/>
            <a:ext cx="3286620" cy="2856836"/>
          </a:xfrm>
          <a:prstGeom prst="rtTriangle">
            <a:avLst/>
          </a:prstGeom>
          <a:solidFill>
            <a:srgbClr val="FEF7F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709611" y="3092824"/>
            <a:ext cx="4355448" cy="3593218"/>
          </a:xfrm>
          <a:prstGeom prst="rtTriangle">
            <a:avLst/>
          </a:prstGeom>
          <a:noFill/>
          <a:ln w="19050">
            <a:solidFill>
              <a:srgbClr val="DEB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478970" y="3354680"/>
            <a:ext cx="3725909" cy="3065195"/>
          </a:xfrm>
          <a:prstGeom prst="rtTriangle">
            <a:avLst/>
          </a:prstGeom>
          <a:noFill/>
          <a:ln w="76200">
            <a:solidFill>
              <a:srgbClr val="DEB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 rot="10800000">
            <a:off x="8648159" y="574288"/>
            <a:ext cx="3286620" cy="2856836"/>
          </a:xfrm>
          <a:prstGeom prst="rtTriangle">
            <a:avLst/>
          </a:prstGeom>
          <a:noFill/>
          <a:ln w="19050">
            <a:solidFill>
              <a:srgbClr val="DEB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 rot="10800000">
            <a:off x="8056345" y="1053419"/>
            <a:ext cx="3286620" cy="2856836"/>
          </a:xfrm>
          <a:prstGeom prst="rtTriangle">
            <a:avLst/>
          </a:prstGeom>
          <a:noFill/>
          <a:ln w="13970">
            <a:solidFill>
              <a:srgbClr val="DEB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313666" y="439111"/>
            <a:ext cx="397344" cy="2177143"/>
            <a:chOff x="312267" y="447258"/>
            <a:chExt cx="397344" cy="2177143"/>
          </a:xfrm>
        </p:grpSpPr>
        <p:cxnSp>
          <p:nvCxnSpPr>
            <p:cNvPr id="21" name="出自【趣你的PPT】(微信:qunideppt)：最优质的PPT资源库"/>
            <p:cNvCxnSpPr/>
            <p:nvPr/>
          </p:nvCxnSpPr>
          <p:spPr>
            <a:xfrm>
              <a:off x="709611" y="447258"/>
              <a:ext cx="0" cy="2177143"/>
            </a:xfrm>
            <a:prstGeom prst="line">
              <a:avLst/>
            </a:prstGeom>
            <a:ln w="12700">
              <a:solidFill>
                <a:srgbClr val="DEBD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出自【趣你的PPT】(微信:qunideppt)：最优质的PPT资源库"/>
            <p:cNvSpPr/>
            <p:nvPr/>
          </p:nvSpPr>
          <p:spPr>
            <a:xfrm>
              <a:off x="344846" y="447259"/>
              <a:ext cx="242621" cy="691644"/>
            </a:xfrm>
            <a:prstGeom prst="rect">
              <a:avLst/>
            </a:prstGeom>
            <a:solidFill>
              <a:srgbClr val="DEBD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出自【趣你的PPT】(微信:qunideppt)：最优质的PPT资源库"/>
            <p:cNvSpPr txBox="1"/>
            <p:nvPr/>
          </p:nvSpPr>
          <p:spPr>
            <a:xfrm rot="5400000">
              <a:off x="-271387" y="1712141"/>
              <a:ext cx="1475084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DEBD94"/>
                  </a:solidFill>
                </a:rPr>
                <a:t>MADE BY WUJIU</a:t>
              </a:r>
              <a:endParaRPr lang="zh-CN" altLang="en-US" sz="1400" dirty="0">
                <a:solidFill>
                  <a:srgbClr val="DEBD94"/>
                </a:solidFill>
              </a:endParaRPr>
            </a:p>
          </p:txBody>
        </p:sp>
      </p:grpSp>
      <p:sp>
        <p:nvSpPr>
          <p:cNvPr id="25" name="出自【趣你的PPT】(微信:qunideppt)：最优质的PPT资源库"/>
          <p:cNvSpPr txBox="1"/>
          <p:nvPr/>
        </p:nvSpPr>
        <p:spPr>
          <a:xfrm>
            <a:off x="9379271" y="6364683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BC202D"/>
                </a:solidFill>
              </a:rPr>
              <a:t>公司机构或组织的名称</a:t>
            </a:r>
          </a:p>
        </p:txBody>
      </p:sp>
      <p:grpSp>
        <p:nvGrpSpPr>
          <p:cNvPr id="32" name="Group 31出自【趣你的PPT】(微信:qunideppt)：最优质的PPT资源库"/>
          <p:cNvGrpSpPr/>
          <p:nvPr/>
        </p:nvGrpSpPr>
        <p:grpSpPr>
          <a:xfrm>
            <a:off x="3565350" y="3224791"/>
            <a:ext cx="4971945" cy="1482617"/>
            <a:chOff x="3192647" y="1999007"/>
            <a:chExt cx="4971945" cy="1482617"/>
          </a:xfrm>
        </p:grpSpPr>
        <p:sp>
          <p:nvSpPr>
            <p:cNvPr id="31" name="出自【趣你的PPT】(微信:qunideppt)：最优质的PPT资源库"/>
            <p:cNvSpPr/>
            <p:nvPr/>
          </p:nvSpPr>
          <p:spPr>
            <a:xfrm>
              <a:off x="3192647" y="2128896"/>
              <a:ext cx="4861080" cy="1285794"/>
            </a:xfrm>
            <a:prstGeom prst="rect">
              <a:avLst/>
            </a:prstGeom>
            <a:solidFill>
              <a:srgbClr val="BE1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6" name="出自【趣你的PPT】(微信:qunideppt)：最优质的PPT资源库"/>
            <p:cNvSpPr txBox="1"/>
            <p:nvPr/>
          </p:nvSpPr>
          <p:spPr>
            <a:xfrm>
              <a:off x="3453361" y="2281295"/>
              <a:ext cx="433965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72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俊雅锐宋体验版常规体" pitchFamily="50" charset="-122"/>
                </a:rPr>
                <a:t>项目背景研究</a:t>
              </a:r>
            </a:p>
          </p:txBody>
        </p:sp>
        <p:sp>
          <p:nvSpPr>
            <p:cNvPr id="33" name="出自【趣你的PPT】(微信:qunideppt)：最优质的PPT资源库"/>
            <p:cNvSpPr/>
            <p:nvPr/>
          </p:nvSpPr>
          <p:spPr>
            <a:xfrm>
              <a:off x="3303512" y="1999007"/>
              <a:ext cx="4861080" cy="1285794"/>
            </a:xfrm>
            <a:prstGeom prst="rect">
              <a:avLst/>
            </a:prstGeom>
            <a:noFill/>
            <a:ln>
              <a:solidFill>
                <a:srgbClr val="BE1E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2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519637" y="1986901"/>
            <a:ext cx="260587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zh-CN" sz="7200" b="1" dirty="0">
                <a:solidFill>
                  <a:srgbClr val="BE1E2E"/>
                </a:solidFill>
                <a:latin typeface="Agency FB" panose="020B0503020202020204" pitchFamily="34" charset="0"/>
                <a:ea typeface="造字工房俊雅锐宋体验版常规体" pitchFamily="50" charset="-122"/>
              </a:rPr>
              <a:t>Part 01</a:t>
            </a:r>
            <a:endParaRPr lang="zh-CN" altLang="en-US" sz="7200" b="1" dirty="0">
              <a:solidFill>
                <a:srgbClr val="BE1E2E"/>
              </a:solidFill>
              <a:latin typeface="Agency FB" panose="020B0503020202020204" pitchFamily="34" charset="0"/>
              <a:ea typeface="造字工房俊雅锐宋体验版常规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79916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1605951" y="2166939"/>
            <a:ext cx="8980099" cy="3266426"/>
            <a:chOff x="1605951" y="2166939"/>
            <a:chExt cx="8980099" cy="3266426"/>
          </a:xfrm>
        </p:grpSpPr>
        <p:grpSp>
          <p:nvGrpSpPr>
            <p:cNvPr id="12" name="Group 26出自【趣你的PPT】(微信:qunideppt)：最优质的PPT资源库"/>
            <p:cNvGrpSpPr>
              <a:grpSpLocks/>
            </p:cNvGrpSpPr>
            <p:nvPr/>
          </p:nvGrpSpPr>
          <p:grpSpPr bwMode="auto">
            <a:xfrm rot="4081337">
              <a:off x="4475380" y="2165629"/>
              <a:ext cx="3214838" cy="3217458"/>
              <a:chOff x="3519326" y="1754994"/>
              <a:chExt cx="4762530" cy="4763758"/>
            </a:xfrm>
          </p:grpSpPr>
          <p:sp>
            <p:nvSpPr>
              <p:cNvPr id="1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898616" y="2383740"/>
                <a:ext cx="2381266" cy="2381879"/>
              </a:xfrm>
              <a:custGeom>
                <a:avLst/>
                <a:gdLst>
                  <a:gd name="T0" fmla="*/ 183 w 819"/>
                  <a:gd name="T1" fmla="*/ 603 h 819"/>
                  <a:gd name="T2" fmla="*/ 256 w 819"/>
                  <a:gd name="T3" fmla="*/ 638 h 819"/>
                  <a:gd name="T4" fmla="*/ 218 w 819"/>
                  <a:gd name="T5" fmla="*/ 731 h 819"/>
                  <a:gd name="T6" fmla="*/ 386 w 819"/>
                  <a:gd name="T7" fmla="*/ 731 h 819"/>
                  <a:gd name="T8" fmla="*/ 347 w 819"/>
                  <a:gd name="T9" fmla="*/ 638 h 819"/>
                  <a:gd name="T10" fmla="*/ 420 w 819"/>
                  <a:gd name="T11" fmla="*/ 603 h 819"/>
                  <a:gd name="T12" fmla="*/ 603 w 819"/>
                  <a:gd name="T13" fmla="*/ 603 h 819"/>
                  <a:gd name="T14" fmla="*/ 603 w 819"/>
                  <a:gd name="T15" fmla="*/ 420 h 819"/>
                  <a:gd name="T16" fmla="*/ 639 w 819"/>
                  <a:gd name="T17" fmla="*/ 347 h 819"/>
                  <a:gd name="T18" fmla="*/ 731 w 819"/>
                  <a:gd name="T19" fmla="*/ 385 h 819"/>
                  <a:gd name="T20" fmla="*/ 731 w 819"/>
                  <a:gd name="T21" fmla="*/ 217 h 819"/>
                  <a:gd name="T22" fmla="*/ 639 w 819"/>
                  <a:gd name="T23" fmla="*/ 256 h 819"/>
                  <a:gd name="T24" fmla="*/ 603 w 819"/>
                  <a:gd name="T25" fmla="*/ 183 h 819"/>
                  <a:gd name="T26" fmla="*/ 603 w 819"/>
                  <a:gd name="T27" fmla="*/ 0 h 819"/>
                  <a:gd name="T28" fmla="*/ 420 w 819"/>
                  <a:gd name="T29" fmla="*/ 0 h 819"/>
                  <a:gd name="T30" fmla="*/ 347 w 819"/>
                  <a:gd name="T31" fmla="*/ 35 h 819"/>
                  <a:gd name="T32" fmla="*/ 386 w 819"/>
                  <a:gd name="T33" fmla="*/ 128 h 819"/>
                  <a:gd name="T34" fmla="*/ 218 w 819"/>
                  <a:gd name="T35" fmla="*/ 128 h 819"/>
                  <a:gd name="T36" fmla="*/ 256 w 819"/>
                  <a:gd name="T37" fmla="*/ 35 h 819"/>
                  <a:gd name="T38" fmla="*/ 183 w 819"/>
                  <a:gd name="T39" fmla="*/ 0 h 819"/>
                  <a:gd name="T40" fmla="*/ 0 w 819"/>
                  <a:gd name="T41" fmla="*/ 0 h 819"/>
                  <a:gd name="T42" fmla="*/ 0 w 819"/>
                  <a:gd name="T43" fmla="*/ 183 h 819"/>
                  <a:gd name="T44" fmla="*/ 35 w 819"/>
                  <a:gd name="T45" fmla="*/ 256 h 819"/>
                  <a:gd name="T46" fmla="*/ 128 w 819"/>
                  <a:gd name="T47" fmla="*/ 217 h 819"/>
                  <a:gd name="T48" fmla="*/ 128 w 819"/>
                  <a:gd name="T49" fmla="*/ 385 h 819"/>
                  <a:gd name="T50" fmla="*/ 35 w 819"/>
                  <a:gd name="T51" fmla="*/ 347 h 819"/>
                  <a:gd name="T52" fmla="*/ 0 w 819"/>
                  <a:gd name="T53" fmla="*/ 420 h 819"/>
                  <a:gd name="T54" fmla="*/ 0 w 819"/>
                  <a:gd name="T55" fmla="*/ 603 h 819"/>
                  <a:gd name="T56" fmla="*/ 183 w 819"/>
                  <a:gd name="T57" fmla="*/ 603 h 8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19" h="819">
                    <a:moveTo>
                      <a:pt x="183" y="603"/>
                    </a:moveTo>
                    <a:cubicBezTo>
                      <a:pt x="249" y="603"/>
                      <a:pt x="265" y="619"/>
                      <a:pt x="256" y="638"/>
                    </a:cubicBezTo>
                    <a:cubicBezTo>
                      <a:pt x="239" y="675"/>
                      <a:pt x="210" y="680"/>
                      <a:pt x="218" y="731"/>
                    </a:cubicBezTo>
                    <a:cubicBezTo>
                      <a:pt x="231" y="819"/>
                      <a:pt x="372" y="819"/>
                      <a:pt x="386" y="731"/>
                    </a:cubicBezTo>
                    <a:cubicBezTo>
                      <a:pt x="394" y="680"/>
                      <a:pt x="364" y="675"/>
                      <a:pt x="347" y="638"/>
                    </a:cubicBezTo>
                    <a:cubicBezTo>
                      <a:pt x="339" y="619"/>
                      <a:pt x="354" y="603"/>
                      <a:pt x="420" y="603"/>
                    </a:cubicBezTo>
                    <a:cubicBezTo>
                      <a:pt x="603" y="603"/>
                      <a:pt x="603" y="603"/>
                      <a:pt x="603" y="603"/>
                    </a:cubicBezTo>
                    <a:cubicBezTo>
                      <a:pt x="603" y="420"/>
                      <a:pt x="603" y="420"/>
                      <a:pt x="603" y="420"/>
                    </a:cubicBezTo>
                    <a:cubicBezTo>
                      <a:pt x="603" y="354"/>
                      <a:pt x="619" y="338"/>
                      <a:pt x="639" y="347"/>
                    </a:cubicBezTo>
                    <a:cubicBezTo>
                      <a:pt x="675" y="364"/>
                      <a:pt x="680" y="394"/>
                      <a:pt x="731" y="385"/>
                    </a:cubicBezTo>
                    <a:cubicBezTo>
                      <a:pt x="819" y="372"/>
                      <a:pt x="819" y="231"/>
                      <a:pt x="731" y="217"/>
                    </a:cubicBezTo>
                    <a:cubicBezTo>
                      <a:pt x="680" y="209"/>
                      <a:pt x="675" y="239"/>
                      <a:pt x="639" y="256"/>
                    </a:cubicBezTo>
                    <a:cubicBezTo>
                      <a:pt x="619" y="264"/>
                      <a:pt x="603" y="249"/>
                      <a:pt x="603" y="183"/>
                    </a:cubicBezTo>
                    <a:cubicBezTo>
                      <a:pt x="603" y="0"/>
                      <a:pt x="603" y="0"/>
                      <a:pt x="603" y="0"/>
                    </a:cubicBezTo>
                    <a:cubicBezTo>
                      <a:pt x="420" y="0"/>
                      <a:pt x="420" y="0"/>
                      <a:pt x="420" y="0"/>
                    </a:cubicBezTo>
                    <a:cubicBezTo>
                      <a:pt x="354" y="0"/>
                      <a:pt x="339" y="16"/>
                      <a:pt x="347" y="35"/>
                    </a:cubicBezTo>
                    <a:cubicBezTo>
                      <a:pt x="364" y="72"/>
                      <a:pt x="394" y="76"/>
                      <a:pt x="386" y="128"/>
                    </a:cubicBezTo>
                    <a:cubicBezTo>
                      <a:pt x="372" y="216"/>
                      <a:pt x="231" y="216"/>
                      <a:pt x="218" y="128"/>
                    </a:cubicBezTo>
                    <a:cubicBezTo>
                      <a:pt x="210" y="76"/>
                      <a:pt x="239" y="72"/>
                      <a:pt x="256" y="35"/>
                    </a:cubicBezTo>
                    <a:cubicBezTo>
                      <a:pt x="265" y="16"/>
                      <a:pt x="249" y="0"/>
                      <a:pt x="18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249"/>
                      <a:pt x="16" y="264"/>
                      <a:pt x="35" y="256"/>
                    </a:cubicBezTo>
                    <a:cubicBezTo>
                      <a:pt x="72" y="239"/>
                      <a:pt x="77" y="209"/>
                      <a:pt x="128" y="217"/>
                    </a:cubicBezTo>
                    <a:cubicBezTo>
                      <a:pt x="216" y="231"/>
                      <a:pt x="216" y="372"/>
                      <a:pt x="128" y="385"/>
                    </a:cubicBezTo>
                    <a:cubicBezTo>
                      <a:pt x="77" y="394"/>
                      <a:pt x="72" y="364"/>
                      <a:pt x="35" y="347"/>
                    </a:cubicBezTo>
                    <a:cubicBezTo>
                      <a:pt x="16" y="338"/>
                      <a:pt x="0" y="354"/>
                      <a:pt x="0" y="420"/>
                    </a:cubicBezTo>
                    <a:cubicBezTo>
                      <a:pt x="0" y="603"/>
                      <a:pt x="0" y="603"/>
                      <a:pt x="0" y="603"/>
                    </a:cubicBezTo>
                    <a:lnTo>
                      <a:pt x="183" y="603"/>
                    </a:lnTo>
                    <a:close/>
                  </a:path>
                </a:pathLst>
              </a:custGeom>
              <a:solidFill>
                <a:schemeClr val="accent1"/>
              </a:solidFill>
              <a:ln w="76200">
                <a:solidFill>
                  <a:schemeClr val="bg1"/>
                </a:solidFill>
              </a:ln>
            </p:spPr>
            <p:txBody>
              <a:bodyPr/>
              <a:lstStyle/>
              <a:p>
                <a:pPr>
                  <a:defRPr/>
                </a:pPr>
                <a:endParaRPr lang="id-ID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270475" y="4136264"/>
                <a:ext cx="2381266" cy="2381879"/>
              </a:xfrm>
              <a:custGeom>
                <a:avLst/>
                <a:gdLst>
                  <a:gd name="T0" fmla="*/ 216 w 819"/>
                  <a:gd name="T1" fmla="*/ 420 h 819"/>
                  <a:gd name="T2" fmla="*/ 181 w 819"/>
                  <a:gd name="T3" fmla="*/ 347 h 819"/>
                  <a:gd name="T4" fmla="*/ 88 w 819"/>
                  <a:gd name="T5" fmla="*/ 386 h 819"/>
                  <a:gd name="T6" fmla="*/ 88 w 819"/>
                  <a:gd name="T7" fmla="*/ 218 h 819"/>
                  <a:gd name="T8" fmla="*/ 181 w 819"/>
                  <a:gd name="T9" fmla="*/ 256 h 819"/>
                  <a:gd name="T10" fmla="*/ 216 w 819"/>
                  <a:gd name="T11" fmla="*/ 183 h 819"/>
                  <a:gd name="T12" fmla="*/ 216 w 819"/>
                  <a:gd name="T13" fmla="*/ 0 h 819"/>
                  <a:gd name="T14" fmla="*/ 399 w 819"/>
                  <a:gd name="T15" fmla="*/ 0 h 819"/>
                  <a:gd name="T16" fmla="*/ 472 w 819"/>
                  <a:gd name="T17" fmla="*/ 35 h 819"/>
                  <a:gd name="T18" fmla="*/ 434 w 819"/>
                  <a:gd name="T19" fmla="*/ 128 h 819"/>
                  <a:gd name="T20" fmla="*/ 602 w 819"/>
                  <a:gd name="T21" fmla="*/ 128 h 819"/>
                  <a:gd name="T22" fmla="*/ 563 w 819"/>
                  <a:gd name="T23" fmla="*/ 35 h 819"/>
                  <a:gd name="T24" fmla="*/ 636 w 819"/>
                  <a:gd name="T25" fmla="*/ 0 h 819"/>
                  <a:gd name="T26" fmla="*/ 819 w 819"/>
                  <a:gd name="T27" fmla="*/ 0 h 819"/>
                  <a:gd name="T28" fmla="*/ 819 w 819"/>
                  <a:gd name="T29" fmla="*/ 183 h 819"/>
                  <a:gd name="T30" fmla="*/ 784 w 819"/>
                  <a:gd name="T31" fmla="*/ 256 h 819"/>
                  <a:gd name="T32" fmla="*/ 691 w 819"/>
                  <a:gd name="T33" fmla="*/ 218 h 819"/>
                  <a:gd name="T34" fmla="*/ 691 w 819"/>
                  <a:gd name="T35" fmla="*/ 386 h 819"/>
                  <a:gd name="T36" fmla="*/ 784 w 819"/>
                  <a:gd name="T37" fmla="*/ 347 h 819"/>
                  <a:gd name="T38" fmla="*/ 819 w 819"/>
                  <a:gd name="T39" fmla="*/ 420 h 819"/>
                  <a:gd name="T40" fmla="*/ 819 w 819"/>
                  <a:gd name="T41" fmla="*/ 603 h 819"/>
                  <a:gd name="T42" fmla="*/ 636 w 819"/>
                  <a:gd name="T43" fmla="*/ 603 h 819"/>
                  <a:gd name="T44" fmla="*/ 563 w 819"/>
                  <a:gd name="T45" fmla="*/ 639 h 819"/>
                  <a:gd name="T46" fmla="*/ 602 w 819"/>
                  <a:gd name="T47" fmla="*/ 731 h 819"/>
                  <a:gd name="T48" fmla="*/ 434 w 819"/>
                  <a:gd name="T49" fmla="*/ 731 h 819"/>
                  <a:gd name="T50" fmla="*/ 472 w 819"/>
                  <a:gd name="T51" fmla="*/ 639 h 819"/>
                  <a:gd name="T52" fmla="*/ 399 w 819"/>
                  <a:gd name="T53" fmla="*/ 603 h 819"/>
                  <a:gd name="T54" fmla="*/ 216 w 819"/>
                  <a:gd name="T55" fmla="*/ 603 h 819"/>
                  <a:gd name="T56" fmla="*/ 216 w 819"/>
                  <a:gd name="T57" fmla="*/ 420 h 8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19" h="819">
                    <a:moveTo>
                      <a:pt x="216" y="420"/>
                    </a:moveTo>
                    <a:cubicBezTo>
                      <a:pt x="216" y="354"/>
                      <a:pt x="200" y="339"/>
                      <a:pt x="181" y="347"/>
                    </a:cubicBezTo>
                    <a:cubicBezTo>
                      <a:pt x="144" y="364"/>
                      <a:pt x="139" y="394"/>
                      <a:pt x="88" y="386"/>
                    </a:cubicBezTo>
                    <a:cubicBezTo>
                      <a:pt x="0" y="372"/>
                      <a:pt x="0" y="231"/>
                      <a:pt x="88" y="218"/>
                    </a:cubicBezTo>
                    <a:cubicBezTo>
                      <a:pt x="139" y="210"/>
                      <a:pt x="144" y="239"/>
                      <a:pt x="181" y="256"/>
                    </a:cubicBezTo>
                    <a:cubicBezTo>
                      <a:pt x="200" y="265"/>
                      <a:pt x="216" y="249"/>
                      <a:pt x="216" y="183"/>
                    </a:cubicBezTo>
                    <a:cubicBezTo>
                      <a:pt x="216" y="0"/>
                      <a:pt x="216" y="0"/>
                      <a:pt x="216" y="0"/>
                    </a:cubicBezTo>
                    <a:cubicBezTo>
                      <a:pt x="399" y="0"/>
                      <a:pt x="399" y="0"/>
                      <a:pt x="399" y="0"/>
                    </a:cubicBezTo>
                    <a:cubicBezTo>
                      <a:pt x="465" y="0"/>
                      <a:pt x="481" y="16"/>
                      <a:pt x="472" y="35"/>
                    </a:cubicBezTo>
                    <a:cubicBezTo>
                      <a:pt x="455" y="72"/>
                      <a:pt x="426" y="77"/>
                      <a:pt x="434" y="128"/>
                    </a:cubicBezTo>
                    <a:cubicBezTo>
                      <a:pt x="447" y="216"/>
                      <a:pt x="588" y="216"/>
                      <a:pt x="602" y="128"/>
                    </a:cubicBezTo>
                    <a:cubicBezTo>
                      <a:pt x="610" y="77"/>
                      <a:pt x="580" y="72"/>
                      <a:pt x="563" y="35"/>
                    </a:cubicBezTo>
                    <a:cubicBezTo>
                      <a:pt x="555" y="16"/>
                      <a:pt x="570" y="0"/>
                      <a:pt x="636" y="0"/>
                    </a:cubicBezTo>
                    <a:cubicBezTo>
                      <a:pt x="819" y="0"/>
                      <a:pt x="819" y="0"/>
                      <a:pt x="819" y="0"/>
                    </a:cubicBezTo>
                    <a:cubicBezTo>
                      <a:pt x="819" y="183"/>
                      <a:pt x="819" y="183"/>
                      <a:pt x="819" y="183"/>
                    </a:cubicBezTo>
                    <a:cubicBezTo>
                      <a:pt x="819" y="249"/>
                      <a:pt x="803" y="265"/>
                      <a:pt x="784" y="256"/>
                    </a:cubicBezTo>
                    <a:cubicBezTo>
                      <a:pt x="747" y="239"/>
                      <a:pt x="743" y="210"/>
                      <a:pt x="691" y="218"/>
                    </a:cubicBezTo>
                    <a:cubicBezTo>
                      <a:pt x="603" y="231"/>
                      <a:pt x="603" y="372"/>
                      <a:pt x="691" y="386"/>
                    </a:cubicBezTo>
                    <a:cubicBezTo>
                      <a:pt x="743" y="394"/>
                      <a:pt x="747" y="364"/>
                      <a:pt x="784" y="347"/>
                    </a:cubicBezTo>
                    <a:cubicBezTo>
                      <a:pt x="803" y="339"/>
                      <a:pt x="819" y="354"/>
                      <a:pt x="819" y="420"/>
                    </a:cubicBezTo>
                    <a:cubicBezTo>
                      <a:pt x="819" y="603"/>
                      <a:pt x="819" y="603"/>
                      <a:pt x="819" y="603"/>
                    </a:cubicBezTo>
                    <a:cubicBezTo>
                      <a:pt x="636" y="603"/>
                      <a:pt x="636" y="603"/>
                      <a:pt x="636" y="603"/>
                    </a:cubicBezTo>
                    <a:cubicBezTo>
                      <a:pt x="570" y="603"/>
                      <a:pt x="555" y="619"/>
                      <a:pt x="563" y="639"/>
                    </a:cubicBezTo>
                    <a:cubicBezTo>
                      <a:pt x="580" y="675"/>
                      <a:pt x="610" y="680"/>
                      <a:pt x="602" y="731"/>
                    </a:cubicBezTo>
                    <a:cubicBezTo>
                      <a:pt x="588" y="819"/>
                      <a:pt x="447" y="819"/>
                      <a:pt x="434" y="731"/>
                    </a:cubicBezTo>
                    <a:cubicBezTo>
                      <a:pt x="426" y="680"/>
                      <a:pt x="455" y="675"/>
                      <a:pt x="472" y="639"/>
                    </a:cubicBezTo>
                    <a:cubicBezTo>
                      <a:pt x="481" y="619"/>
                      <a:pt x="465" y="603"/>
                      <a:pt x="399" y="603"/>
                    </a:cubicBezTo>
                    <a:cubicBezTo>
                      <a:pt x="216" y="603"/>
                      <a:pt x="216" y="603"/>
                      <a:pt x="216" y="603"/>
                    </a:cubicBezTo>
                    <a:lnTo>
                      <a:pt x="216" y="420"/>
                    </a:lnTo>
                    <a:close/>
                  </a:path>
                </a:pathLst>
              </a:custGeom>
              <a:solidFill>
                <a:schemeClr val="accent2"/>
              </a:solidFill>
              <a:ln w="76200">
                <a:solidFill>
                  <a:schemeClr val="bg1"/>
                </a:solidFill>
              </a:ln>
            </p:spPr>
            <p:txBody>
              <a:bodyPr/>
              <a:lstStyle/>
              <a:p>
                <a:pPr>
                  <a:defRPr/>
                </a:pPr>
                <a:endParaRPr lang="id-ID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147204" y="1754994"/>
                <a:ext cx="2381265" cy="2381264"/>
              </a:xfrm>
              <a:custGeom>
                <a:avLst/>
                <a:gdLst>
                  <a:gd name="T0" fmla="*/ 532078 w 819"/>
                  <a:gd name="T1" fmla="*/ 628026 h 819"/>
                  <a:gd name="T2" fmla="*/ 744327 w 819"/>
                  <a:gd name="T3" fmla="*/ 523355 h 819"/>
                  <a:gd name="T4" fmla="*/ 630933 w 819"/>
                  <a:gd name="T5" fmla="*/ 255862 h 819"/>
                  <a:gd name="T6" fmla="*/ 1119398 w 819"/>
                  <a:gd name="T7" fmla="*/ 255862 h 819"/>
                  <a:gd name="T8" fmla="*/ 1008912 w 819"/>
                  <a:gd name="T9" fmla="*/ 523355 h 819"/>
                  <a:gd name="T10" fmla="*/ 1221162 w 819"/>
                  <a:gd name="T11" fmla="*/ 628026 h 819"/>
                  <a:gd name="T12" fmla="*/ 1753239 w 819"/>
                  <a:gd name="T13" fmla="*/ 628026 h 819"/>
                  <a:gd name="T14" fmla="*/ 1753239 w 819"/>
                  <a:gd name="T15" fmla="*/ 1160103 h 819"/>
                  <a:gd name="T16" fmla="*/ 1855003 w 819"/>
                  <a:gd name="T17" fmla="*/ 1372352 h 819"/>
                  <a:gd name="T18" fmla="*/ 2125403 w 819"/>
                  <a:gd name="T19" fmla="*/ 1258959 h 819"/>
                  <a:gd name="T20" fmla="*/ 2125403 w 819"/>
                  <a:gd name="T21" fmla="*/ 1747423 h 819"/>
                  <a:gd name="T22" fmla="*/ 1855003 w 819"/>
                  <a:gd name="T23" fmla="*/ 1636937 h 819"/>
                  <a:gd name="T24" fmla="*/ 1753239 w 819"/>
                  <a:gd name="T25" fmla="*/ 1849187 h 819"/>
                  <a:gd name="T26" fmla="*/ 1753239 w 819"/>
                  <a:gd name="T27" fmla="*/ 2381264 h 819"/>
                  <a:gd name="T28" fmla="*/ 1221162 w 819"/>
                  <a:gd name="T29" fmla="*/ 2381264 h 819"/>
                  <a:gd name="T30" fmla="*/ 1008912 w 819"/>
                  <a:gd name="T31" fmla="*/ 2279501 h 819"/>
                  <a:gd name="T32" fmla="*/ 1119398 w 819"/>
                  <a:gd name="T33" fmla="*/ 2009101 h 819"/>
                  <a:gd name="T34" fmla="*/ 630933 w 819"/>
                  <a:gd name="T35" fmla="*/ 2009101 h 819"/>
                  <a:gd name="T36" fmla="*/ 744327 w 819"/>
                  <a:gd name="T37" fmla="*/ 2279501 h 819"/>
                  <a:gd name="T38" fmla="*/ 532078 w 819"/>
                  <a:gd name="T39" fmla="*/ 2381264 h 819"/>
                  <a:gd name="T40" fmla="*/ 0 w 819"/>
                  <a:gd name="T41" fmla="*/ 2381264 h 819"/>
                  <a:gd name="T42" fmla="*/ 0 w 819"/>
                  <a:gd name="T43" fmla="*/ 1849187 h 819"/>
                  <a:gd name="T44" fmla="*/ 101763 w 819"/>
                  <a:gd name="T45" fmla="*/ 1636937 h 819"/>
                  <a:gd name="T46" fmla="*/ 372164 w 819"/>
                  <a:gd name="T47" fmla="*/ 1747423 h 819"/>
                  <a:gd name="T48" fmla="*/ 372164 w 819"/>
                  <a:gd name="T49" fmla="*/ 1258959 h 819"/>
                  <a:gd name="T50" fmla="*/ 101763 w 819"/>
                  <a:gd name="T51" fmla="*/ 1372352 h 819"/>
                  <a:gd name="T52" fmla="*/ 0 w 819"/>
                  <a:gd name="T53" fmla="*/ 1160103 h 819"/>
                  <a:gd name="T54" fmla="*/ 0 w 819"/>
                  <a:gd name="T55" fmla="*/ 628026 h 819"/>
                  <a:gd name="T56" fmla="*/ 532078 w 819"/>
                  <a:gd name="T57" fmla="*/ 628026 h 819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819" h="819">
                    <a:moveTo>
                      <a:pt x="183" y="216"/>
                    </a:moveTo>
                    <a:cubicBezTo>
                      <a:pt x="249" y="216"/>
                      <a:pt x="264" y="200"/>
                      <a:pt x="256" y="180"/>
                    </a:cubicBezTo>
                    <a:cubicBezTo>
                      <a:pt x="239" y="144"/>
                      <a:pt x="209" y="139"/>
                      <a:pt x="217" y="88"/>
                    </a:cubicBezTo>
                    <a:cubicBezTo>
                      <a:pt x="231" y="0"/>
                      <a:pt x="372" y="0"/>
                      <a:pt x="385" y="88"/>
                    </a:cubicBezTo>
                    <a:cubicBezTo>
                      <a:pt x="393" y="139"/>
                      <a:pt x="364" y="144"/>
                      <a:pt x="347" y="180"/>
                    </a:cubicBezTo>
                    <a:cubicBezTo>
                      <a:pt x="338" y="200"/>
                      <a:pt x="354" y="216"/>
                      <a:pt x="420" y="216"/>
                    </a:cubicBezTo>
                    <a:cubicBezTo>
                      <a:pt x="603" y="216"/>
                      <a:pt x="603" y="216"/>
                      <a:pt x="603" y="216"/>
                    </a:cubicBezTo>
                    <a:cubicBezTo>
                      <a:pt x="603" y="399"/>
                      <a:pt x="603" y="399"/>
                      <a:pt x="603" y="399"/>
                    </a:cubicBezTo>
                    <a:cubicBezTo>
                      <a:pt x="603" y="465"/>
                      <a:pt x="619" y="480"/>
                      <a:pt x="638" y="472"/>
                    </a:cubicBezTo>
                    <a:cubicBezTo>
                      <a:pt x="675" y="455"/>
                      <a:pt x="680" y="425"/>
                      <a:pt x="731" y="433"/>
                    </a:cubicBezTo>
                    <a:cubicBezTo>
                      <a:pt x="819" y="447"/>
                      <a:pt x="819" y="588"/>
                      <a:pt x="731" y="601"/>
                    </a:cubicBezTo>
                    <a:cubicBezTo>
                      <a:pt x="680" y="610"/>
                      <a:pt x="675" y="580"/>
                      <a:pt x="638" y="563"/>
                    </a:cubicBezTo>
                    <a:cubicBezTo>
                      <a:pt x="619" y="554"/>
                      <a:pt x="603" y="570"/>
                      <a:pt x="603" y="636"/>
                    </a:cubicBezTo>
                    <a:cubicBezTo>
                      <a:pt x="603" y="819"/>
                      <a:pt x="603" y="819"/>
                      <a:pt x="603" y="819"/>
                    </a:cubicBezTo>
                    <a:cubicBezTo>
                      <a:pt x="420" y="819"/>
                      <a:pt x="420" y="819"/>
                      <a:pt x="420" y="819"/>
                    </a:cubicBezTo>
                    <a:cubicBezTo>
                      <a:pt x="354" y="819"/>
                      <a:pt x="338" y="803"/>
                      <a:pt x="347" y="784"/>
                    </a:cubicBezTo>
                    <a:cubicBezTo>
                      <a:pt x="364" y="747"/>
                      <a:pt x="393" y="742"/>
                      <a:pt x="385" y="691"/>
                    </a:cubicBezTo>
                    <a:cubicBezTo>
                      <a:pt x="372" y="603"/>
                      <a:pt x="231" y="603"/>
                      <a:pt x="217" y="691"/>
                    </a:cubicBezTo>
                    <a:cubicBezTo>
                      <a:pt x="209" y="742"/>
                      <a:pt x="239" y="747"/>
                      <a:pt x="256" y="784"/>
                    </a:cubicBezTo>
                    <a:cubicBezTo>
                      <a:pt x="264" y="803"/>
                      <a:pt x="249" y="819"/>
                      <a:pt x="183" y="819"/>
                    </a:cubicBezTo>
                    <a:cubicBezTo>
                      <a:pt x="0" y="819"/>
                      <a:pt x="0" y="819"/>
                      <a:pt x="0" y="819"/>
                    </a:cubicBezTo>
                    <a:cubicBezTo>
                      <a:pt x="0" y="636"/>
                      <a:pt x="0" y="636"/>
                      <a:pt x="0" y="636"/>
                    </a:cubicBezTo>
                    <a:cubicBezTo>
                      <a:pt x="0" y="570"/>
                      <a:pt x="16" y="554"/>
                      <a:pt x="35" y="563"/>
                    </a:cubicBezTo>
                    <a:cubicBezTo>
                      <a:pt x="72" y="580"/>
                      <a:pt x="76" y="610"/>
                      <a:pt x="128" y="601"/>
                    </a:cubicBezTo>
                    <a:cubicBezTo>
                      <a:pt x="216" y="588"/>
                      <a:pt x="216" y="447"/>
                      <a:pt x="128" y="433"/>
                    </a:cubicBezTo>
                    <a:cubicBezTo>
                      <a:pt x="76" y="425"/>
                      <a:pt x="72" y="455"/>
                      <a:pt x="35" y="472"/>
                    </a:cubicBezTo>
                    <a:cubicBezTo>
                      <a:pt x="16" y="480"/>
                      <a:pt x="0" y="465"/>
                      <a:pt x="0" y="399"/>
                    </a:cubicBezTo>
                    <a:cubicBezTo>
                      <a:pt x="0" y="216"/>
                      <a:pt x="0" y="216"/>
                      <a:pt x="0" y="216"/>
                    </a:cubicBezTo>
                    <a:lnTo>
                      <a:pt x="183" y="216"/>
                    </a:lnTo>
                    <a:close/>
                  </a:path>
                </a:pathLst>
              </a:custGeom>
              <a:solidFill>
                <a:schemeClr val="accent2"/>
              </a:solidFill>
              <a:ln w="762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519326" y="3508382"/>
                <a:ext cx="2381265" cy="2381264"/>
              </a:xfrm>
              <a:custGeom>
                <a:avLst/>
                <a:gdLst>
                  <a:gd name="T0" fmla="*/ 1160103 w 819"/>
                  <a:gd name="T1" fmla="*/ 628026 h 819"/>
                  <a:gd name="T2" fmla="*/ 1372353 w 819"/>
                  <a:gd name="T3" fmla="*/ 526262 h 819"/>
                  <a:gd name="T4" fmla="*/ 1258959 w 819"/>
                  <a:gd name="T5" fmla="*/ 255862 h 819"/>
                  <a:gd name="T6" fmla="*/ 1747424 w 819"/>
                  <a:gd name="T7" fmla="*/ 255862 h 819"/>
                  <a:gd name="T8" fmla="*/ 1636938 w 819"/>
                  <a:gd name="T9" fmla="*/ 526262 h 819"/>
                  <a:gd name="T10" fmla="*/ 1849187 w 819"/>
                  <a:gd name="T11" fmla="*/ 628026 h 819"/>
                  <a:gd name="T12" fmla="*/ 2381265 w 819"/>
                  <a:gd name="T13" fmla="*/ 628026 h 819"/>
                  <a:gd name="T14" fmla="*/ 2381265 w 819"/>
                  <a:gd name="T15" fmla="*/ 1160103 h 819"/>
                  <a:gd name="T16" fmla="*/ 2279502 w 819"/>
                  <a:gd name="T17" fmla="*/ 1372352 h 819"/>
                  <a:gd name="T18" fmla="*/ 2009101 w 819"/>
                  <a:gd name="T19" fmla="*/ 1261866 h 819"/>
                  <a:gd name="T20" fmla="*/ 2009101 w 819"/>
                  <a:gd name="T21" fmla="*/ 1750331 h 819"/>
                  <a:gd name="T22" fmla="*/ 2279502 w 819"/>
                  <a:gd name="T23" fmla="*/ 1636937 h 819"/>
                  <a:gd name="T24" fmla="*/ 2381265 w 819"/>
                  <a:gd name="T25" fmla="*/ 1849187 h 819"/>
                  <a:gd name="T26" fmla="*/ 2381265 w 819"/>
                  <a:gd name="T27" fmla="*/ 2381264 h 819"/>
                  <a:gd name="T28" fmla="*/ 1849187 w 819"/>
                  <a:gd name="T29" fmla="*/ 2381264 h 819"/>
                  <a:gd name="T30" fmla="*/ 1636938 w 819"/>
                  <a:gd name="T31" fmla="*/ 2279501 h 819"/>
                  <a:gd name="T32" fmla="*/ 1747424 w 819"/>
                  <a:gd name="T33" fmla="*/ 2009101 h 819"/>
                  <a:gd name="T34" fmla="*/ 1258959 w 819"/>
                  <a:gd name="T35" fmla="*/ 2009101 h 819"/>
                  <a:gd name="T36" fmla="*/ 1372353 w 819"/>
                  <a:gd name="T37" fmla="*/ 2279501 h 819"/>
                  <a:gd name="T38" fmla="*/ 1160103 w 819"/>
                  <a:gd name="T39" fmla="*/ 2381264 h 819"/>
                  <a:gd name="T40" fmla="*/ 628026 w 819"/>
                  <a:gd name="T41" fmla="*/ 2381264 h 819"/>
                  <a:gd name="T42" fmla="*/ 628026 w 819"/>
                  <a:gd name="T43" fmla="*/ 1849187 h 819"/>
                  <a:gd name="T44" fmla="*/ 523355 w 819"/>
                  <a:gd name="T45" fmla="*/ 1636937 h 819"/>
                  <a:gd name="T46" fmla="*/ 255862 w 819"/>
                  <a:gd name="T47" fmla="*/ 1750331 h 819"/>
                  <a:gd name="T48" fmla="*/ 255862 w 819"/>
                  <a:gd name="T49" fmla="*/ 1261866 h 819"/>
                  <a:gd name="T50" fmla="*/ 523355 w 819"/>
                  <a:gd name="T51" fmla="*/ 1372352 h 819"/>
                  <a:gd name="T52" fmla="*/ 628026 w 819"/>
                  <a:gd name="T53" fmla="*/ 1160103 h 819"/>
                  <a:gd name="T54" fmla="*/ 628026 w 819"/>
                  <a:gd name="T55" fmla="*/ 628026 h 819"/>
                  <a:gd name="T56" fmla="*/ 1160103 w 819"/>
                  <a:gd name="T57" fmla="*/ 628026 h 819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819" h="819">
                    <a:moveTo>
                      <a:pt x="399" y="216"/>
                    </a:moveTo>
                    <a:cubicBezTo>
                      <a:pt x="465" y="216"/>
                      <a:pt x="480" y="200"/>
                      <a:pt x="472" y="181"/>
                    </a:cubicBezTo>
                    <a:cubicBezTo>
                      <a:pt x="455" y="144"/>
                      <a:pt x="425" y="139"/>
                      <a:pt x="433" y="88"/>
                    </a:cubicBezTo>
                    <a:cubicBezTo>
                      <a:pt x="447" y="0"/>
                      <a:pt x="588" y="0"/>
                      <a:pt x="601" y="88"/>
                    </a:cubicBezTo>
                    <a:cubicBezTo>
                      <a:pt x="609" y="139"/>
                      <a:pt x="580" y="144"/>
                      <a:pt x="563" y="181"/>
                    </a:cubicBezTo>
                    <a:cubicBezTo>
                      <a:pt x="554" y="200"/>
                      <a:pt x="570" y="216"/>
                      <a:pt x="636" y="216"/>
                    </a:cubicBezTo>
                    <a:cubicBezTo>
                      <a:pt x="819" y="216"/>
                      <a:pt x="819" y="216"/>
                      <a:pt x="819" y="216"/>
                    </a:cubicBezTo>
                    <a:cubicBezTo>
                      <a:pt x="819" y="399"/>
                      <a:pt x="819" y="399"/>
                      <a:pt x="819" y="399"/>
                    </a:cubicBezTo>
                    <a:cubicBezTo>
                      <a:pt x="819" y="465"/>
                      <a:pt x="803" y="481"/>
                      <a:pt x="784" y="472"/>
                    </a:cubicBezTo>
                    <a:cubicBezTo>
                      <a:pt x="747" y="455"/>
                      <a:pt x="742" y="426"/>
                      <a:pt x="691" y="434"/>
                    </a:cubicBezTo>
                    <a:cubicBezTo>
                      <a:pt x="603" y="447"/>
                      <a:pt x="603" y="588"/>
                      <a:pt x="691" y="602"/>
                    </a:cubicBezTo>
                    <a:cubicBezTo>
                      <a:pt x="742" y="610"/>
                      <a:pt x="747" y="580"/>
                      <a:pt x="784" y="563"/>
                    </a:cubicBezTo>
                    <a:cubicBezTo>
                      <a:pt x="803" y="555"/>
                      <a:pt x="819" y="570"/>
                      <a:pt x="819" y="636"/>
                    </a:cubicBezTo>
                    <a:cubicBezTo>
                      <a:pt x="819" y="819"/>
                      <a:pt x="819" y="819"/>
                      <a:pt x="819" y="819"/>
                    </a:cubicBezTo>
                    <a:cubicBezTo>
                      <a:pt x="636" y="819"/>
                      <a:pt x="636" y="819"/>
                      <a:pt x="636" y="819"/>
                    </a:cubicBezTo>
                    <a:cubicBezTo>
                      <a:pt x="570" y="819"/>
                      <a:pt x="554" y="803"/>
                      <a:pt x="563" y="784"/>
                    </a:cubicBezTo>
                    <a:cubicBezTo>
                      <a:pt x="580" y="747"/>
                      <a:pt x="609" y="743"/>
                      <a:pt x="601" y="691"/>
                    </a:cubicBezTo>
                    <a:cubicBezTo>
                      <a:pt x="588" y="603"/>
                      <a:pt x="447" y="603"/>
                      <a:pt x="433" y="691"/>
                    </a:cubicBezTo>
                    <a:cubicBezTo>
                      <a:pt x="425" y="743"/>
                      <a:pt x="455" y="747"/>
                      <a:pt x="472" y="784"/>
                    </a:cubicBezTo>
                    <a:cubicBezTo>
                      <a:pt x="480" y="803"/>
                      <a:pt x="465" y="819"/>
                      <a:pt x="399" y="819"/>
                    </a:cubicBezTo>
                    <a:cubicBezTo>
                      <a:pt x="216" y="819"/>
                      <a:pt x="216" y="819"/>
                      <a:pt x="216" y="819"/>
                    </a:cubicBezTo>
                    <a:cubicBezTo>
                      <a:pt x="216" y="636"/>
                      <a:pt x="216" y="636"/>
                      <a:pt x="216" y="636"/>
                    </a:cubicBezTo>
                    <a:cubicBezTo>
                      <a:pt x="216" y="570"/>
                      <a:pt x="200" y="555"/>
                      <a:pt x="180" y="563"/>
                    </a:cubicBezTo>
                    <a:cubicBezTo>
                      <a:pt x="144" y="580"/>
                      <a:pt x="139" y="610"/>
                      <a:pt x="88" y="602"/>
                    </a:cubicBezTo>
                    <a:cubicBezTo>
                      <a:pt x="0" y="588"/>
                      <a:pt x="0" y="447"/>
                      <a:pt x="88" y="434"/>
                    </a:cubicBezTo>
                    <a:cubicBezTo>
                      <a:pt x="139" y="426"/>
                      <a:pt x="144" y="455"/>
                      <a:pt x="180" y="472"/>
                    </a:cubicBezTo>
                    <a:cubicBezTo>
                      <a:pt x="200" y="481"/>
                      <a:pt x="216" y="465"/>
                      <a:pt x="216" y="399"/>
                    </a:cubicBezTo>
                    <a:cubicBezTo>
                      <a:pt x="216" y="216"/>
                      <a:pt x="216" y="216"/>
                      <a:pt x="216" y="216"/>
                    </a:cubicBezTo>
                    <a:lnTo>
                      <a:pt x="399" y="216"/>
                    </a:lnTo>
                    <a:close/>
                  </a:path>
                </a:pathLst>
              </a:custGeom>
              <a:solidFill>
                <a:schemeClr val="accent1"/>
              </a:solidFill>
              <a:ln w="762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17" name="出自【趣你的PPT】(微信:qunideppt)：最优质的PPT资源库"/>
            <p:cNvCxnSpPr/>
            <p:nvPr/>
          </p:nvCxnSpPr>
          <p:spPr>
            <a:xfrm>
              <a:off x="4239574" y="2704055"/>
              <a:ext cx="733622" cy="0"/>
            </a:xfrm>
            <a:prstGeom prst="line">
              <a:avLst/>
            </a:prstGeom>
            <a:ln w="19050">
              <a:solidFill>
                <a:srgbClr val="262626">
                  <a:alpha val="50000"/>
                </a:srgb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出自【趣你的PPT】(微信:qunideppt)：最优质的PPT资源库"/>
            <p:cNvCxnSpPr/>
            <p:nvPr/>
          </p:nvCxnSpPr>
          <p:spPr>
            <a:xfrm>
              <a:off x="7188473" y="4857761"/>
              <a:ext cx="733622" cy="0"/>
            </a:xfrm>
            <a:prstGeom prst="line">
              <a:avLst/>
            </a:prstGeom>
            <a:ln w="19050">
              <a:solidFill>
                <a:srgbClr val="262626">
                  <a:alpha val="50000"/>
                </a:srgb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出自【趣你的PPT】(微信:qunideppt)：最优质的PPT资源库"/>
            <p:cNvCxnSpPr/>
            <p:nvPr/>
          </p:nvCxnSpPr>
          <p:spPr>
            <a:xfrm>
              <a:off x="4244814" y="4848590"/>
              <a:ext cx="733622" cy="0"/>
            </a:xfrm>
            <a:prstGeom prst="line">
              <a:avLst/>
            </a:prstGeom>
            <a:ln w="19050">
              <a:solidFill>
                <a:srgbClr val="262626">
                  <a:alpha val="50000"/>
                </a:srgb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出自【趣你的PPT】(微信:qunideppt)：最优质的PPT资源库"/>
            <p:cNvCxnSpPr/>
            <p:nvPr/>
          </p:nvCxnSpPr>
          <p:spPr>
            <a:xfrm>
              <a:off x="7176683" y="2702745"/>
              <a:ext cx="733622" cy="0"/>
            </a:xfrm>
            <a:prstGeom prst="line">
              <a:avLst/>
            </a:prstGeom>
            <a:ln w="19050">
              <a:solidFill>
                <a:srgbClr val="262626">
                  <a:alpha val="50000"/>
                </a:srgb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出自【趣你的PPT】(微信:qunideppt)：最优质的PPT资源库"/>
            <p:cNvSpPr/>
            <p:nvPr/>
          </p:nvSpPr>
          <p:spPr>
            <a:xfrm>
              <a:off x="1629110" y="2354881"/>
              <a:ext cx="254518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0" name="出自【趣你的PPT】(微信:qunideppt)：最优质的PPT资源库"/>
            <p:cNvSpPr/>
            <p:nvPr/>
          </p:nvSpPr>
          <p:spPr>
            <a:xfrm>
              <a:off x="1605951" y="4848590"/>
              <a:ext cx="254518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出自【趣你的PPT】(微信:qunideppt)：最优质的PPT资源库"/>
            <p:cNvSpPr/>
            <p:nvPr/>
          </p:nvSpPr>
          <p:spPr>
            <a:xfrm>
              <a:off x="8040867" y="4816822"/>
              <a:ext cx="254518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出自【趣你的PPT】(微信:qunideppt)：最优质的PPT资源库"/>
            <p:cNvSpPr/>
            <p:nvPr/>
          </p:nvSpPr>
          <p:spPr>
            <a:xfrm>
              <a:off x="8040867" y="2264295"/>
              <a:ext cx="254518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8" name="出自【趣你的PPT】(微信:qunideppt)：最优质的PPT资源库"/>
          <p:cNvCxnSpPr/>
          <p:nvPr/>
        </p:nvCxnSpPr>
        <p:spPr>
          <a:xfrm flipV="1">
            <a:off x="278433" y="746103"/>
            <a:ext cx="2784731" cy="1"/>
          </a:xfrm>
          <a:prstGeom prst="line">
            <a:avLst/>
          </a:prstGeom>
          <a:ln w="12700">
            <a:solidFill>
              <a:srgbClr val="BE1E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出自【趣你的PPT】(微信:qunideppt)：最优质的PPT资源库"/>
          <p:cNvSpPr/>
          <p:nvPr/>
        </p:nvSpPr>
        <p:spPr>
          <a:xfrm rot="16200000">
            <a:off x="434784" y="233933"/>
            <a:ext cx="324647" cy="595689"/>
          </a:xfrm>
          <a:prstGeom prst="rect">
            <a:avLst/>
          </a:prstGeom>
          <a:solidFill>
            <a:srgbClr val="BE1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BE1E2E"/>
              </a:solidFill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856040" y="33606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BE1E2E"/>
                </a:solidFill>
              </a:rPr>
              <a:t>单击此处输入标题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29802120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出自【趣你的PPT】(微信:qunideppt)：最优质的PPT资源库"/>
          <p:cNvGrpSpPr/>
          <p:nvPr/>
        </p:nvGrpSpPr>
        <p:grpSpPr>
          <a:xfrm>
            <a:off x="1084197" y="1955023"/>
            <a:ext cx="10023606" cy="3758271"/>
            <a:chOff x="1407755" y="1955023"/>
            <a:chExt cx="10023606" cy="3758271"/>
          </a:xfrm>
        </p:grpSpPr>
        <p:sp>
          <p:nvSpPr>
            <p:cNvPr id="2" name="出自【趣你的PPT】(微信:qunideppt)：最优质的PPT资源库"/>
            <p:cNvSpPr/>
            <p:nvPr/>
          </p:nvSpPr>
          <p:spPr>
            <a:xfrm>
              <a:off x="1407755" y="2942631"/>
              <a:ext cx="2033145" cy="2033145"/>
            </a:xfrm>
            <a:prstGeom prst="blockArc">
              <a:avLst>
                <a:gd name="adj1" fmla="val 10800000"/>
                <a:gd name="adj2" fmla="val 21595040"/>
                <a:gd name="adj3" fmla="val 1034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44">
                <a:solidFill>
                  <a:prstClr val="black"/>
                </a:solidFill>
              </a:endParaRPr>
            </a:p>
          </p:txBody>
        </p:sp>
        <p:sp>
          <p:nvSpPr>
            <p:cNvPr id="3" name="出自【趣你的PPT】(微信:qunideppt)：最优质的PPT资源库"/>
            <p:cNvSpPr/>
            <p:nvPr/>
          </p:nvSpPr>
          <p:spPr>
            <a:xfrm>
              <a:off x="1923820" y="3454367"/>
              <a:ext cx="1001016" cy="100101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44">
                <a:solidFill>
                  <a:prstClr val="white"/>
                </a:solidFill>
              </a:endParaRPr>
            </a:p>
          </p:txBody>
        </p:sp>
        <p:cxnSp>
          <p:nvCxnSpPr>
            <p:cNvPr id="5" name="出自【趣你的PPT】(微信:qunideppt)：最优质的PPT资源库"/>
            <p:cNvCxnSpPr/>
            <p:nvPr/>
          </p:nvCxnSpPr>
          <p:spPr>
            <a:xfrm flipV="1">
              <a:off x="2424203" y="4582488"/>
              <a:ext cx="0" cy="626909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出自【趣你的PPT】(微信:qunideppt)：最优质的PPT资源库"/>
            <p:cNvSpPr/>
            <p:nvPr/>
          </p:nvSpPr>
          <p:spPr>
            <a:xfrm flipV="1">
              <a:off x="3230011" y="2921892"/>
              <a:ext cx="2033145" cy="2033145"/>
            </a:xfrm>
            <a:prstGeom prst="blockArc">
              <a:avLst>
                <a:gd name="adj1" fmla="val 10800000"/>
                <a:gd name="adj2" fmla="val 21595040"/>
                <a:gd name="adj3" fmla="val 1034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44" dirty="0">
                <a:solidFill>
                  <a:prstClr val="black"/>
                </a:solidFill>
              </a:endParaRPr>
            </a:p>
          </p:txBody>
        </p:sp>
        <p:sp>
          <p:nvSpPr>
            <p:cNvPr id="7" name="出自【趣你的PPT】(微信:qunideppt)：最优质的PPT资源库"/>
            <p:cNvSpPr/>
            <p:nvPr/>
          </p:nvSpPr>
          <p:spPr>
            <a:xfrm>
              <a:off x="3710370" y="3437957"/>
              <a:ext cx="1001016" cy="100101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44">
                <a:solidFill>
                  <a:prstClr val="white"/>
                </a:solidFill>
              </a:endParaRPr>
            </a:p>
          </p:txBody>
        </p:sp>
        <p:cxnSp>
          <p:nvCxnSpPr>
            <p:cNvPr id="9" name="出自【趣你的PPT】(微信:qunideppt)：最优质的PPT资源库"/>
            <p:cNvCxnSpPr/>
            <p:nvPr/>
          </p:nvCxnSpPr>
          <p:spPr>
            <a:xfrm>
              <a:off x="4211154" y="2615182"/>
              <a:ext cx="0" cy="688602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出自【趣你的PPT】(微信:qunideppt)：最优质的PPT资源库"/>
            <p:cNvSpPr/>
            <p:nvPr/>
          </p:nvSpPr>
          <p:spPr>
            <a:xfrm>
              <a:off x="5052267" y="2942631"/>
              <a:ext cx="2033145" cy="2033145"/>
            </a:xfrm>
            <a:prstGeom prst="blockArc">
              <a:avLst>
                <a:gd name="adj1" fmla="val 10800000"/>
                <a:gd name="adj2" fmla="val 21595040"/>
                <a:gd name="adj3" fmla="val 1034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44" dirty="0">
                <a:solidFill>
                  <a:prstClr val="black"/>
                </a:solidFill>
              </a:endParaRPr>
            </a:p>
          </p:txBody>
        </p:sp>
        <p:sp>
          <p:nvSpPr>
            <p:cNvPr id="11" name="出自【趣你的PPT】(微信:qunideppt)：最优质的PPT资源库"/>
            <p:cNvSpPr/>
            <p:nvPr/>
          </p:nvSpPr>
          <p:spPr>
            <a:xfrm>
              <a:off x="5566749" y="3454367"/>
              <a:ext cx="1001016" cy="100101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44">
                <a:solidFill>
                  <a:prstClr val="white"/>
                </a:solidFill>
              </a:endParaRPr>
            </a:p>
          </p:txBody>
        </p:sp>
        <p:cxnSp>
          <p:nvCxnSpPr>
            <p:cNvPr id="13" name="出自【趣你的PPT】(微信:qunideppt)：最优质的PPT资源库"/>
            <p:cNvCxnSpPr/>
            <p:nvPr/>
          </p:nvCxnSpPr>
          <p:spPr>
            <a:xfrm flipV="1">
              <a:off x="6067257" y="4592914"/>
              <a:ext cx="0" cy="626909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出自【趣你的PPT】(微信:qunideppt)：最优质的PPT资源库"/>
            <p:cNvSpPr/>
            <p:nvPr/>
          </p:nvSpPr>
          <p:spPr>
            <a:xfrm>
              <a:off x="8697020" y="2942631"/>
              <a:ext cx="2033145" cy="2033145"/>
            </a:xfrm>
            <a:prstGeom prst="blockArc">
              <a:avLst>
                <a:gd name="adj1" fmla="val 10800000"/>
                <a:gd name="adj2" fmla="val 21595040"/>
                <a:gd name="adj3" fmla="val 1034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44" dirty="0">
                <a:solidFill>
                  <a:prstClr val="black"/>
                </a:solidFill>
              </a:endParaRPr>
            </a:p>
          </p:txBody>
        </p:sp>
        <p:sp>
          <p:nvSpPr>
            <p:cNvPr id="15" name="出自【趣你的PPT】(微信:qunideppt)：最优质的PPT资源库"/>
            <p:cNvSpPr/>
            <p:nvPr/>
          </p:nvSpPr>
          <p:spPr>
            <a:xfrm>
              <a:off x="9210075" y="3454367"/>
              <a:ext cx="1001016" cy="100101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44">
                <a:solidFill>
                  <a:prstClr val="white"/>
                </a:solidFill>
              </a:endParaRPr>
            </a:p>
          </p:txBody>
        </p:sp>
        <p:cxnSp>
          <p:nvCxnSpPr>
            <p:cNvPr id="17" name="出自【趣你的PPT】(微信:qunideppt)：最优质的PPT资源库"/>
            <p:cNvCxnSpPr/>
            <p:nvPr/>
          </p:nvCxnSpPr>
          <p:spPr>
            <a:xfrm flipV="1">
              <a:off x="9710459" y="4592914"/>
              <a:ext cx="0" cy="626909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出自【趣你的PPT】(微信:qunideppt)：最优质的PPT资源库"/>
            <p:cNvSpPr/>
            <p:nvPr/>
          </p:nvSpPr>
          <p:spPr>
            <a:xfrm flipV="1">
              <a:off x="6874763" y="2921892"/>
              <a:ext cx="2033145" cy="2033145"/>
            </a:xfrm>
            <a:prstGeom prst="blockArc">
              <a:avLst>
                <a:gd name="adj1" fmla="val 10800000"/>
                <a:gd name="adj2" fmla="val 21595040"/>
                <a:gd name="adj3" fmla="val 1034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44" dirty="0">
                <a:solidFill>
                  <a:prstClr val="black"/>
                </a:solidFill>
              </a:endParaRPr>
            </a:p>
          </p:txBody>
        </p:sp>
        <p:sp>
          <p:nvSpPr>
            <p:cNvPr id="19" name="出自【趣你的PPT】(微信:qunideppt)：最优质的PPT资源库"/>
            <p:cNvSpPr/>
            <p:nvPr/>
          </p:nvSpPr>
          <p:spPr>
            <a:xfrm>
              <a:off x="7390433" y="3437957"/>
              <a:ext cx="1001016" cy="100101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44">
                <a:solidFill>
                  <a:prstClr val="white"/>
                </a:solidFill>
              </a:endParaRPr>
            </a:p>
          </p:txBody>
        </p:sp>
        <p:cxnSp>
          <p:nvCxnSpPr>
            <p:cNvPr id="21" name="出自【趣你的PPT】(微信:qunideppt)：最优质的PPT资源库"/>
            <p:cNvCxnSpPr/>
            <p:nvPr/>
          </p:nvCxnSpPr>
          <p:spPr>
            <a:xfrm>
              <a:off x="7891216" y="2615182"/>
              <a:ext cx="0" cy="688602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出自【趣你的PPT】(微信:qunideppt)：最优质的PPT资源库"/>
            <p:cNvSpPr/>
            <p:nvPr/>
          </p:nvSpPr>
          <p:spPr>
            <a:xfrm>
              <a:off x="1488651" y="5374739"/>
              <a:ext cx="259237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单击此处编辑标题。</a:t>
              </a:r>
              <a:endParaRPr lang="en-US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出自【趣你的PPT】(微信:qunideppt)：最优质的PPT资源库"/>
            <p:cNvSpPr/>
            <p:nvPr/>
          </p:nvSpPr>
          <p:spPr>
            <a:xfrm>
              <a:off x="3307221" y="2002630"/>
              <a:ext cx="259237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16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单击此处编辑标题。</a:t>
              </a:r>
              <a:endParaRPr lang="en-US" sz="1600" b="1" dirty="0">
                <a:solidFill>
                  <a:prstClr val="black"/>
                </a:solidFill>
              </a:endParaRPr>
            </a:p>
          </p:txBody>
        </p:sp>
        <p:sp>
          <p:nvSpPr>
            <p:cNvPr id="24" name="出自【趣你的PPT】(微信:qunideppt)：最优质的PPT资源库"/>
            <p:cNvSpPr/>
            <p:nvPr/>
          </p:nvSpPr>
          <p:spPr>
            <a:xfrm>
              <a:off x="5138879" y="5357354"/>
              <a:ext cx="259237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单击此处编辑标题。</a:t>
              </a:r>
              <a:endParaRPr lang="en-US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出自【趣你的PPT】(微信:qunideppt)：最优质的PPT资源库"/>
            <p:cNvSpPr/>
            <p:nvPr/>
          </p:nvSpPr>
          <p:spPr>
            <a:xfrm>
              <a:off x="8838985" y="5374740"/>
              <a:ext cx="259237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单击此处编辑标题。</a:t>
              </a:r>
              <a:endParaRPr lang="en-US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出自【趣你的PPT】(微信:qunideppt)：最优质的PPT资源库"/>
            <p:cNvSpPr/>
            <p:nvPr/>
          </p:nvSpPr>
          <p:spPr>
            <a:xfrm>
              <a:off x="6930066" y="1955023"/>
              <a:ext cx="259237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单击此处编辑标题。</a:t>
              </a:r>
              <a:endParaRPr lang="en-US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651835" y="3674683"/>
              <a:ext cx="429362" cy="428628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505084" y="3812733"/>
              <a:ext cx="428628" cy="2813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1610" y="13990"/>
                  </a:moveTo>
                  <a:cubicBezTo>
                    <a:pt x="11373" y="14259"/>
                    <a:pt x="11093" y="14400"/>
                    <a:pt x="10800" y="14400"/>
                  </a:cubicBezTo>
                  <a:cubicBezTo>
                    <a:pt x="10505" y="14400"/>
                    <a:pt x="10225" y="14259"/>
                    <a:pt x="9990" y="13990"/>
                  </a:cubicBezTo>
                  <a:lnTo>
                    <a:pt x="7198" y="10800"/>
                  </a:lnTo>
                  <a:lnTo>
                    <a:pt x="6636" y="10157"/>
                  </a:lnTo>
                  <a:lnTo>
                    <a:pt x="1349" y="4115"/>
                  </a:lnTo>
                  <a:lnTo>
                    <a:pt x="1349" y="4114"/>
                  </a:lnTo>
                  <a:cubicBezTo>
                    <a:pt x="1349" y="2980"/>
                    <a:pt x="1955" y="2057"/>
                    <a:pt x="2699" y="2057"/>
                  </a:cubicBezTo>
                  <a:lnTo>
                    <a:pt x="18899" y="2057"/>
                  </a:lnTo>
                  <a:cubicBezTo>
                    <a:pt x="19643" y="2057"/>
                    <a:pt x="20249" y="2980"/>
                    <a:pt x="20249" y="4114"/>
                  </a:cubicBezTo>
                  <a:cubicBezTo>
                    <a:pt x="20249" y="4114"/>
                    <a:pt x="11610" y="13990"/>
                    <a:pt x="11610" y="13990"/>
                  </a:cubicBezTo>
                  <a:close/>
                  <a:moveTo>
                    <a:pt x="20249" y="16198"/>
                  </a:moveTo>
                  <a:lnTo>
                    <a:pt x="15525" y="10800"/>
                  </a:lnTo>
                  <a:lnTo>
                    <a:pt x="20249" y="5399"/>
                  </a:lnTo>
                  <a:cubicBezTo>
                    <a:pt x="20249" y="5399"/>
                    <a:pt x="20249" y="16198"/>
                    <a:pt x="20249" y="16198"/>
                  </a:cubicBezTo>
                  <a:close/>
                  <a:moveTo>
                    <a:pt x="20249" y="17484"/>
                  </a:moveTo>
                  <a:cubicBezTo>
                    <a:pt x="20249" y="18620"/>
                    <a:pt x="19643" y="19541"/>
                    <a:pt x="18899" y="19541"/>
                  </a:cubicBezTo>
                  <a:lnTo>
                    <a:pt x="2699" y="19541"/>
                  </a:lnTo>
                  <a:cubicBezTo>
                    <a:pt x="1955" y="19541"/>
                    <a:pt x="1349" y="18620"/>
                    <a:pt x="1349" y="17484"/>
                  </a:cubicBezTo>
                  <a:lnTo>
                    <a:pt x="6636" y="11442"/>
                  </a:lnTo>
                  <a:lnTo>
                    <a:pt x="9585" y="14813"/>
                  </a:lnTo>
                  <a:cubicBezTo>
                    <a:pt x="9945" y="15222"/>
                    <a:pt x="10372" y="15429"/>
                    <a:pt x="10800" y="15429"/>
                  </a:cubicBezTo>
                  <a:cubicBezTo>
                    <a:pt x="11228" y="15429"/>
                    <a:pt x="11654" y="15222"/>
                    <a:pt x="12015" y="14813"/>
                  </a:cubicBezTo>
                  <a:lnTo>
                    <a:pt x="14963" y="11442"/>
                  </a:lnTo>
                  <a:cubicBezTo>
                    <a:pt x="14963" y="11442"/>
                    <a:pt x="20249" y="17484"/>
                    <a:pt x="20249" y="17484"/>
                  </a:cubicBezTo>
                  <a:close/>
                  <a:moveTo>
                    <a:pt x="1349" y="5399"/>
                  </a:moveTo>
                  <a:lnTo>
                    <a:pt x="6074" y="10800"/>
                  </a:lnTo>
                  <a:lnTo>
                    <a:pt x="1349" y="16198"/>
                  </a:lnTo>
                  <a:cubicBezTo>
                    <a:pt x="1349" y="16198"/>
                    <a:pt x="1349" y="5399"/>
                    <a:pt x="1349" y="5399"/>
                  </a:cubicBezTo>
                  <a:close/>
                  <a:moveTo>
                    <a:pt x="18899" y="0"/>
                  </a:moveTo>
                  <a:lnTo>
                    <a:pt x="2699" y="0"/>
                  </a:lnTo>
                  <a:cubicBezTo>
                    <a:pt x="1208" y="0"/>
                    <a:pt x="0" y="1842"/>
                    <a:pt x="0" y="4114"/>
                  </a:cubicBezTo>
                  <a:lnTo>
                    <a:pt x="0" y="17484"/>
                  </a:lnTo>
                  <a:cubicBezTo>
                    <a:pt x="0" y="19756"/>
                    <a:pt x="1208" y="21600"/>
                    <a:pt x="2699" y="21600"/>
                  </a:cubicBezTo>
                  <a:lnTo>
                    <a:pt x="18899" y="21600"/>
                  </a:lnTo>
                  <a:cubicBezTo>
                    <a:pt x="20391" y="21600"/>
                    <a:pt x="21600" y="19756"/>
                    <a:pt x="21600" y="17484"/>
                  </a:cubicBezTo>
                  <a:lnTo>
                    <a:pt x="21600" y="4114"/>
                  </a:lnTo>
                  <a:cubicBezTo>
                    <a:pt x="21600" y="1842"/>
                    <a:pt x="20391" y="0"/>
                    <a:pt x="18899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68213" y="3707671"/>
              <a:ext cx="294545" cy="4293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63870" y="3724297"/>
              <a:ext cx="428628" cy="42862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18827" y="3773398"/>
              <a:ext cx="428629" cy="375875"/>
            </a:xfrm>
            <a:custGeom>
              <a:avLst/>
              <a:gdLst>
                <a:gd name="T0" fmla="+- 0 10800 597"/>
                <a:gd name="T1" fmla="*/ T0 w 20407"/>
                <a:gd name="T2" fmla="+- 0 11028 672"/>
                <a:gd name="T3" fmla="*/ 11028 h 20712"/>
                <a:gd name="T4" fmla="+- 0 10800 597"/>
                <a:gd name="T5" fmla="*/ T4 w 20407"/>
                <a:gd name="T6" fmla="+- 0 11028 672"/>
                <a:gd name="T7" fmla="*/ 11028 h 20712"/>
                <a:gd name="T8" fmla="+- 0 10800 597"/>
                <a:gd name="T9" fmla="*/ T8 w 20407"/>
                <a:gd name="T10" fmla="+- 0 11028 672"/>
                <a:gd name="T11" fmla="*/ 11028 h 20712"/>
                <a:gd name="T12" fmla="+- 0 10800 597"/>
                <a:gd name="T13" fmla="*/ T12 w 20407"/>
                <a:gd name="T14" fmla="+- 0 11028 672"/>
                <a:gd name="T15" fmla="*/ 11028 h 2071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0407" h="20712">
                  <a:moveTo>
                    <a:pt x="17706" y="10922"/>
                  </a:moveTo>
                  <a:lnTo>
                    <a:pt x="10657" y="19017"/>
                  </a:lnTo>
                  <a:cubicBezTo>
                    <a:pt x="10407" y="19305"/>
                    <a:pt x="9998" y="19305"/>
                    <a:pt x="9748" y="19017"/>
                  </a:cubicBezTo>
                  <a:lnTo>
                    <a:pt x="2699" y="10922"/>
                  </a:lnTo>
                  <a:cubicBezTo>
                    <a:pt x="817" y="8762"/>
                    <a:pt x="817" y="5247"/>
                    <a:pt x="2699" y="3087"/>
                  </a:cubicBezTo>
                  <a:cubicBezTo>
                    <a:pt x="4512" y="1004"/>
                    <a:pt x="7429" y="931"/>
                    <a:pt x="9338" y="2923"/>
                  </a:cubicBezTo>
                  <a:lnTo>
                    <a:pt x="10202" y="3825"/>
                  </a:lnTo>
                  <a:lnTo>
                    <a:pt x="11067" y="2923"/>
                  </a:lnTo>
                  <a:cubicBezTo>
                    <a:pt x="12976" y="931"/>
                    <a:pt x="15893" y="1004"/>
                    <a:pt x="17706" y="3087"/>
                  </a:cubicBezTo>
                  <a:cubicBezTo>
                    <a:pt x="19588" y="5247"/>
                    <a:pt x="19588" y="8762"/>
                    <a:pt x="17706" y="10922"/>
                  </a:cubicBezTo>
                  <a:moveTo>
                    <a:pt x="18616" y="2043"/>
                  </a:moveTo>
                  <a:cubicBezTo>
                    <a:pt x="16301" y="-617"/>
                    <a:pt x="12601" y="-672"/>
                    <a:pt x="10202" y="1830"/>
                  </a:cubicBezTo>
                  <a:cubicBezTo>
                    <a:pt x="7805" y="-672"/>
                    <a:pt x="4104" y="-617"/>
                    <a:pt x="1789" y="2043"/>
                  </a:cubicBezTo>
                  <a:cubicBezTo>
                    <a:pt x="-597" y="4783"/>
                    <a:pt x="-597" y="9226"/>
                    <a:pt x="1789" y="11967"/>
                  </a:cubicBezTo>
                  <a:cubicBezTo>
                    <a:pt x="2470" y="12750"/>
                    <a:pt x="8838" y="20061"/>
                    <a:pt x="8838" y="20061"/>
                  </a:cubicBezTo>
                  <a:cubicBezTo>
                    <a:pt x="9592" y="20928"/>
                    <a:pt x="10812" y="20928"/>
                    <a:pt x="11567" y="20061"/>
                  </a:cubicBezTo>
                  <a:cubicBezTo>
                    <a:pt x="11567" y="20061"/>
                    <a:pt x="18539" y="12056"/>
                    <a:pt x="18616" y="11967"/>
                  </a:cubicBezTo>
                  <a:cubicBezTo>
                    <a:pt x="21003" y="9226"/>
                    <a:pt x="21003" y="4783"/>
                    <a:pt x="18616" y="204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cxnSp>
        <p:nvCxnSpPr>
          <p:cNvPr id="28" name="出自【趣你的PPT】(微信:qunideppt)：最优质的PPT资源库"/>
          <p:cNvCxnSpPr/>
          <p:nvPr/>
        </p:nvCxnSpPr>
        <p:spPr>
          <a:xfrm flipV="1">
            <a:off x="278433" y="746103"/>
            <a:ext cx="2784731" cy="1"/>
          </a:xfrm>
          <a:prstGeom prst="line">
            <a:avLst/>
          </a:prstGeom>
          <a:ln w="12700">
            <a:solidFill>
              <a:srgbClr val="BE1E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出自【趣你的PPT】(微信:qunideppt)：最优质的PPT资源库"/>
          <p:cNvSpPr/>
          <p:nvPr/>
        </p:nvSpPr>
        <p:spPr>
          <a:xfrm rot="16200000">
            <a:off x="434784" y="233933"/>
            <a:ext cx="324647" cy="595689"/>
          </a:xfrm>
          <a:prstGeom prst="rect">
            <a:avLst/>
          </a:prstGeom>
          <a:solidFill>
            <a:srgbClr val="BE1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BE1E2E"/>
              </a:solidFill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856040" y="33606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BE1E2E"/>
                </a:solidFill>
              </a:rPr>
              <a:t>单击此处输入标题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20628196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出自【趣你的PPT】(微信:qunideppt)：最优质的PPT资源库"/>
          <p:cNvGrpSpPr/>
          <p:nvPr/>
        </p:nvGrpSpPr>
        <p:grpSpPr>
          <a:xfrm>
            <a:off x="1499487" y="1729899"/>
            <a:ext cx="9193026" cy="4328861"/>
            <a:chOff x="1614766" y="1729899"/>
            <a:chExt cx="9193026" cy="4328861"/>
          </a:xfrm>
        </p:grpSpPr>
        <p:sp>
          <p:nvSpPr>
            <p:cNvPr id="3" name="出自【趣你的PPT】(微信:qunideppt)：最优质的PPT资源库"/>
            <p:cNvSpPr/>
            <p:nvPr/>
          </p:nvSpPr>
          <p:spPr>
            <a:xfrm flipH="1">
              <a:off x="3131258" y="2471871"/>
              <a:ext cx="1380008" cy="1380008"/>
            </a:xfrm>
            <a:custGeom>
              <a:avLst/>
              <a:gdLst>
                <a:gd name="connsiteX0" fmla="*/ 1526344 w 1526344"/>
                <a:gd name="connsiteY0" fmla="*/ 0 h 1526345"/>
                <a:gd name="connsiteX1" fmla="*/ 1526344 w 1526344"/>
                <a:gd name="connsiteY1" fmla="*/ 1526345 h 1526345"/>
                <a:gd name="connsiteX2" fmla="*/ 0 w 1526344"/>
                <a:gd name="connsiteY2" fmla="*/ 1526345 h 1526345"/>
                <a:gd name="connsiteX3" fmla="*/ 1370285 w 1526344"/>
                <a:gd name="connsiteY3" fmla="*/ 7880 h 1526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6344" h="1526345">
                  <a:moveTo>
                    <a:pt x="1526344" y="0"/>
                  </a:moveTo>
                  <a:lnTo>
                    <a:pt x="1526344" y="1526345"/>
                  </a:lnTo>
                  <a:lnTo>
                    <a:pt x="0" y="1526345"/>
                  </a:lnTo>
                  <a:cubicBezTo>
                    <a:pt x="0" y="736054"/>
                    <a:pt x="600617" y="86045"/>
                    <a:pt x="1370285" y="78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6" name="出自【趣你的PPT】(微信:qunideppt)：最优质的PPT资源库"/>
            <p:cNvSpPr/>
            <p:nvPr/>
          </p:nvSpPr>
          <p:spPr>
            <a:xfrm>
              <a:off x="4647750" y="2471871"/>
              <a:ext cx="1380008" cy="1380008"/>
            </a:xfrm>
            <a:custGeom>
              <a:avLst/>
              <a:gdLst>
                <a:gd name="connsiteX0" fmla="*/ 1526344 w 1526344"/>
                <a:gd name="connsiteY0" fmla="*/ 0 h 1526345"/>
                <a:gd name="connsiteX1" fmla="*/ 1526344 w 1526344"/>
                <a:gd name="connsiteY1" fmla="*/ 1526345 h 1526345"/>
                <a:gd name="connsiteX2" fmla="*/ 0 w 1526344"/>
                <a:gd name="connsiteY2" fmla="*/ 1526345 h 1526345"/>
                <a:gd name="connsiteX3" fmla="*/ 1370285 w 1526344"/>
                <a:gd name="connsiteY3" fmla="*/ 7880 h 1526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6344" h="1526345">
                  <a:moveTo>
                    <a:pt x="1526344" y="0"/>
                  </a:moveTo>
                  <a:lnTo>
                    <a:pt x="1526344" y="1526345"/>
                  </a:lnTo>
                  <a:lnTo>
                    <a:pt x="0" y="1526345"/>
                  </a:lnTo>
                  <a:cubicBezTo>
                    <a:pt x="0" y="736054"/>
                    <a:pt x="600617" y="86045"/>
                    <a:pt x="1370285" y="78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7" name="出自【趣你的PPT】(微信:qunideppt)：最优质的PPT资源库"/>
            <p:cNvSpPr/>
            <p:nvPr/>
          </p:nvSpPr>
          <p:spPr>
            <a:xfrm flipH="1">
              <a:off x="6164242" y="2471871"/>
              <a:ext cx="1380008" cy="1380008"/>
            </a:xfrm>
            <a:custGeom>
              <a:avLst/>
              <a:gdLst>
                <a:gd name="connsiteX0" fmla="*/ 1526344 w 1526344"/>
                <a:gd name="connsiteY0" fmla="*/ 0 h 1526345"/>
                <a:gd name="connsiteX1" fmla="*/ 1526344 w 1526344"/>
                <a:gd name="connsiteY1" fmla="*/ 1526345 h 1526345"/>
                <a:gd name="connsiteX2" fmla="*/ 0 w 1526344"/>
                <a:gd name="connsiteY2" fmla="*/ 1526345 h 1526345"/>
                <a:gd name="connsiteX3" fmla="*/ 1370285 w 1526344"/>
                <a:gd name="connsiteY3" fmla="*/ 7880 h 1526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6344" h="1526345">
                  <a:moveTo>
                    <a:pt x="1526344" y="0"/>
                  </a:moveTo>
                  <a:lnTo>
                    <a:pt x="1526344" y="1526345"/>
                  </a:lnTo>
                  <a:lnTo>
                    <a:pt x="0" y="1526345"/>
                  </a:lnTo>
                  <a:cubicBezTo>
                    <a:pt x="0" y="736054"/>
                    <a:pt x="600617" y="86045"/>
                    <a:pt x="1370285" y="78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0" name="出自【趣你的PPT】(微信:qunideppt)：最优质的PPT资源库"/>
            <p:cNvSpPr/>
            <p:nvPr/>
          </p:nvSpPr>
          <p:spPr>
            <a:xfrm>
              <a:off x="7680734" y="2471871"/>
              <a:ext cx="1380008" cy="1380008"/>
            </a:xfrm>
            <a:custGeom>
              <a:avLst/>
              <a:gdLst>
                <a:gd name="connsiteX0" fmla="*/ 1526344 w 1526344"/>
                <a:gd name="connsiteY0" fmla="*/ 0 h 1526345"/>
                <a:gd name="connsiteX1" fmla="*/ 1526344 w 1526344"/>
                <a:gd name="connsiteY1" fmla="*/ 1526345 h 1526345"/>
                <a:gd name="connsiteX2" fmla="*/ 0 w 1526344"/>
                <a:gd name="connsiteY2" fmla="*/ 1526345 h 1526345"/>
                <a:gd name="connsiteX3" fmla="*/ 1370285 w 1526344"/>
                <a:gd name="connsiteY3" fmla="*/ 7880 h 1526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6344" h="1526345">
                  <a:moveTo>
                    <a:pt x="1526344" y="0"/>
                  </a:moveTo>
                  <a:lnTo>
                    <a:pt x="1526344" y="1526345"/>
                  </a:lnTo>
                  <a:lnTo>
                    <a:pt x="0" y="1526345"/>
                  </a:lnTo>
                  <a:cubicBezTo>
                    <a:pt x="0" y="736054"/>
                    <a:pt x="600617" y="86045"/>
                    <a:pt x="1370285" y="78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1" name="出自【趣你的PPT】(微信:qunideppt)：最优质的PPT资源库"/>
            <p:cNvSpPr/>
            <p:nvPr/>
          </p:nvSpPr>
          <p:spPr>
            <a:xfrm flipH="1">
              <a:off x="9197226" y="2471871"/>
              <a:ext cx="1380008" cy="1380008"/>
            </a:xfrm>
            <a:custGeom>
              <a:avLst/>
              <a:gdLst>
                <a:gd name="connsiteX0" fmla="*/ 1526344 w 1526344"/>
                <a:gd name="connsiteY0" fmla="*/ 0 h 1526345"/>
                <a:gd name="connsiteX1" fmla="*/ 1526344 w 1526344"/>
                <a:gd name="connsiteY1" fmla="*/ 1526345 h 1526345"/>
                <a:gd name="connsiteX2" fmla="*/ 0 w 1526344"/>
                <a:gd name="connsiteY2" fmla="*/ 1526345 h 1526345"/>
                <a:gd name="connsiteX3" fmla="*/ 1370285 w 1526344"/>
                <a:gd name="connsiteY3" fmla="*/ 7880 h 1526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6344" h="1526345">
                  <a:moveTo>
                    <a:pt x="1526344" y="0"/>
                  </a:moveTo>
                  <a:lnTo>
                    <a:pt x="1526344" y="1526345"/>
                  </a:lnTo>
                  <a:lnTo>
                    <a:pt x="0" y="1526345"/>
                  </a:lnTo>
                  <a:cubicBezTo>
                    <a:pt x="0" y="736054"/>
                    <a:pt x="600617" y="86045"/>
                    <a:pt x="1370285" y="78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4" name="出自【趣你的PPT】(微信:qunideppt)：最优质的PPT资源库"/>
            <p:cNvSpPr/>
            <p:nvPr/>
          </p:nvSpPr>
          <p:spPr>
            <a:xfrm flipV="1">
              <a:off x="3131258" y="3988363"/>
              <a:ext cx="1380008" cy="1380008"/>
            </a:xfrm>
            <a:custGeom>
              <a:avLst/>
              <a:gdLst>
                <a:gd name="connsiteX0" fmla="*/ 1526344 w 1526344"/>
                <a:gd name="connsiteY0" fmla="*/ 0 h 1526345"/>
                <a:gd name="connsiteX1" fmla="*/ 1526344 w 1526344"/>
                <a:gd name="connsiteY1" fmla="*/ 1526345 h 1526345"/>
                <a:gd name="connsiteX2" fmla="*/ 0 w 1526344"/>
                <a:gd name="connsiteY2" fmla="*/ 1526345 h 1526345"/>
                <a:gd name="connsiteX3" fmla="*/ 1370285 w 1526344"/>
                <a:gd name="connsiteY3" fmla="*/ 7880 h 1526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6344" h="1526345">
                  <a:moveTo>
                    <a:pt x="1526344" y="0"/>
                  </a:moveTo>
                  <a:lnTo>
                    <a:pt x="1526344" y="1526345"/>
                  </a:lnTo>
                  <a:lnTo>
                    <a:pt x="0" y="1526345"/>
                  </a:lnTo>
                  <a:cubicBezTo>
                    <a:pt x="0" y="736054"/>
                    <a:pt x="600617" y="86045"/>
                    <a:pt x="1370285" y="78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5" name="出自【趣你的PPT】(微信:qunideppt)：最优质的PPT资源库"/>
            <p:cNvSpPr/>
            <p:nvPr/>
          </p:nvSpPr>
          <p:spPr>
            <a:xfrm flipH="1" flipV="1">
              <a:off x="4647750" y="3988363"/>
              <a:ext cx="1380008" cy="1380008"/>
            </a:xfrm>
            <a:custGeom>
              <a:avLst/>
              <a:gdLst>
                <a:gd name="connsiteX0" fmla="*/ 1526344 w 1526344"/>
                <a:gd name="connsiteY0" fmla="*/ 0 h 1526345"/>
                <a:gd name="connsiteX1" fmla="*/ 1526344 w 1526344"/>
                <a:gd name="connsiteY1" fmla="*/ 1526345 h 1526345"/>
                <a:gd name="connsiteX2" fmla="*/ 0 w 1526344"/>
                <a:gd name="connsiteY2" fmla="*/ 1526345 h 1526345"/>
                <a:gd name="connsiteX3" fmla="*/ 1370285 w 1526344"/>
                <a:gd name="connsiteY3" fmla="*/ 7880 h 1526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6344" h="1526345">
                  <a:moveTo>
                    <a:pt x="1526344" y="0"/>
                  </a:moveTo>
                  <a:lnTo>
                    <a:pt x="1526344" y="1526345"/>
                  </a:lnTo>
                  <a:lnTo>
                    <a:pt x="0" y="1526345"/>
                  </a:lnTo>
                  <a:cubicBezTo>
                    <a:pt x="0" y="736054"/>
                    <a:pt x="600617" y="86045"/>
                    <a:pt x="1370285" y="78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>
            <a:xfrm flipV="1">
              <a:off x="6164242" y="3988363"/>
              <a:ext cx="1380008" cy="1380008"/>
            </a:xfrm>
            <a:custGeom>
              <a:avLst/>
              <a:gdLst>
                <a:gd name="connsiteX0" fmla="*/ 1526344 w 1526344"/>
                <a:gd name="connsiteY0" fmla="*/ 0 h 1526345"/>
                <a:gd name="connsiteX1" fmla="*/ 1526344 w 1526344"/>
                <a:gd name="connsiteY1" fmla="*/ 1526345 h 1526345"/>
                <a:gd name="connsiteX2" fmla="*/ 0 w 1526344"/>
                <a:gd name="connsiteY2" fmla="*/ 1526345 h 1526345"/>
                <a:gd name="connsiteX3" fmla="*/ 1370285 w 1526344"/>
                <a:gd name="connsiteY3" fmla="*/ 7880 h 1526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6344" h="1526345">
                  <a:moveTo>
                    <a:pt x="1526344" y="0"/>
                  </a:moveTo>
                  <a:lnTo>
                    <a:pt x="1526344" y="1526345"/>
                  </a:lnTo>
                  <a:lnTo>
                    <a:pt x="0" y="1526345"/>
                  </a:lnTo>
                  <a:cubicBezTo>
                    <a:pt x="0" y="736054"/>
                    <a:pt x="600617" y="86045"/>
                    <a:pt x="1370285" y="78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9" name="出自【趣你的PPT】(微信:qunideppt)：最优质的PPT资源库"/>
            <p:cNvSpPr/>
            <p:nvPr/>
          </p:nvSpPr>
          <p:spPr>
            <a:xfrm flipH="1" flipV="1">
              <a:off x="7680734" y="3988363"/>
              <a:ext cx="1380008" cy="1380008"/>
            </a:xfrm>
            <a:custGeom>
              <a:avLst/>
              <a:gdLst>
                <a:gd name="connsiteX0" fmla="*/ 1526344 w 1526344"/>
                <a:gd name="connsiteY0" fmla="*/ 0 h 1526345"/>
                <a:gd name="connsiteX1" fmla="*/ 1526344 w 1526344"/>
                <a:gd name="connsiteY1" fmla="*/ 1526345 h 1526345"/>
                <a:gd name="connsiteX2" fmla="*/ 0 w 1526344"/>
                <a:gd name="connsiteY2" fmla="*/ 1526345 h 1526345"/>
                <a:gd name="connsiteX3" fmla="*/ 1370285 w 1526344"/>
                <a:gd name="connsiteY3" fmla="*/ 7880 h 1526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6344" h="1526345">
                  <a:moveTo>
                    <a:pt x="1526344" y="0"/>
                  </a:moveTo>
                  <a:lnTo>
                    <a:pt x="1526344" y="1526345"/>
                  </a:lnTo>
                  <a:lnTo>
                    <a:pt x="0" y="1526345"/>
                  </a:lnTo>
                  <a:cubicBezTo>
                    <a:pt x="0" y="736054"/>
                    <a:pt x="600617" y="86045"/>
                    <a:pt x="1370285" y="78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22" name="出自【趣你的PPT】(微信:qunideppt)：最优质的PPT资源库"/>
            <p:cNvSpPr/>
            <p:nvPr/>
          </p:nvSpPr>
          <p:spPr>
            <a:xfrm>
              <a:off x="2212035" y="1729899"/>
              <a:ext cx="255276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16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单击此处编辑标题</a:t>
              </a:r>
              <a:endParaRPr lang="en-US" sz="2000" b="1" dirty="0">
                <a:solidFill>
                  <a:prstClr val="black"/>
                </a:solidFill>
              </a:endParaRPr>
            </a:p>
          </p:txBody>
        </p:sp>
        <p:sp>
          <p:nvSpPr>
            <p:cNvPr id="23" name="出自【趣你的PPT】(微信:qunideppt)：最优质的PPT资源库"/>
            <p:cNvSpPr/>
            <p:nvPr/>
          </p:nvSpPr>
          <p:spPr>
            <a:xfrm>
              <a:off x="3705552" y="5720206"/>
              <a:ext cx="255276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单击此处编辑标题</a:t>
              </a:r>
              <a:endParaRPr lang="en-US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出自【趣你的PPT】(微信:qunideppt)：最优质的PPT资源库"/>
            <p:cNvSpPr/>
            <p:nvPr/>
          </p:nvSpPr>
          <p:spPr>
            <a:xfrm>
              <a:off x="6738535" y="5712939"/>
              <a:ext cx="255276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单击此处编辑标题</a:t>
              </a:r>
              <a:endParaRPr lang="en-US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出自【趣你的PPT】(微信:qunideppt)：最优质的PPT资源库"/>
            <p:cNvSpPr/>
            <p:nvPr/>
          </p:nvSpPr>
          <p:spPr>
            <a:xfrm>
              <a:off x="5233531" y="1732168"/>
              <a:ext cx="255276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单击此处编辑标题</a:t>
              </a:r>
              <a:endParaRPr lang="en-US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出自【趣你的PPT】(微信:qunideppt)：最优质的PPT资源库"/>
            <p:cNvSpPr/>
            <p:nvPr/>
          </p:nvSpPr>
          <p:spPr>
            <a:xfrm>
              <a:off x="8255027" y="1734766"/>
              <a:ext cx="255276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单击此处编辑标题</a:t>
              </a:r>
              <a:endParaRPr lang="en-US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出自【趣你的PPT】(微信:qunideppt)：最优质的PPT资源库"/>
            <p:cNvSpPr/>
            <p:nvPr/>
          </p:nvSpPr>
          <p:spPr>
            <a:xfrm>
              <a:off x="1614766" y="2471871"/>
              <a:ext cx="1380008" cy="1380008"/>
            </a:xfrm>
            <a:custGeom>
              <a:avLst/>
              <a:gdLst>
                <a:gd name="connsiteX0" fmla="*/ 1526344 w 1526344"/>
                <a:gd name="connsiteY0" fmla="*/ 0 h 1526345"/>
                <a:gd name="connsiteX1" fmla="*/ 1526344 w 1526344"/>
                <a:gd name="connsiteY1" fmla="*/ 1526345 h 1526345"/>
                <a:gd name="connsiteX2" fmla="*/ 0 w 1526344"/>
                <a:gd name="connsiteY2" fmla="*/ 1526345 h 1526345"/>
                <a:gd name="connsiteX3" fmla="*/ 1370285 w 1526344"/>
                <a:gd name="connsiteY3" fmla="*/ 7880 h 1526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6344" h="1526345">
                  <a:moveTo>
                    <a:pt x="1526344" y="0"/>
                  </a:moveTo>
                  <a:lnTo>
                    <a:pt x="1526344" y="1526345"/>
                  </a:lnTo>
                  <a:lnTo>
                    <a:pt x="0" y="1526345"/>
                  </a:lnTo>
                  <a:cubicBezTo>
                    <a:pt x="0" y="736054"/>
                    <a:pt x="600617" y="86045"/>
                    <a:pt x="1370285" y="78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44">
                <a:solidFill>
                  <a:prstClr val="white"/>
                </a:solidFill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00718" y="3126498"/>
              <a:ext cx="428628" cy="42862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83049" y="3126498"/>
              <a:ext cx="428628" cy="42862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97363" y="4357415"/>
              <a:ext cx="428628" cy="42862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29638" y="4357415"/>
              <a:ext cx="428628" cy="42862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33531" y="3126498"/>
              <a:ext cx="428628" cy="42862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24221" y="3126498"/>
              <a:ext cx="428628" cy="42862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38535" y="4357533"/>
              <a:ext cx="428628" cy="42862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68488" y="4353781"/>
              <a:ext cx="428628" cy="42862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09635" y="3142219"/>
              <a:ext cx="428628" cy="42862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614727" y="3161875"/>
              <a:ext cx="428628" cy="42862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cxnSp>
        <p:nvCxnSpPr>
          <p:cNvPr id="28" name="出自【趣你的PPT】(微信:qunideppt)：最优质的PPT资源库"/>
          <p:cNvCxnSpPr/>
          <p:nvPr/>
        </p:nvCxnSpPr>
        <p:spPr>
          <a:xfrm flipV="1">
            <a:off x="278433" y="746103"/>
            <a:ext cx="2784731" cy="1"/>
          </a:xfrm>
          <a:prstGeom prst="line">
            <a:avLst/>
          </a:prstGeom>
          <a:ln w="12700">
            <a:solidFill>
              <a:srgbClr val="BE1E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出自【趣你的PPT】(微信:qunideppt)：最优质的PPT资源库"/>
          <p:cNvSpPr/>
          <p:nvPr/>
        </p:nvSpPr>
        <p:spPr>
          <a:xfrm rot="16200000">
            <a:off x="434784" y="233933"/>
            <a:ext cx="324647" cy="595689"/>
          </a:xfrm>
          <a:prstGeom prst="rect">
            <a:avLst/>
          </a:prstGeom>
          <a:solidFill>
            <a:srgbClr val="BE1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BE1E2E"/>
              </a:solidFill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856040" y="33606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BE1E2E"/>
                </a:solidFill>
              </a:rPr>
              <a:t>单击此处输入标题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15174253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1479267" y="1662568"/>
            <a:ext cx="9233467" cy="4134757"/>
            <a:chOff x="1436464" y="1662568"/>
            <a:chExt cx="9233467" cy="4134757"/>
          </a:xfrm>
        </p:grpSpPr>
        <p:pic>
          <p:nvPicPr>
            <p:cNvPr id="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262" b="20262"/>
            <a:stretch>
              <a:fillRect/>
            </a:stretch>
          </p:blipFill>
          <p:spPr>
            <a:xfrm>
              <a:off x="3753274" y="1673908"/>
              <a:ext cx="2310075" cy="2060883"/>
            </a:xfrm>
            <a:prstGeom prst="rect">
              <a:avLst/>
            </a:prstGeom>
          </p:spPr>
        </p:pic>
        <p:pic>
          <p:nvPicPr>
            <p:cNvPr id="3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74" r="12674"/>
            <a:stretch>
              <a:fillRect/>
            </a:stretch>
          </p:blipFill>
          <p:spPr>
            <a:xfrm>
              <a:off x="8344508" y="1673908"/>
              <a:ext cx="2308728" cy="2060883"/>
            </a:xfrm>
            <a:prstGeom prst="rect">
              <a:avLst/>
            </a:prstGeom>
          </p:spPr>
        </p:pic>
        <p:pic>
          <p:nvPicPr>
            <p:cNvPr id="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59" r="12659"/>
            <a:stretch>
              <a:fillRect/>
            </a:stretch>
          </p:blipFill>
          <p:spPr>
            <a:xfrm>
              <a:off x="1436464" y="3728359"/>
              <a:ext cx="2308728" cy="2060883"/>
            </a:xfrm>
            <a:prstGeom prst="rect">
              <a:avLst/>
            </a:prstGeom>
          </p:spPr>
        </p:pic>
        <p:pic>
          <p:nvPicPr>
            <p:cNvPr id="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59" r="12659"/>
            <a:stretch>
              <a:fillRect/>
            </a:stretch>
          </p:blipFill>
          <p:spPr>
            <a:xfrm>
              <a:off x="6053920" y="3728359"/>
              <a:ext cx="2308728" cy="2060883"/>
            </a:xfrm>
            <a:prstGeom prst="rect">
              <a:avLst/>
            </a:prstGeom>
          </p:spPr>
        </p:pic>
        <p:sp>
          <p:nvSpPr>
            <p:cNvPr id="6" name="出自【趣你的PPT】(微信:qunideppt)：最优质的PPT资源库"/>
            <p:cNvSpPr/>
            <p:nvPr/>
          </p:nvSpPr>
          <p:spPr>
            <a:xfrm>
              <a:off x="1436464" y="1662568"/>
              <a:ext cx="2316810" cy="20689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926" tIns="60963" rIns="121926" bIns="60963" anchor="ctr"/>
            <a:lstStyle/>
            <a:p>
              <a:pPr algn="ctr" defTabSz="914217">
                <a:defRPr/>
              </a:pPr>
              <a:endParaRPr lang="en-US" sz="900" dirty="0">
                <a:solidFill>
                  <a:prstClr val="white"/>
                </a:solidFill>
                <a:sym typeface="Century Gothic" panose="020B0502020202020204" pitchFamily="34" charset="0"/>
              </a:endParaRPr>
            </a:p>
          </p:txBody>
        </p:sp>
        <p:sp>
          <p:nvSpPr>
            <p:cNvPr id="7" name="出自【趣你的PPT】(微信:qunideppt)：最优质的PPT资源库"/>
            <p:cNvSpPr txBox="1">
              <a:spLocks/>
            </p:cNvSpPr>
            <p:nvPr/>
          </p:nvSpPr>
          <p:spPr bwMode="auto">
            <a:xfrm>
              <a:off x="1552305" y="2273293"/>
              <a:ext cx="2167295" cy="369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6" tIns="60963" rIns="121926" bIns="60963" anchor="ctr">
              <a:spAutoFit/>
            </a:bodyPr>
            <a:lstStyle>
              <a:lvl1pPr defTabSz="4572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1pPr>
              <a:lvl2pPr marL="742950" indent="-285750" defTabSz="4572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2pPr>
              <a:lvl3pPr marL="1143000" indent="-228600" defTabSz="4572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3pPr>
              <a:lvl4pPr marL="1600200" indent="-228600" defTabSz="4572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4pPr>
              <a:lvl5pPr marL="2057400" indent="-228600" defTabSz="4572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latin typeface="微软雅黑"/>
                  <a:ea typeface="微软雅黑"/>
                  <a:sym typeface="Century Gothic" panose="020B0502020202020204" pitchFamily="34" charset="0"/>
                </a:rPr>
                <a:t>单击添加标题</a:t>
              </a:r>
            </a:p>
          </p:txBody>
        </p:sp>
        <p:sp>
          <p:nvSpPr>
            <p:cNvPr id="8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548264" y="2575823"/>
              <a:ext cx="2044720" cy="538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899" tIns="60950" rIns="121899" bIns="60950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9pPr>
            </a:lstStyle>
            <a:p>
              <a:pPr defTabSz="91360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35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该原创</a:t>
              </a:r>
              <a:r>
                <a:rPr lang="en-US" altLang="zh-CN" sz="135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35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模板来自公众号：趣你的</a:t>
              </a:r>
              <a:r>
                <a:rPr lang="en-US" altLang="zh-CN" sz="135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35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。</a:t>
              </a:r>
            </a:p>
          </p:txBody>
        </p:sp>
        <p:sp>
          <p:nvSpPr>
            <p:cNvPr id="9" name="出自【趣你的PPT】(微信:qunideppt)：最优质的PPT资源库"/>
            <p:cNvSpPr/>
            <p:nvPr/>
          </p:nvSpPr>
          <p:spPr>
            <a:xfrm>
              <a:off x="6062002" y="1662568"/>
              <a:ext cx="2291119" cy="206896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926" tIns="60963" rIns="121926" bIns="60963" anchor="ctr"/>
            <a:lstStyle/>
            <a:p>
              <a:pPr algn="ctr" defTabSz="914217">
                <a:defRPr/>
              </a:pPr>
              <a:endParaRPr lang="en-US" sz="900" dirty="0">
                <a:solidFill>
                  <a:prstClr val="white"/>
                </a:solidFill>
                <a:sym typeface="Century Gothic" panose="020B0502020202020204" pitchFamily="34" charset="0"/>
              </a:endParaRPr>
            </a:p>
          </p:txBody>
        </p:sp>
        <p:sp>
          <p:nvSpPr>
            <p:cNvPr id="10" name="出自【趣你的PPT】(微信:qunideppt)：最优质的PPT资源库"/>
            <p:cNvSpPr txBox="1">
              <a:spLocks/>
            </p:cNvSpPr>
            <p:nvPr/>
          </p:nvSpPr>
          <p:spPr bwMode="auto">
            <a:xfrm>
              <a:off x="6151095" y="2273293"/>
              <a:ext cx="2165948" cy="369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6" tIns="60963" rIns="121926" bIns="60963" anchor="ctr">
              <a:spAutoFit/>
            </a:bodyPr>
            <a:lstStyle>
              <a:lvl1pPr defTabSz="4572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1pPr>
              <a:lvl2pPr marL="742950" indent="-285750" defTabSz="4572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2pPr>
              <a:lvl3pPr marL="1143000" indent="-228600" defTabSz="4572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3pPr>
              <a:lvl4pPr marL="1600200" indent="-228600" defTabSz="4572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4pPr>
              <a:lvl5pPr marL="2057400" indent="-228600" defTabSz="4572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latin typeface="微软雅黑"/>
                  <a:ea typeface="微软雅黑"/>
                  <a:sym typeface="Century Gothic" panose="020B0502020202020204" pitchFamily="34" charset="0"/>
                </a:rPr>
                <a:t>单击添加标题</a:t>
              </a:r>
            </a:p>
          </p:txBody>
        </p:sp>
        <p:sp>
          <p:nvSpPr>
            <p:cNvPr id="11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6151096" y="2575823"/>
              <a:ext cx="2044720" cy="538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899" tIns="60950" rIns="121899" bIns="60950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9pPr>
            </a:lstStyle>
            <a:p>
              <a:pPr defTabSz="91360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35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该原创</a:t>
              </a:r>
              <a:r>
                <a:rPr lang="en-US" altLang="zh-CN" sz="135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35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模板来自公众号：趣你的</a:t>
              </a:r>
              <a:r>
                <a:rPr lang="en-US" altLang="zh-CN" sz="135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35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。</a:t>
              </a:r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>
            <a:xfrm>
              <a:off x="8353121" y="3735335"/>
              <a:ext cx="2316810" cy="206199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926" tIns="60963" rIns="121926" bIns="60963" anchor="ctr"/>
            <a:lstStyle/>
            <a:p>
              <a:pPr algn="ctr" defTabSz="914217">
                <a:defRPr/>
              </a:pPr>
              <a:endParaRPr lang="en-US" sz="900" dirty="0">
                <a:solidFill>
                  <a:prstClr val="white"/>
                </a:solidFill>
                <a:sym typeface="Century Gothic" panose="020B0502020202020204" pitchFamily="34" charset="0"/>
              </a:endParaRPr>
            </a:p>
          </p:txBody>
        </p:sp>
        <p:sp>
          <p:nvSpPr>
            <p:cNvPr id="13" name="出自【趣你的PPT】(微信:qunideppt)：最优质的PPT资源库"/>
            <p:cNvSpPr txBox="1">
              <a:spLocks/>
            </p:cNvSpPr>
            <p:nvPr/>
          </p:nvSpPr>
          <p:spPr bwMode="auto">
            <a:xfrm>
              <a:off x="8390837" y="4263502"/>
              <a:ext cx="2167295" cy="369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6" tIns="60963" rIns="121926" bIns="60963" anchor="ctr">
              <a:spAutoFit/>
            </a:bodyPr>
            <a:lstStyle>
              <a:lvl1pPr defTabSz="4572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1pPr>
              <a:lvl2pPr marL="742950" indent="-285750" defTabSz="4572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2pPr>
              <a:lvl3pPr marL="1143000" indent="-228600" defTabSz="4572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3pPr>
              <a:lvl4pPr marL="1600200" indent="-228600" defTabSz="4572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4pPr>
              <a:lvl5pPr marL="2057400" indent="-228600" defTabSz="4572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latin typeface="微软雅黑"/>
                  <a:ea typeface="微软雅黑"/>
                  <a:sym typeface="Century Gothic" panose="020B0502020202020204" pitchFamily="34" charset="0"/>
                </a:rPr>
                <a:t>单击添加标题</a:t>
              </a:r>
            </a:p>
          </p:txBody>
        </p:sp>
        <p:sp>
          <p:nvSpPr>
            <p:cNvPr id="14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8390837" y="4566307"/>
              <a:ext cx="2044720" cy="538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899" tIns="60950" rIns="121899" bIns="60950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9pPr>
            </a:lstStyle>
            <a:p>
              <a:pPr defTabSz="91360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35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该原创</a:t>
              </a:r>
              <a:r>
                <a:rPr lang="en-US" altLang="zh-CN" sz="135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35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模板来自公众号：趣你的</a:t>
              </a:r>
              <a:r>
                <a:rPr lang="en-US" altLang="zh-CN" sz="135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35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。</a:t>
              </a:r>
            </a:p>
          </p:txBody>
        </p:sp>
        <p:sp>
          <p:nvSpPr>
            <p:cNvPr id="15" name="出自【趣你的PPT】(微信:qunideppt)：最优质的PPT资源库"/>
            <p:cNvSpPr/>
            <p:nvPr/>
          </p:nvSpPr>
          <p:spPr>
            <a:xfrm>
              <a:off x="3745192" y="3735335"/>
              <a:ext cx="2316810" cy="20506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926" tIns="60963" rIns="121926" bIns="60963" anchor="ctr"/>
            <a:lstStyle/>
            <a:p>
              <a:pPr algn="ctr" defTabSz="914217">
                <a:defRPr/>
              </a:pPr>
              <a:endParaRPr lang="en-US" sz="900" dirty="0">
                <a:solidFill>
                  <a:prstClr val="white"/>
                </a:solidFill>
                <a:sym typeface="Century Gothic" panose="020B0502020202020204" pitchFamily="34" charset="0"/>
              </a:endParaRPr>
            </a:p>
          </p:txBody>
        </p:sp>
        <p:sp>
          <p:nvSpPr>
            <p:cNvPr id="16" name="出自【趣你的PPT】(微信:qunideppt)：最优质的PPT资源库"/>
            <p:cNvSpPr txBox="1">
              <a:spLocks/>
            </p:cNvSpPr>
            <p:nvPr/>
          </p:nvSpPr>
          <p:spPr bwMode="auto">
            <a:xfrm>
              <a:off x="3886625" y="4259582"/>
              <a:ext cx="2167295" cy="369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6" tIns="60963" rIns="121926" bIns="60963" anchor="ctr">
              <a:spAutoFit/>
            </a:bodyPr>
            <a:lstStyle>
              <a:lvl1pPr defTabSz="4572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1pPr>
              <a:lvl2pPr marL="742950" indent="-285750" defTabSz="4572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2pPr>
              <a:lvl3pPr marL="1143000" indent="-228600" defTabSz="4572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3pPr>
              <a:lvl4pPr marL="1600200" indent="-228600" defTabSz="4572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4pPr>
              <a:lvl5pPr marL="2057400" indent="-228600" defTabSz="4572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latin typeface="微软雅黑"/>
                  <a:ea typeface="微软雅黑"/>
                  <a:sym typeface="Century Gothic" panose="020B0502020202020204" pitchFamily="34" charset="0"/>
                </a:rPr>
                <a:t>单击添加标题</a:t>
              </a:r>
            </a:p>
          </p:txBody>
        </p:sp>
        <p:sp>
          <p:nvSpPr>
            <p:cNvPr id="17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3886626" y="4561737"/>
              <a:ext cx="2044720" cy="538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899" tIns="60950" rIns="121899" bIns="60950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9pPr>
            </a:lstStyle>
            <a:p>
              <a:pPr defTabSz="91360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35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该原创</a:t>
              </a:r>
              <a:r>
                <a:rPr lang="en-US" altLang="zh-CN" sz="135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35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模板来自公众号：趣你的</a:t>
              </a:r>
              <a:r>
                <a:rPr lang="en-US" altLang="zh-CN" sz="135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35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。</a:t>
              </a:r>
            </a:p>
          </p:txBody>
        </p:sp>
      </p:grpSp>
      <p:cxnSp>
        <p:nvCxnSpPr>
          <p:cNvPr id="19" name="出自【趣你的PPT】(微信:qunideppt)：最优质的PPT资源库"/>
          <p:cNvCxnSpPr/>
          <p:nvPr/>
        </p:nvCxnSpPr>
        <p:spPr>
          <a:xfrm flipV="1">
            <a:off x="278433" y="746103"/>
            <a:ext cx="2784731" cy="1"/>
          </a:xfrm>
          <a:prstGeom prst="line">
            <a:avLst/>
          </a:prstGeom>
          <a:ln w="12700">
            <a:solidFill>
              <a:srgbClr val="BE1E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出自【趣你的PPT】(微信:qunideppt)：最优质的PPT资源库"/>
          <p:cNvSpPr/>
          <p:nvPr/>
        </p:nvSpPr>
        <p:spPr>
          <a:xfrm rot="16200000">
            <a:off x="434784" y="233933"/>
            <a:ext cx="324647" cy="595689"/>
          </a:xfrm>
          <a:prstGeom prst="rect">
            <a:avLst/>
          </a:prstGeom>
          <a:solidFill>
            <a:srgbClr val="BE1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BE1E2E"/>
              </a:solidFill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856040" y="33606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BE1E2E"/>
                </a:solidFill>
              </a:rPr>
              <a:t>单击此处输入标题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25620152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1095543" y="2528322"/>
            <a:ext cx="10000914" cy="3433886"/>
            <a:chOff x="1095543" y="2528322"/>
            <a:chExt cx="10000914" cy="3433886"/>
          </a:xfrm>
        </p:grpSpPr>
        <p:sp>
          <p:nvSpPr>
            <p:cNvPr id="2" name="出自【趣你的PPT】(微信:qunideppt)：最优质的PPT资源库"/>
            <p:cNvSpPr/>
            <p:nvPr/>
          </p:nvSpPr>
          <p:spPr>
            <a:xfrm>
              <a:off x="1095543" y="2528322"/>
              <a:ext cx="2665880" cy="26658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44">
                <a:solidFill>
                  <a:prstClr val="white"/>
                </a:solidFill>
              </a:endParaRPr>
            </a:p>
          </p:txBody>
        </p:sp>
        <p:sp>
          <p:nvSpPr>
            <p:cNvPr id="3" name="出自【趣你的PPT】(微信:qunideppt)：最优质的PPT资源库"/>
            <p:cNvSpPr/>
            <p:nvPr/>
          </p:nvSpPr>
          <p:spPr>
            <a:xfrm>
              <a:off x="8430577" y="2528322"/>
              <a:ext cx="2665880" cy="26658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44">
                <a:solidFill>
                  <a:prstClr val="white"/>
                </a:solidFill>
              </a:endParaRPr>
            </a:p>
          </p:txBody>
        </p:sp>
        <p:sp>
          <p:nvSpPr>
            <p:cNvPr id="4" name="出自【趣你的PPT】(微信:qunideppt)：最优质的PPT资源库"/>
            <p:cNvSpPr/>
            <p:nvPr/>
          </p:nvSpPr>
          <p:spPr>
            <a:xfrm>
              <a:off x="5968052" y="2528322"/>
              <a:ext cx="2665880" cy="26658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44">
                <a:solidFill>
                  <a:prstClr val="white"/>
                </a:solidFill>
              </a:endParaRPr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>
              <a:off x="3523041" y="2528322"/>
              <a:ext cx="2665880" cy="26658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44">
                <a:solidFill>
                  <a:prstClr val="white"/>
                </a:solidFill>
              </a:endParaRPr>
            </a:p>
          </p:txBody>
        </p:sp>
        <p:sp>
          <p:nvSpPr>
            <p:cNvPr id="18" name="出自【趣你的PPT】(微信:qunideppt)：最优质的PPT资源库"/>
            <p:cNvSpPr txBox="1">
              <a:spLocks/>
            </p:cNvSpPr>
            <p:nvPr/>
          </p:nvSpPr>
          <p:spPr>
            <a:xfrm>
              <a:off x="1732536" y="4182914"/>
              <a:ext cx="1808018" cy="555608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</a:t>
              </a:r>
              <a:endParaRPr lang="ms-MY" altLang="zh-CN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4000" b="1" dirty="0">
                <a:solidFill>
                  <a:prstClr val="white"/>
                </a:solidFill>
              </a:endParaRPr>
            </a:p>
          </p:txBody>
        </p:sp>
        <p:sp>
          <p:nvSpPr>
            <p:cNvPr id="19" name="出自【趣你的PPT】(微信:qunideppt)：最优质的PPT资源库"/>
            <p:cNvSpPr/>
            <p:nvPr/>
          </p:nvSpPr>
          <p:spPr>
            <a:xfrm>
              <a:off x="1136212" y="5438988"/>
              <a:ext cx="246159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0" name="出自【趣你的PPT】(微信:qunideppt)：最优质的PPT资源库"/>
            <p:cNvSpPr txBox="1">
              <a:spLocks/>
            </p:cNvSpPr>
            <p:nvPr/>
          </p:nvSpPr>
          <p:spPr>
            <a:xfrm>
              <a:off x="4093530" y="4182914"/>
              <a:ext cx="1808018" cy="555608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</a:t>
              </a:r>
              <a:endParaRPr lang="ms-MY" altLang="zh-CN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b="1" dirty="0">
                <a:solidFill>
                  <a:prstClr val="white"/>
                </a:solidFill>
              </a:endParaRPr>
            </a:p>
          </p:txBody>
        </p:sp>
        <p:sp>
          <p:nvSpPr>
            <p:cNvPr id="21" name="出自【趣你的PPT】(微信:qunideppt)：最优质的PPT资源库"/>
            <p:cNvSpPr txBox="1">
              <a:spLocks/>
            </p:cNvSpPr>
            <p:nvPr/>
          </p:nvSpPr>
          <p:spPr>
            <a:xfrm>
              <a:off x="6587532" y="4182914"/>
              <a:ext cx="1808018" cy="555608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</a:t>
              </a:r>
              <a:endParaRPr lang="ms-MY" altLang="zh-CN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4000" b="1" dirty="0">
                <a:solidFill>
                  <a:prstClr val="white"/>
                </a:solidFill>
              </a:endParaRPr>
            </a:p>
          </p:txBody>
        </p:sp>
        <p:sp>
          <p:nvSpPr>
            <p:cNvPr id="22" name="出自【趣你的PPT】(微信:qunideppt)：最优质的PPT资源库"/>
            <p:cNvSpPr txBox="1">
              <a:spLocks/>
            </p:cNvSpPr>
            <p:nvPr/>
          </p:nvSpPr>
          <p:spPr>
            <a:xfrm>
              <a:off x="9067570" y="4182914"/>
              <a:ext cx="1808018" cy="555608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单击此处编辑</a:t>
              </a:r>
              <a:endParaRPr lang="ms-MY" altLang="zh-CN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b="1" dirty="0">
                <a:solidFill>
                  <a:prstClr val="white"/>
                </a:solidFill>
              </a:endParaRPr>
            </a:p>
          </p:txBody>
        </p:sp>
        <p:sp>
          <p:nvSpPr>
            <p:cNvPr id="23" name="出自【趣你的PPT】(微信:qunideppt)：最优质的PPT资源库"/>
            <p:cNvSpPr/>
            <p:nvPr/>
          </p:nvSpPr>
          <p:spPr>
            <a:xfrm>
              <a:off x="3625181" y="5438988"/>
              <a:ext cx="246159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4" name="出自【趣你的PPT】(微信:qunideppt)：最优质的PPT资源库"/>
            <p:cNvSpPr/>
            <p:nvPr/>
          </p:nvSpPr>
          <p:spPr>
            <a:xfrm>
              <a:off x="6081472" y="5438988"/>
              <a:ext cx="246159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5" name="出自【趣你的PPT】(微信:qunideppt)：最优质的PPT资源库"/>
            <p:cNvSpPr/>
            <p:nvPr/>
          </p:nvSpPr>
          <p:spPr>
            <a:xfrm>
              <a:off x="8634858" y="5438988"/>
              <a:ext cx="246159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042140" y="3017414"/>
              <a:ext cx="561343" cy="560384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533931" y="3066777"/>
              <a:ext cx="560385" cy="4904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6971"/>
                  </a:moveTo>
                  <a:cubicBezTo>
                    <a:pt x="10181" y="16971"/>
                    <a:pt x="9546" y="16918"/>
                    <a:pt x="8912" y="16811"/>
                  </a:cubicBezTo>
                  <a:cubicBezTo>
                    <a:pt x="8847" y="16800"/>
                    <a:pt x="8781" y="16794"/>
                    <a:pt x="8716" y="16794"/>
                  </a:cubicBezTo>
                  <a:cubicBezTo>
                    <a:pt x="8315" y="16794"/>
                    <a:pt x="7931" y="16999"/>
                    <a:pt x="7673" y="17359"/>
                  </a:cubicBezTo>
                  <a:cubicBezTo>
                    <a:pt x="7384" y="17761"/>
                    <a:pt x="6563" y="18657"/>
                    <a:pt x="5591" y="19318"/>
                  </a:cubicBezTo>
                  <a:cubicBezTo>
                    <a:pt x="5854" y="18628"/>
                    <a:pt x="6060" y="17853"/>
                    <a:pt x="6074" y="17056"/>
                  </a:cubicBezTo>
                  <a:cubicBezTo>
                    <a:pt x="6078" y="17006"/>
                    <a:pt x="6080" y="16956"/>
                    <a:pt x="6080" y="16914"/>
                  </a:cubicBezTo>
                  <a:cubicBezTo>
                    <a:pt x="6080" y="16334"/>
                    <a:pt x="5796" y="15803"/>
                    <a:pt x="5344" y="15540"/>
                  </a:cubicBezTo>
                  <a:cubicBezTo>
                    <a:pt x="2843" y="14080"/>
                    <a:pt x="1349" y="11731"/>
                    <a:pt x="1349" y="9257"/>
                  </a:cubicBezTo>
                  <a:cubicBezTo>
                    <a:pt x="1349" y="5003"/>
                    <a:pt x="5588" y="1542"/>
                    <a:pt x="10800" y="1542"/>
                  </a:cubicBezTo>
                  <a:cubicBezTo>
                    <a:pt x="16011" y="1542"/>
                    <a:pt x="20249" y="5003"/>
                    <a:pt x="20249" y="9257"/>
                  </a:cubicBezTo>
                  <a:cubicBezTo>
                    <a:pt x="20249" y="13510"/>
                    <a:pt x="16011" y="16971"/>
                    <a:pt x="10800" y="16971"/>
                  </a:cubicBezTo>
                  <a:moveTo>
                    <a:pt x="10800" y="0"/>
                  </a:moveTo>
                  <a:cubicBezTo>
                    <a:pt x="4835" y="0"/>
                    <a:pt x="0" y="4144"/>
                    <a:pt x="0" y="9257"/>
                  </a:cubicBezTo>
                  <a:cubicBezTo>
                    <a:pt x="0" y="12440"/>
                    <a:pt x="1875" y="15248"/>
                    <a:pt x="4730" y="16914"/>
                  </a:cubicBezTo>
                  <a:cubicBezTo>
                    <a:pt x="4730" y="16935"/>
                    <a:pt x="4724" y="16949"/>
                    <a:pt x="4724" y="16971"/>
                  </a:cubicBezTo>
                  <a:cubicBezTo>
                    <a:pt x="4724" y="18354"/>
                    <a:pt x="3821" y="19843"/>
                    <a:pt x="3423" y="20625"/>
                  </a:cubicBezTo>
                  <a:lnTo>
                    <a:pt x="3425" y="20625"/>
                  </a:lnTo>
                  <a:cubicBezTo>
                    <a:pt x="3393" y="20709"/>
                    <a:pt x="3374" y="20802"/>
                    <a:pt x="3374" y="20900"/>
                  </a:cubicBezTo>
                  <a:cubicBezTo>
                    <a:pt x="3374" y="21287"/>
                    <a:pt x="3648" y="21600"/>
                    <a:pt x="3986" y="21600"/>
                  </a:cubicBezTo>
                  <a:cubicBezTo>
                    <a:pt x="4049" y="21600"/>
                    <a:pt x="4161" y="21580"/>
                    <a:pt x="4158" y="21590"/>
                  </a:cubicBezTo>
                  <a:cubicBezTo>
                    <a:pt x="6268" y="21195"/>
                    <a:pt x="8255" y="18979"/>
                    <a:pt x="8716" y="18338"/>
                  </a:cubicBezTo>
                  <a:cubicBezTo>
                    <a:pt x="9391" y="18451"/>
                    <a:pt x="10086" y="18514"/>
                    <a:pt x="10800" y="18514"/>
                  </a:cubicBezTo>
                  <a:cubicBezTo>
                    <a:pt x="16764" y="18514"/>
                    <a:pt x="21600" y="14369"/>
                    <a:pt x="21600" y="9257"/>
                  </a:cubicBezTo>
                  <a:cubicBezTo>
                    <a:pt x="21600" y="4144"/>
                    <a:pt x="16764" y="0"/>
                    <a:pt x="1080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21542" y="3034718"/>
              <a:ext cx="561343" cy="56038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4850" y="12150"/>
                  </a:moveTo>
                  <a:cubicBezTo>
                    <a:pt x="13851" y="12150"/>
                    <a:pt x="12926" y="11859"/>
                    <a:pt x="12124" y="11386"/>
                  </a:cubicBezTo>
                  <a:lnTo>
                    <a:pt x="11892" y="11618"/>
                  </a:lnTo>
                  <a:lnTo>
                    <a:pt x="11132" y="12377"/>
                  </a:lnTo>
                  <a:lnTo>
                    <a:pt x="9846" y="13663"/>
                  </a:lnTo>
                  <a:cubicBezTo>
                    <a:pt x="9593" y="13916"/>
                    <a:pt x="9451" y="14260"/>
                    <a:pt x="9451" y="14617"/>
                  </a:cubicBezTo>
                  <a:lnTo>
                    <a:pt x="9451" y="16200"/>
                  </a:lnTo>
                  <a:lnTo>
                    <a:pt x="8101" y="16200"/>
                  </a:lnTo>
                  <a:cubicBezTo>
                    <a:pt x="7356" y="16200"/>
                    <a:pt x="6751" y="16804"/>
                    <a:pt x="6751" y="17549"/>
                  </a:cubicBezTo>
                  <a:lnTo>
                    <a:pt x="6751" y="18900"/>
                  </a:lnTo>
                  <a:lnTo>
                    <a:pt x="5170" y="18900"/>
                  </a:lnTo>
                  <a:cubicBezTo>
                    <a:pt x="4812" y="18900"/>
                    <a:pt x="4469" y="19042"/>
                    <a:pt x="4216" y="19295"/>
                  </a:cubicBezTo>
                  <a:lnTo>
                    <a:pt x="3259" y="20252"/>
                  </a:lnTo>
                  <a:lnTo>
                    <a:pt x="1352" y="20249"/>
                  </a:lnTo>
                  <a:lnTo>
                    <a:pt x="1350" y="18326"/>
                  </a:lnTo>
                  <a:lnTo>
                    <a:pt x="9223" y="10467"/>
                  </a:lnTo>
                  <a:cubicBezTo>
                    <a:pt x="9223" y="10467"/>
                    <a:pt x="9223" y="10467"/>
                    <a:pt x="9224" y="10468"/>
                  </a:cubicBezTo>
                  <a:lnTo>
                    <a:pt x="10215" y="9477"/>
                  </a:lnTo>
                  <a:cubicBezTo>
                    <a:pt x="9741" y="8674"/>
                    <a:pt x="9451" y="7748"/>
                    <a:pt x="9451" y="6750"/>
                  </a:cubicBezTo>
                  <a:cubicBezTo>
                    <a:pt x="9451" y="3767"/>
                    <a:pt x="11869" y="1350"/>
                    <a:pt x="14850" y="1350"/>
                  </a:cubicBezTo>
                  <a:cubicBezTo>
                    <a:pt x="17832" y="1350"/>
                    <a:pt x="20250" y="3767"/>
                    <a:pt x="20250" y="6750"/>
                  </a:cubicBezTo>
                  <a:cubicBezTo>
                    <a:pt x="20250" y="9732"/>
                    <a:pt x="17832" y="12150"/>
                    <a:pt x="14850" y="12150"/>
                  </a:cubicBezTo>
                  <a:moveTo>
                    <a:pt x="14850" y="0"/>
                  </a:moveTo>
                  <a:cubicBezTo>
                    <a:pt x="11123" y="0"/>
                    <a:pt x="8101" y="3022"/>
                    <a:pt x="8101" y="6750"/>
                  </a:cubicBezTo>
                  <a:cubicBezTo>
                    <a:pt x="8101" y="7617"/>
                    <a:pt x="8283" y="8438"/>
                    <a:pt x="8582" y="9199"/>
                  </a:cubicBezTo>
                  <a:lnTo>
                    <a:pt x="383" y="17400"/>
                  </a:lnTo>
                  <a:cubicBezTo>
                    <a:pt x="146" y="17637"/>
                    <a:pt x="0" y="17863"/>
                    <a:pt x="0" y="18225"/>
                  </a:cubicBezTo>
                  <a:lnTo>
                    <a:pt x="0" y="20249"/>
                  </a:lnTo>
                  <a:cubicBezTo>
                    <a:pt x="0" y="20972"/>
                    <a:pt x="626" y="21599"/>
                    <a:pt x="1349" y="21599"/>
                  </a:cubicBezTo>
                  <a:lnTo>
                    <a:pt x="3374" y="21599"/>
                  </a:lnTo>
                  <a:cubicBezTo>
                    <a:pt x="3736" y="21599"/>
                    <a:pt x="3965" y="21455"/>
                    <a:pt x="4202" y="21219"/>
                  </a:cubicBezTo>
                  <a:lnTo>
                    <a:pt x="5170" y="20249"/>
                  </a:lnTo>
                  <a:lnTo>
                    <a:pt x="6751" y="20249"/>
                  </a:lnTo>
                  <a:cubicBezTo>
                    <a:pt x="7496" y="20249"/>
                    <a:pt x="8101" y="19645"/>
                    <a:pt x="8101" y="18900"/>
                  </a:cubicBezTo>
                  <a:lnTo>
                    <a:pt x="8101" y="17549"/>
                  </a:lnTo>
                  <a:lnTo>
                    <a:pt x="9451" y="17549"/>
                  </a:lnTo>
                  <a:cubicBezTo>
                    <a:pt x="10196" y="17549"/>
                    <a:pt x="10801" y="16945"/>
                    <a:pt x="10801" y="16200"/>
                  </a:cubicBezTo>
                  <a:lnTo>
                    <a:pt x="10801" y="14617"/>
                  </a:lnTo>
                  <a:lnTo>
                    <a:pt x="12400" y="13018"/>
                  </a:lnTo>
                  <a:cubicBezTo>
                    <a:pt x="13162" y="13317"/>
                    <a:pt x="13982" y="13500"/>
                    <a:pt x="14850" y="13500"/>
                  </a:cubicBezTo>
                  <a:cubicBezTo>
                    <a:pt x="18577" y="13500"/>
                    <a:pt x="21599" y="10477"/>
                    <a:pt x="21599" y="6750"/>
                  </a:cubicBezTo>
                  <a:cubicBezTo>
                    <a:pt x="21599" y="3022"/>
                    <a:pt x="18577" y="0"/>
                    <a:pt x="1485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14642" y="3040434"/>
              <a:ext cx="560384" cy="543142"/>
            </a:xfrm>
            <a:custGeom>
              <a:avLst/>
              <a:gdLst>
                <a:gd name="T0" fmla="+- 0 10800 104"/>
                <a:gd name="T1" fmla="*/ T0 w 21392"/>
                <a:gd name="T2" fmla="*/ 10800 h 21600"/>
                <a:gd name="T3" fmla="+- 0 10800 104"/>
                <a:gd name="T4" fmla="*/ T3 w 21392"/>
                <a:gd name="T5" fmla="*/ 10800 h 21600"/>
                <a:gd name="T6" fmla="+- 0 10800 104"/>
                <a:gd name="T7" fmla="*/ T6 w 21392"/>
                <a:gd name="T8" fmla="*/ 10800 h 21600"/>
                <a:gd name="T9" fmla="+- 0 10800 104"/>
                <a:gd name="T10" fmla="*/ T9 w 2139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92" h="21600">
                  <a:moveTo>
                    <a:pt x="15768" y="12794"/>
                  </a:moveTo>
                  <a:cubicBezTo>
                    <a:pt x="15426" y="13150"/>
                    <a:pt x="15271" y="13651"/>
                    <a:pt x="15350" y="14142"/>
                  </a:cubicBezTo>
                  <a:lnTo>
                    <a:pt x="16296" y="20031"/>
                  </a:lnTo>
                  <a:lnTo>
                    <a:pt x="11443" y="17309"/>
                  </a:lnTo>
                  <a:cubicBezTo>
                    <a:pt x="11210" y="17178"/>
                    <a:pt x="10953" y="17112"/>
                    <a:pt x="10696" y="17112"/>
                  </a:cubicBezTo>
                  <a:cubicBezTo>
                    <a:pt x="10439" y="17112"/>
                    <a:pt x="10182" y="17178"/>
                    <a:pt x="9949" y="17309"/>
                  </a:cubicBezTo>
                  <a:lnTo>
                    <a:pt x="5095" y="20031"/>
                  </a:lnTo>
                  <a:lnTo>
                    <a:pt x="6042" y="14142"/>
                  </a:lnTo>
                  <a:cubicBezTo>
                    <a:pt x="6121" y="13651"/>
                    <a:pt x="5966" y="13150"/>
                    <a:pt x="5624" y="12794"/>
                  </a:cubicBezTo>
                  <a:lnTo>
                    <a:pt x="1545" y="8550"/>
                  </a:lnTo>
                  <a:lnTo>
                    <a:pt x="7111" y="7685"/>
                  </a:lnTo>
                  <a:cubicBezTo>
                    <a:pt x="7619" y="7607"/>
                    <a:pt x="8057" y="7275"/>
                    <a:pt x="8276" y="6802"/>
                  </a:cubicBezTo>
                  <a:lnTo>
                    <a:pt x="10696" y="1568"/>
                  </a:lnTo>
                  <a:lnTo>
                    <a:pt x="13116" y="6802"/>
                  </a:lnTo>
                  <a:cubicBezTo>
                    <a:pt x="13334" y="7275"/>
                    <a:pt x="13772" y="7607"/>
                    <a:pt x="14280" y="7685"/>
                  </a:cubicBezTo>
                  <a:lnTo>
                    <a:pt x="19847" y="8550"/>
                  </a:lnTo>
                  <a:cubicBezTo>
                    <a:pt x="19847" y="8550"/>
                    <a:pt x="15768" y="12794"/>
                    <a:pt x="15768" y="12794"/>
                  </a:cubicBezTo>
                  <a:close/>
                  <a:moveTo>
                    <a:pt x="21312" y="8051"/>
                  </a:moveTo>
                  <a:cubicBezTo>
                    <a:pt x="21127" y="7495"/>
                    <a:pt x="20652" y="7088"/>
                    <a:pt x="20080" y="6999"/>
                  </a:cubicBezTo>
                  <a:lnTo>
                    <a:pt x="14514" y="6136"/>
                  </a:lnTo>
                  <a:lnTo>
                    <a:pt x="12094" y="901"/>
                  </a:lnTo>
                  <a:cubicBezTo>
                    <a:pt x="11840" y="351"/>
                    <a:pt x="11295" y="0"/>
                    <a:pt x="10696" y="0"/>
                  </a:cubicBezTo>
                  <a:cubicBezTo>
                    <a:pt x="10097" y="0"/>
                    <a:pt x="9552" y="351"/>
                    <a:pt x="9297" y="901"/>
                  </a:cubicBezTo>
                  <a:lnTo>
                    <a:pt x="6878" y="6136"/>
                  </a:lnTo>
                  <a:lnTo>
                    <a:pt x="1311" y="6999"/>
                  </a:lnTo>
                  <a:cubicBezTo>
                    <a:pt x="739" y="7088"/>
                    <a:pt x="264" y="7495"/>
                    <a:pt x="80" y="8051"/>
                  </a:cubicBezTo>
                  <a:cubicBezTo>
                    <a:pt x="-104" y="8609"/>
                    <a:pt x="35" y="9224"/>
                    <a:pt x="439" y="9644"/>
                  </a:cubicBezTo>
                  <a:lnTo>
                    <a:pt x="4518" y="13889"/>
                  </a:lnTo>
                  <a:lnTo>
                    <a:pt x="3572" y="19777"/>
                  </a:lnTo>
                  <a:cubicBezTo>
                    <a:pt x="3476" y="20370"/>
                    <a:pt x="3722" y="20966"/>
                    <a:pt x="4206" y="21313"/>
                  </a:cubicBezTo>
                  <a:cubicBezTo>
                    <a:pt x="4471" y="21503"/>
                    <a:pt x="4783" y="21600"/>
                    <a:pt x="5095" y="21600"/>
                  </a:cubicBezTo>
                  <a:cubicBezTo>
                    <a:pt x="5352" y="21600"/>
                    <a:pt x="5609" y="21534"/>
                    <a:pt x="5843" y="21404"/>
                  </a:cubicBezTo>
                  <a:lnTo>
                    <a:pt x="10696" y="18681"/>
                  </a:lnTo>
                  <a:lnTo>
                    <a:pt x="15549" y="21404"/>
                  </a:lnTo>
                  <a:cubicBezTo>
                    <a:pt x="15782" y="21534"/>
                    <a:pt x="16040" y="21600"/>
                    <a:pt x="16296" y="21600"/>
                  </a:cubicBezTo>
                  <a:cubicBezTo>
                    <a:pt x="16608" y="21600"/>
                    <a:pt x="16920" y="21503"/>
                    <a:pt x="17186" y="21313"/>
                  </a:cubicBezTo>
                  <a:cubicBezTo>
                    <a:pt x="17669" y="20966"/>
                    <a:pt x="17915" y="20370"/>
                    <a:pt x="17820" y="19777"/>
                  </a:cubicBezTo>
                  <a:lnTo>
                    <a:pt x="16873" y="13889"/>
                  </a:lnTo>
                  <a:lnTo>
                    <a:pt x="20953" y="9644"/>
                  </a:lnTo>
                  <a:cubicBezTo>
                    <a:pt x="21357" y="9224"/>
                    <a:pt x="21496" y="8609"/>
                    <a:pt x="21312" y="805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cxnSp>
        <p:nvCxnSpPr>
          <p:cNvPr id="26" name="出自【趣你的PPT】(微信:qunideppt)：最优质的PPT资源库"/>
          <p:cNvCxnSpPr/>
          <p:nvPr/>
        </p:nvCxnSpPr>
        <p:spPr>
          <a:xfrm flipV="1">
            <a:off x="278433" y="746103"/>
            <a:ext cx="2784731" cy="1"/>
          </a:xfrm>
          <a:prstGeom prst="line">
            <a:avLst/>
          </a:prstGeom>
          <a:ln w="12700">
            <a:solidFill>
              <a:srgbClr val="BE1E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出自【趣你的PPT】(微信:qunideppt)：最优质的PPT资源库"/>
          <p:cNvSpPr/>
          <p:nvPr/>
        </p:nvSpPr>
        <p:spPr>
          <a:xfrm rot="16200000">
            <a:off x="434784" y="233933"/>
            <a:ext cx="324647" cy="595689"/>
          </a:xfrm>
          <a:prstGeom prst="rect">
            <a:avLst/>
          </a:prstGeom>
          <a:solidFill>
            <a:srgbClr val="BE1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BE1E2E"/>
              </a:solidFill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856040" y="33606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BE1E2E"/>
                </a:solidFill>
              </a:rPr>
              <a:t>单击此处输入标题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35586401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276038" y="1575757"/>
            <a:ext cx="286378" cy="254754"/>
          </a:xfrm>
          <a:custGeom>
            <a:avLst/>
            <a:gdLst>
              <a:gd name="T0" fmla="*/ 138 w 163"/>
              <a:gd name="T1" fmla="*/ 0 h 145"/>
              <a:gd name="T2" fmla="*/ 24 w 163"/>
              <a:gd name="T3" fmla="*/ 0 h 145"/>
              <a:gd name="T4" fmla="*/ 0 w 163"/>
              <a:gd name="T5" fmla="*/ 65 h 145"/>
              <a:gd name="T6" fmla="*/ 0 w 163"/>
              <a:gd name="T7" fmla="*/ 145 h 145"/>
              <a:gd name="T8" fmla="*/ 163 w 163"/>
              <a:gd name="T9" fmla="*/ 145 h 145"/>
              <a:gd name="T10" fmla="*/ 163 w 163"/>
              <a:gd name="T11" fmla="*/ 65 h 145"/>
              <a:gd name="T12" fmla="*/ 138 w 163"/>
              <a:gd name="T13" fmla="*/ 0 h 145"/>
              <a:gd name="T14" fmla="*/ 22 w 163"/>
              <a:gd name="T15" fmla="*/ 59 h 145"/>
              <a:gd name="T16" fmla="*/ 37 w 163"/>
              <a:gd name="T17" fmla="*/ 11 h 145"/>
              <a:gd name="T18" fmla="*/ 126 w 163"/>
              <a:gd name="T19" fmla="*/ 11 h 145"/>
              <a:gd name="T20" fmla="*/ 142 w 163"/>
              <a:gd name="T21" fmla="*/ 59 h 145"/>
              <a:gd name="T22" fmla="*/ 22 w 163"/>
              <a:gd name="T23" fmla="*/ 59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3" h="145">
                <a:moveTo>
                  <a:pt x="138" y="0"/>
                </a:moveTo>
                <a:lnTo>
                  <a:pt x="24" y="0"/>
                </a:lnTo>
                <a:lnTo>
                  <a:pt x="0" y="65"/>
                </a:lnTo>
                <a:lnTo>
                  <a:pt x="0" y="145"/>
                </a:lnTo>
                <a:lnTo>
                  <a:pt x="163" y="145"/>
                </a:lnTo>
                <a:lnTo>
                  <a:pt x="163" y="65"/>
                </a:lnTo>
                <a:lnTo>
                  <a:pt x="138" y="0"/>
                </a:lnTo>
                <a:close/>
                <a:moveTo>
                  <a:pt x="22" y="59"/>
                </a:moveTo>
                <a:lnTo>
                  <a:pt x="37" y="11"/>
                </a:lnTo>
                <a:lnTo>
                  <a:pt x="126" y="11"/>
                </a:lnTo>
                <a:lnTo>
                  <a:pt x="142" y="59"/>
                </a:lnTo>
                <a:lnTo>
                  <a:pt x="22" y="5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1332259" y="1654819"/>
            <a:ext cx="175692" cy="12299"/>
          </a:xfrm>
          <a:custGeom>
            <a:avLst/>
            <a:gdLst>
              <a:gd name="T0" fmla="*/ 100 w 100"/>
              <a:gd name="T1" fmla="*/ 7 h 7"/>
              <a:gd name="T2" fmla="*/ 97 w 100"/>
              <a:gd name="T3" fmla="*/ 0 h 7"/>
              <a:gd name="T4" fmla="*/ 2 w 100"/>
              <a:gd name="T5" fmla="*/ 0 h 7"/>
              <a:gd name="T6" fmla="*/ 0 w 100"/>
              <a:gd name="T7" fmla="*/ 7 h 7"/>
              <a:gd name="T8" fmla="*/ 100 w 100"/>
              <a:gd name="T9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0" h="7">
                <a:moveTo>
                  <a:pt x="100" y="7"/>
                </a:moveTo>
                <a:lnTo>
                  <a:pt x="97" y="0"/>
                </a:lnTo>
                <a:lnTo>
                  <a:pt x="2" y="0"/>
                </a:lnTo>
                <a:lnTo>
                  <a:pt x="0" y="7"/>
                </a:lnTo>
                <a:lnTo>
                  <a:pt x="100" y="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1346314" y="1609140"/>
            <a:ext cx="145825" cy="10541"/>
          </a:xfrm>
          <a:custGeom>
            <a:avLst/>
            <a:gdLst>
              <a:gd name="T0" fmla="*/ 83 w 83"/>
              <a:gd name="T1" fmla="*/ 6 h 6"/>
              <a:gd name="T2" fmla="*/ 81 w 83"/>
              <a:gd name="T3" fmla="*/ 0 h 6"/>
              <a:gd name="T4" fmla="*/ 3 w 83"/>
              <a:gd name="T5" fmla="*/ 0 h 6"/>
              <a:gd name="T6" fmla="*/ 0 w 83"/>
              <a:gd name="T7" fmla="*/ 6 h 6"/>
              <a:gd name="T8" fmla="*/ 83 w 83"/>
              <a:gd name="T9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3" h="6">
                <a:moveTo>
                  <a:pt x="83" y="6"/>
                </a:moveTo>
                <a:lnTo>
                  <a:pt x="81" y="0"/>
                </a:lnTo>
                <a:lnTo>
                  <a:pt x="3" y="0"/>
                </a:lnTo>
                <a:lnTo>
                  <a:pt x="0" y="6"/>
                </a:lnTo>
                <a:lnTo>
                  <a:pt x="83" y="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1339287" y="1630223"/>
            <a:ext cx="159879" cy="12299"/>
          </a:xfrm>
          <a:custGeom>
            <a:avLst/>
            <a:gdLst>
              <a:gd name="T0" fmla="*/ 2 w 91"/>
              <a:gd name="T1" fmla="*/ 0 h 7"/>
              <a:gd name="T2" fmla="*/ 0 w 91"/>
              <a:gd name="T3" fmla="*/ 7 h 7"/>
              <a:gd name="T4" fmla="*/ 91 w 91"/>
              <a:gd name="T5" fmla="*/ 7 h 7"/>
              <a:gd name="T6" fmla="*/ 89 w 91"/>
              <a:gd name="T7" fmla="*/ 0 h 7"/>
              <a:gd name="T8" fmla="*/ 2 w 91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1" h="7">
                <a:moveTo>
                  <a:pt x="2" y="0"/>
                </a:moveTo>
                <a:lnTo>
                  <a:pt x="0" y="7"/>
                </a:lnTo>
                <a:lnTo>
                  <a:pt x="91" y="7"/>
                </a:lnTo>
                <a:lnTo>
                  <a:pt x="89" y="0"/>
                </a:lnTo>
                <a:lnTo>
                  <a:pt x="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850549" y="1575757"/>
            <a:ext cx="286378" cy="254754"/>
          </a:xfrm>
          <a:custGeom>
            <a:avLst/>
            <a:gdLst>
              <a:gd name="T0" fmla="*/ 138 w 163"/>
              <a:gd name="T1" fmla="*/ 0 h 145"/>
              <a:gd name="T2" fmla="*/ 24 w 163"/>
              <a:gd name="T3" fmla="*/ 0 h 145"/>
              <a:gd name="T4" fmla="*/ 0 w 163"/>
              <a:gd name="T5" fmla="*/ 65 h 145"/>
              <a:gd name="T6" fmla="*/ 0 w 163"/>
              <a:gd name="T7" fmla="*/ 145 h 145"/>
              <a:gd name="T8" fmla="*/ 163 w 163"/>
              <a:gd name="T9" fmla="*/ 145 h 145"/>
              <a:gd name="T10" fmla="*/ 163 w 163"/>
              <a:gd name="T11" fmla="*/ 65 h 145"/>
              <a:gd name="T12" fmla="*/ 138 w 163"/>
              <a:gd name="T13" fmla="*/ 0 h 145"/>
              <a:gd name="T14" fmla="*/ 21 w 163"/>
              <a:gd name="T15" fmla="*/ 59 h 145"/>
              <a:gd name="T16" fmla="*/ 37 w 163"/>
              <a:gd name="T17" fmla="*/ 11 h 145"/>
              <a:gd name="T18" fmla="*/ 126 w 163"/>
              <a:gd name="T19" fmla="*/ 11 h 145"/>
              <a:gd name="T20" fmla="*/ 142 w 163"/>
              <a:gd name="T21" fmla="*/ 59 h 145"/>
              <a:gd name="T22" fmla="*/ 21 w 163"/>
              <a:gd name="T23" fmla="*/ 59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3" h="145">
                <a:moveTo>
                  <a:pt x="138" y="0"/>
                </a:moveTo>
                <a:lnTo>
                  <a:pt x="24" y="0"/>
                </a:lnTo>
                <a:lnTo>
                  <a:pt x="0" y="65"/>
                </a:lnTo>
                <a:lnTo>
                  <a:pt x="0" y="145"/>
                </a:lnTo>
                <a:lnTo>
                  <a:pt x="163" y="145"/>
                </a:lnTo>
                <a:lnTo>
                  <a:pt x="163" y="65"/>
                </a:lnTo>
                <a:lnTo>
                  <a:pt x="138" y="0"/>
                </a:lnTo>
                <a:close/>
                <a:moveTo>
                  <a:pt x="21" y="59"/>
                </a:moveTo>
                <a:lnTo>
                  <a:pt x="37" y="11"/>
                </a:lnTo>
                <a:lnTo>
                  <a:pt x="126" y="11"/>
                </a:lnTo>
                <a:lnTo>
                  <a:pt x="142" y="59"/>
                </a:lnTo>
                <a:lnTo>
                  <a:pt x="21" y="5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437854" y="2724780"/>
            <a:ext cx="295162" cy="260023"/>
          </a:xfrm>
          <a:custGeom>
            <a:avLst/>
            <a:gdLst>
              <a:gd name="T0" fmla="*/ 148 w 296"/>
              <a:gd name="T1" fmla="*/ 0 h 262"/>
              <a:gd name="T2" fmla="*/ 164 w 296"/>
              <a:gd name="T3" fmla="*/ 8 h 262"/>
              <a:gd name="T4" fmla="*/ 287 w 296"/>
              <a:gd name="T5" fmla="*/ 150 h 262"/>
              <a:gd name="T6" fmla="*/ 278 w 296"/>
              <a:gd name="T7" fmla="*/ 170 h 262"/>
              <a:gd name="T8" fmla="*/ 227 w 296"/>
              <a:gd name="T9" fmla="*/ 170 h 262"/>
              <a:gd name="T10" fmla="*/ 202 w 296"/>
              <a:gd name="T11" fmla="*/ 170 h 262"/>
              <a:gd name="T12" fmla="*/ 202 w 296"/>
              <a:gd name="T13" fmla="*/ 237 h 262"/>
              <a:gd name="T14" fmla="*/ 177 w 296"/>
              <a:gd name="T15" fmla="*/ 262 h 262"/>
              <a:gd name="T16" fmla="*/ 119 w 296"/>
              <a:gd name="T17" fmla="*/ 262 h 262"/>
              <a:gd name="T18" fmla="*/ 94 w 296"/>
              <a:gd name="T19" fmla="*/ 237 h 262"/>
              <a:gd name="T20" fmla="*/ 94 w 296"/>
              <a:gd name="T21" fmla="*/ 170 h 262"/>
              <a:gd name="T22" fmla="*/ 68 w 296"/>
              <a:gd name="T23" fmla="*/ 170 h 262"/>
              <a:gd name="T24" fmla="*/ 18 w 296"/>
              <a:gd name="T25" fmla="*/ 170 h 262"/>
              <a:gd name="T26" fmla="*/ 9 w 296"/>
              <a:gd name="T27" fmla="*/ 150 h 262"/>
              <a:gd name="T28" fmla="*/ 132 w 296"/>
              <a:gd name="T29" fmla="*/ 8 h 262"/>
              <a:gd name="T30" fmla="*/ 148 w 296"/>
              <a:gd name="T31" fmla="*/ 0 h 262"/>
              <a:gd name="T32" fmla="*/ 148 w 296"/>
              <a:gd name="T33" fmla="*/ 19 h 262"/>
              <a:gd name="T34" fmla="*/ 146 w 296"/>
              <a:gd name="T35" fmla="*/ 20 h 262"/>
              <a:gd name="T36" fmla="*/ 146 w 296"/>
              <a:gd name="T37" fmla="*/ 21 h 262"/>
              <a:gd name="T38" fmla="*/ 33 w 296"/>
              <a:gd name="T39" fmla="*/ 151 h 262"/>
              <a:gd name="T40" fmla="*/ 68 w 296"/>
              <a:gd name="T41" fmla="*/ 151 h 262"/>
              <a:gd name="T42" fmla="*/ 94 w 296"/>
              <a:gd name="T43" fmla="*/ 151 h 262"/>
              <a:gd name="T44" fmla="*/ 112 w 296"/>
              <a:gd name="T45" fmla="*/ 170 h 262"/>
              <a:gd name="T46" fmla="*/ 112 w 296"/>
              <a:gd name="T47" fmla="*/ 237 h 262"/>
              <a:gd name="T48" fmla="*/ 119 w 296"/>
              <a:gd name="T49" fmla="*/ 244 h 262"/>
              <a:gd name="T50" fmla="*/ 177 w 296"/>
              <a:gd name="T51" fmla="*/ 244 h 262"/>
              <a:gd name="T52" fmla="*/ 183 w 296"/>
              <a:gd name="T53" fmla="*/ 237 h 262"/>
              <a:gd name="T54" fmla="*/ 183 w 296"/>
              <a:gd name="T55" fmla="*/ 170 h 262"/>
              <a:gd name="T56" fmla="*/ 202 w 296"/>
              <a:gd name="T57" fmla="*/ 151 h 262"/>
              <a:gd name="T58" fmla="*/ 227 w 296"/>
              <a:gd name="T59" fmla="*/ 151 h 262"/>
              <a:gd name="T60" fmla="*/ 263 w 296"/>
              <a:gd name="T61" fmla="*/ 151 h 262"/>
              <a:gd name="T62" fmla="*/ 150 w 296"/>
              <a:gd name="T63" fmla="*/ 21 h 262"/>
              <a:gd name="T64" fmla="*/ 150 w 296"/>
              <a:gd name="T65" fmla="*/ 20 h 262"/>
              <a:gd name="T66" fmla="*/ 148 w 296"/>
              <a:gd name="T67" fmla="*/ 19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96" h="262">
                <a:moveTo>
                  <a:pt x="148" y="0"/>
                </a:moveTo>
                <a:cubicBezTo>
                  <a:pt x="154" y="0"/>
                  <a:pt x="160" y="3"/>
                  <a:pt x="164" y="8"/>
                </a:cubicBezTo>
                <a:cubicBezTo>
                  <a:pt x="287" y="150"/>
                  <a:pt x="287" y="150"/>
                  <a:pt x="287" y="150"/>
                </a:cubicBezTo>
                <a:cubicBezTo>
                  <a:pt x="296" y="161"/>
                  <a:pt x="292" y="170"/>
                  <a:pt x="278" y="170"/>
                </a:cubicBezTo>
                <a:cubicBezTo>
                  <a:pt x="227" y="170"/>
                  <a:pt x="227" y="170"/>
                  <a:pt x="227" y="170"/>
                </a:cubicBezTo>
                <a:cubicBezTo>
                  <a:pt x="220" y="170"/>
                  <a:pt x="211" y="170"/>
                  <a:pt x="202" y="170"/>
                </a:cubicBezTo>
                <a:cubicBezTo>
                  <a:pt x="202" y="237"/>
                  <a:pt x="202" y="237"/>
                  <a:pt x="202" y="237"/>
                </a:cubicBezTo>
                <a:cubicBezTo>
                  <a:pt x="202" y="251"/>
                  <a:pt x="190" y="262"/>
                  <a:pt x="177" y="262"/>
                </a:cubicBezTo>
                <a:cubicBezTo>
                  <a:pt x="119" y="262"/>
                  <a:pt x="119" y="262"/>
                  <a:pt x="119" y="262"/>
                </a:cubicBezTo>
                <a:cubicBezTo>
                  <a:pt x="105" y="262"/>
                  <a:pt x="94" y="251"/>
                  <a:pt x="94" y="237"/>
                </a:cubicBezTo>
                <a:cubicBezTo>
                  <a:pt x="94" y="170"/>
                  <a:pt x="94" y="170"/>
                  <a:pt x="94" y="170"/>
                </a:cubicBezTo>
                <a:cubicBezTo>
                  <a:pt x="85" y="170"/>
                  <a:pt x="75" y="170"/>
                  <a:pt x="68" y="170"/>
                </a:cubicBezTo>
                <a:cubicBezTo>
                  <a:pt x="18" y="170"/>
                  <a:pt x="18" y="170"/>
                  <a:pt x="18" y="170"/>
                </a:cubicBezTo>
                <a:cubicBezTo>
                  <a:pt x="4" y="170"/>
                  <a:pt x="0" y="161"/>
                  <a:pt x="9" y="150"/>
                </a:cubicBezTo>
                <a:cubicBezTo>
                  <a:pt x="132" y="8"/>
                  <a:pt x="132" y="8"/>
                  <a:pt x="132" y="8"/>
                </a:cubicBezTo>
                <a:cubicBezTo>
                  <a:pt x="136" y="3"/>
                  <a:pt x="142" y="0"/>
                  <a:pt x="148" y="0"/>
                </a:cubicBezTo>
                <a:moveTo>
                  <a:pt x="148" y="19"/>
                </a:moveTo>
                <a:cubicBezTo>
                  <a:pt x="147" y="19"/>
                  <a:pt x="147" y="20"/>
                  <a:pt x="146" y="20"/>
                </a:cubicBezTo>
                <a:cubicBezTo>
                  <a:pt x="146" y="21"/>
                  <a:pt x="146" y="21"/>
                  <a:pt x="146" y="21"/>
                </a:cubicBezTo>
                <a:cubicBezTo>
                  <a:pt x="33" y="151"/>
                  <a:pt x="33" y="151"/>
                  <a:pt x="33" y="151"/>
                </a:cubicBezTo>
                <a:cubicBezTo>
                  <a:pt x="68" y="151"/>
                  <a:pt x="68" y="151"/>
                  <a:pt x="68" y="151"/>
                </a:cubicBezTo>
                <a:cubicBezTo>
                  <a:pt x="94" y="151"/>
                  <a:pt x="94" y="151"/>
                  <a:pt x="94" y="151"/>
                </a:cubicBezTo>
                <a:cubicBezTo>
                  <a:pt x="104" y="151"/>
                  <a:pt x="112" y="159"/>
                  <a:pt x="112" y="170"/>
                </a:cubicBezTo>
                <a:cubicBezTo>
                  <a:pt x="112" y="237"/>
                  <a:pt x="112" y="237"/>
                  <a:pt x="112" y="237"/>
                </a:cubicBezTo>
                <a:cubicBezTo>
                  <a:pt x="112" y="241"/>
                  <a:pt x="115" y="244"/>
                  <a:pt x="119" y="244"/>
                </a:cubicBezTo>
                <a:cubicBezTo>
                  <a:pt x="177" y="244"/>
                  <a:pt x="177" y="244"/>
                  <a:pt x="177" y="244"/>
                </a:cubicBezTo>
                <a:cubicBezTo>
                  <a:pt x="180" y="244"/>
                  <a:pt x="183" y="241"/>
                  <a:pt x="183" y="237"/>
                </a:cubicBezTo>
                <a:cubicBezTo>
                  <a:pt x="183" y="170"/>
                  <a:pt x="183" y="170"/>
                  <a:pt x="183" y="170"/>
                </a:cubicBezTo>
                <a:cubicBezTo>
                  <a:pt x="183" y="159"/>
                  <a:pt x="192" y="151"/>
                  <a:pt x="202" y="151"/>
                </a:cubicBezTo>
                <a:cubicBezTo>
                  <a:pt x="227" y="151"/>
                  <a:pt x="227" y="151"/>
                  <a:pt x="227" y="151"/>
                </a:cubicBezTo>
                <a:cubicBezTo>
                  <a:pt x="263" y="151"/>
                  <a:pt x="263" y="151"/>
                  <a:pt x="263" y="151"/>
                </a:cubicBezTo>
                <a:cubicBezTo>
                  <a:pt x="150" y="21"/>
                  <a:pt x="150" y="21"/>
                  <a:pt x="150" y="21"/>
                </a:cubicBezTo>
                <a:cubicBezTo>
                  <a:pt x="150" y="21"/>
                  <a:pt x="150" y="21"/>
                  <a:pt x="150" y="20"/>
                </a:cubicBezTo>
                <a:cubicBezTo>
                  <a:pt x="149" y="19"/>
                  <a:pt x="148" y="19"/>
                  <a:pt x="148" y="1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015878" y="2766945"/>
            <a:ext cx="286378" cy="177449"/>
          </a:xfrm>
          <a:custGeom>
            <a:avLst/>
            <a:gdLst>
              <a:gd name="T0" fmla="*/ 273 w 288"/>
              <a:gd name="T1" fmla="*/ 0 h 177"/>
              <a:gd name="T2" fmla="*/ 16 w 288"/>
              <a:gd name="T3" fmla="*/ 0 h 177"/>
              <a:gd name="T4" fmla="*/ 0 w 288"/>
              <a:gd name="T5" fmla="*/ 15 h 177"/>
              <a:gd name="T6" fmla="*/ 0 w 288"/>
              <a:gd name="T7" fmla="*/ 162 h 177"/>
              <a:gd name="T8" fmla="*/ 16 w 288"/>
              <a:gd name="T9" fmla="*/ 177 h 177"/>
              <a:gd name="T10" fmla="*/ 273 w 288"/>
              <a:gd name="T11" fmla="*/ 177 h 177"/>
              <a:gd name="T12" fmla="*/ 288 w 288"/>
              <a:gd name="T13" fmla="*/ 162 h 177"/>
              <a:gd name="T14" fmla="*/ 288 w 288"/>
              <a:gd name="T15" fmla="*/ 15 h 177"/>
              <a:gd name="T16" fmla="*/ 273 w 288"/>
              <a:gd name="T17" fmla="*/ 0 h 177"/>
              <a:gd name="T18" fmla="*/ 273 w 288"/>
              <a:gd name="T19" fmla="*/ 162 h 177"/>
              <a:gd name="T20" fmla="*/ 273 w 288"/>
              <a:gd name="T21" fmla="*/ 162 h 177"/>
              <a:gd name="T22" fmla="*/ 16 w 288"/>
              <a:gd name="T23" fmla="*/ 162 h 177"/>
              <a:gd name="T24" fmla="*/ 15 w 288"/>
              <a:gd name="T25" fmla="*/ 162 h 177"/>
              <a:gd name="T26" fmla="*/ 15 w 288"/>
              <a:gd name="T27" fmla="*/ 15 h 177"/>
              <a:gd name="T28" fmla="*/ 16 w 288"/>
              <a:gd name="T29" fmla="*/ 15 h 177"/>
              <a:gd name="T30" fmla="*/ 273 w 288"/>
              <a:gd name="T31" fmla="*/ 15 h 177"/>
              <a:gd name="T32" fmla="*/ 273 w 288"/>
              <a:gd name="T33" fmla="*/ 15 h 177"/>
              <a:gd name="T34" fmla="*/ 273 w 288"/>
              <a:gd name="T35" fmla="*/ 162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88" h="177">
                <a:moveTo>
                  <a:pt x="273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5"/>
                </a:cubicBezTo>
                <a:cubicBezTo>
                  <a:pt x="0" y="162"/>
                  <a:pt x="0" y="162"/>
                  <a:pt x="0" y="162"/>
                </a:cubicBezTo>
                <a:cubicBezTo>
                  <a:pt x="0" y="170"/>
                  <a:pt x="7" y="177"/>
                  <a:pt x="16" y="177"/>
                </a:cubicBezTo>
                <a:cubicBezTo>
                  <a:pt x="273" y="177"/>
                  <a:pt x="273" y="177"/>
                  <a:pt x="273" y="177"/>
                </a:cubicBezTo>
                <a:cubicBezTo>
                  <a:pt x="281" y="177"/>
                  <a:pt x="288" y="170"/>
                  <a:pt x="288" y="162"/>
                </a:cubicBezTo>
                <a:cubicBezTo>
                  <a:pt x="288" y="15"/>
                  <a:pt x="288" y="15"/>
                  <a:pt x="288" y="15"/>
                </a:cubicBezTo>
                <a:cubicBezTo>
                  <a:pt x="288" y="7"/>
                  <a:pt x="281" y="0"/>
                  <a:pt x="273" y="0"/>
                </a:cubicBezTo>
                <a:close/>
                <a:moveTo>
                  <a:pt x="273" y="162"/>
                </a:moveTo>
                <a:cubicBezTo>
                  <a:pt x="273" y="162"/>
                  <a:pt x="273" y="162"/>
                  <a:pt x="273" y="162"/>
                </a:cubicBezTo>
                <a:cubicBezTo>
                  <a:pt x="16" y="162"/>
                  <a:pt x="16" y="162"/>
                  <a:pt x="16" y="162"/>
                </a:cubicBezTo>
                <a:cubicBezTo>
                  <a:pt x="15" y="162"/>
                  <a:pt x="15" y="162"/>
                  <a:pt x="15" y="162"/>
                </a:cubicBezTo>
                <a:cubicBezTo>
                  <a:pt x="15" y="15"/>
                  <a:pt x="15" y="15"/>
                  <a:pt x="15" y="15"/>
                </a:cubicBezTo>
                <a:cubicBezTo>
                  <a:pt x="15" y="15"/>
                  <a:pt x="15" y="15"/>
                  <a:pt x="16" y="15"/>
                </a:cubicBezTo>
                <a:cubicBezTo>
                  <a:pt x="273" y="15"/>
                  <a:pt x="273" y="15"/>
                  <a:pt x="273" y="15"/>
                </a:cubicBezTo>
                <a:cubicBezTo>
                  <a:pt x="273" y="15"/>
                  <a:pt x="273" y="15"/>
                  <a:pt x="273" y="15"/>
                </a:cubicBezTo>
                <a:lnTo>
                  <a:pt x="273" y="1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058044" y="2802084"/>
            <a:ext cx="22841" cy="22841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01968" y="2802084"/>
            <a:ext cx="24597" cy="22841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47648" y="2802084"/>
            <a:ext cx="24597" cy="22841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93328" y="2802084"/>
            <a:ext cx="22841" cy="22841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237250" y="2802084"/>
            <a:ext cx="24597" cy="22841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080885" y="2844250"/>
            <a:ext cx="24597" cy="24597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24807" y="2844250"/>
            <a:ext cx="24597" cy="24597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70487" y="2844250"/>
            <a:ext cx="24597" cy="24597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216167" y="2844250"/>
            <a:ext cx="22841" cy="24597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01968" y="2886416"/>
            <a:ext cx="114199" cy="24597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588632" y="3854476"/>
            <a:ext cx="288135" cy="288135"/>
          </a:xfrm>
          <a:custGeom>
            <a:avLst/>
            <a:gdLst>
              <a:gd name="T0" fmla="*/ 144 w 289"/>
              <a:gd name="T1" fmla="*/ 0 h 288"/>
              <a:gd name="T2" fmla="*/ 0 w 289"/>
              <a:gd name="T3" fmla="*/ 144 h 288"/>
              <a:gd name="T4" fmla="*/ 144 w 289"/>
              <a:gd name="T5" fmla="*/ 288 h 288"/>
              <a:gd name="T6" fmla="*/ 289 w 289"/>
              <a:gd name="T7" fmla="*/ 144 h 288"/>
              <a:gd name="T8" fmla="*/ 144 w 289"/>
              <a:gd name="T9" fmla="*/ 0 h 288"/>
              <a:gd name="T10" fmla="*/ 144 w 289"/>
              <a:gd name="T11" fmla="*/ 252 h 288"/>
              <a:gd name="T12" fmla="*/ 36 w 289"/>
              <a:gd name="T13" fmla="*/ 144 h 288"/>
              <a:gd name="T14" fmla="*/ 144 w 289"/>
              <a:gd name="T15" fmla="*/ 36 h 288"/>
              <a:gd name="T16" fmla="*/ 253 w 289"/>
              <a:gd name="T17" fmla="*/ 144 h 288"/>
              <a:gd name="T18" fmla="*/ 144 w 289"/>
              <a:gd name="T19" fmla="*/ 252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9" h="288">
                <a:moveTo>
                  <a:pt x="144" y="0"/>
                </a:moveTo>
                <a:cubicBezTo>
                  <a:pt x="65" y="0"/>
                  <a:pt x="0" y="64"/>
                  <a:pt x="0" y="144"/>
                </a:cubicBezTo>
                <a:cubicBezTo>
                  <a:pt x="0" y="223"/>
                  <a:pt x="65" y="288"/>
                  <a:pt x="144" y="288"/>
                </a:cubicBezTo>
                <a:cubicBezTo>
                  <a:pt x="224" y="288"/>
                  <a:pt x="289" y="223"/>
                  <a:pt x="289" y="144"/>
                </a:cubicBezTo>
                <a:cubicBezTo>
                  <a:pt x="289" y="64"/>
                  <a:pt x="224" y="0"/>
                  <a:pt x="144" y="0"/>
                </a:cubicBezTo>
                <a:close/>
                <a:moveTo>
                  <a:pt x="144" y="252"/>
                </a:moveTo>
                <a:cubicBezTo>
                  <a:pt x="85" y="252"/>
                  <a:pt x="36" y="203"/>
                  <a:pt x="36" y="144"/>
                </a:cubicBezTo>
                <a:cubicBezTo>
                  <a:pt x="36" y="84"/>
                  <a:pt x="85" y="36"/>
                  <a:pt x="144" y="36"/>
                </a:cubicBezTo>
                <a:cubicBezTo>
                  <a:pt x="204" y="36"/>
                  <a:pt x="253" y="84"/>
                  <a:pt x="253" y="144"/>
                </a:cubicBezTo>
                <a:cubicBezTo>
                  <a:pt x="253" y="203"/>
                  <a:pt x="204" y="252"/>
                  <a:pt x="14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648368" y="3914212"/>
            <a:ext cx="170421" cy="170421"/>
          </a:xfrm>
          <a:custGeom>
            <a:avLst/>
            <a:gdLst>
              <a:gd name="T0" fmla="*/ 86 w 172"/>
              <a:gd name="T1" fmla="*/ 0 h 172"/>
              <a:gd name="T2" fmla="*/ 0 w 172"/>
              <a:gd name="T3" fmla="*/ 86 h 172"/>
              <a:gd name="T4" fmla="*/ 86 w 172"/>
              <a:gd name="T5" fmla="*/ 172 h 172"/>
              <a:gd name="T6" fmla="*/ 172 w 172"/>
              <a:gd name="T7" fmla="*/ 86 h 172"/>
              <a:gd name="T8" fmla="*/ 86 w 172"/>
              <a:gd name="T9" fmla="*/ 0 h 172"/>
              <a:gd name="T10" fmla="*/ 63 w 172"/>
              <a:gd name="T11" fmla="*/ 58 h 172"/>
              <a:gd name="T12" fmla="*/ 39 w 172"/>
              <a:gd name="T13" fmla="*/ 93 h 172"/>
              <a:gd name="T14" fmla="*/ 24 w 172"/>
              <a:gd name="T15" fmla="*/ 82 h 172"/>
              <a:gd name="T16" fmla="*/ 24 w 172"/>
              <a:gd name="T17" fmla="*/ 79 h 172"/>
              <a:gd name="T18" fmla="*/ 83 w 172"/>
              <a:gd name="T19" fmla="*/ 20 h 172"/>
              <a:gd name="T20" fmla="*/ 87 w 172"/>
              <a:gd name="T21" fmla="*/ 20 h 172"/>
              <a:gd name="T22" fmla="*/ 97 w 172"/>
              <a:gd name="T23" fmla="*/ 34 h 172"/>
              <a:gd name="T24" fmla="*/ 63 w 172"/>
              <a:gd name="T25" fmla="*/ 58 h 172"/>
              <a:gd name="T26" fmla="*/ 112 w 172"/>
              <a:gd name="T27" fmla="*/ 128 h 172"/>
              <a:gd name="T28" fmla="*/ 98 w 172"/>
              <a:gd name="T29" fmla="*/ 114 h 172"/>
              <a:gd name="T30" fmla="*/ 112 w 172"/>
              <a:gd name="T31" fmla="*/ 100 h 172"/>
              <a:gd name="T32" fmla="*/ 126 w 172"/>
              <a:gd name="T33" fmla="*/ 114 h 172"/>
              <a:gd name="T34" fmla="*/ 112 w 172"/>
              <a:gd name="T35" fmla="*/ 128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72" h="172">
                <a:moveTo>
                  <a:pt x="86" y="0"/>
                </a:moveTo>
                <a:cubicBezTo>
                  <a:pt x="38" y="0"/>
                  <a:pt x="0" y="38"/>
                  <a:pt x="0" y="86"/>
                </a:cubicBezTo>
                <a:cubicBezTo>
                  <a:pt x="0" y="133"/>
                  <a:pt x="38" y="172"/>
                  <a:pt x="86" y="172"/>
                </a:cubicBezTo>
                <a:cubicBezTo>
                  <a:pt x="133" y="172"/>
                  <a:pt x="172" y="133"/>
                  <a:pt x="172" y="86"/>
                </a:cubicBezTo>
                <a:cubicBezTo>
                  <a:pt x="172" y="38"/>
                  <a:pt x="133" y="0"/>
                  <a:pt x="86" y="0"/>
                </a:cubicBezTo>
                <a:close/>
                <a:moveTo>
                  <a:pt x="63" y="58"/>
                </a:moveTo>
                <a:cubicBezTo>
                  <a:pt x="53" y="67"/>
                  <a:pt x="43" y="85"/>
                  <a:pt x="39" y="93"/>
                </a:cubicBezTo>
                <a:cubicBezTo>
                  <a:pt x="24" y="82"/>
                  <a:pt x="24" y="82"/>
                  <a:pt x="24" y="82"/>
                </a:cubicBezTo>
                <a:cubicBezTo>
                  <a:pt x="24" y="81"/>
                  <a:pt x="24" y="80"/>
                  <a:pt x="24" y="79"/>
                </a:cubicBezTo>
                <a:cubicBezTo>
                  <a:pt x="24" y="51"/>
                  <a:pt x="55" y="20"/>
                  <a:pt x="83" y="20"/>
                </a:cubicBezTo>
                <a:cubicBezTo>
                  <a:pt x="84" y="20"/>
                  <a:pt x="86" y="20"/>
                  <a:pt x="87" y="20"/>
                </a:cubicBezTo>
                <a:cubicBezTo>
                  <a:pt x="97" y="34"/>
                  <a:pt x="97" y="34"/>
                  <a:pt x="97" y="34"/>
                </a:cubicBezTo>
                <a:cubicBezTo>
                  <a:pt x="88" y="39"/>
                  <a:pt x="74" y="46"/>
                  <a:pt x="63" y="58"/>
                </a:cubicBezTo>
                <a:close/>
                <a:moveTo>
                  <a:pt x="112" y="128"/>
                </a:moveTo>
                <a:cubicBezTo>
                  <a:pt x="104" y="128"/>
                  <a:pt x="98" y="122"/>
                  <a:pt x="98" y="114"/>
                </a:cubicBezTo>
                <a:cubicBezTo>
                  <a:pt x="98" y="106"/>
                  <a:pt x="104" y="100"/>
                  <a:pt x="112" y="100"/>
                </a:cubicBezTo>
                <a:cubicBezTo>
                  <a:pt x="119" y="100"/>
                  <a:pt x="126" y="106"/>
                  <a:pt x="126" y="114"/>
                </a:cubicBezTo>
                <a:cubicBezTo>
                  <a:pt x="126" y="122"/>
                  <a:pt x="119" y="128"/>
                  <a:pt x="112" y="1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3" name="出自【趣你的PPT】(微信:qunideppt)：最优质的PPT资源库"/>
          <p:cNvSpPr>
            <a:spLocks/>
          </p:cNvSpPr>
          <p:nvPr/>
        </p:nvSpPr>
        <p:spPr bwMode="auto">
          <a:xfrm>
            <a:off x="4145080" y="1577514"/>
            <a:ext cx="286378" cy="249482"/>
          </a:xfrm>
          <a:custGeom>
            <a:avLst/>
            <a:gdLst>
              <a:gd name="T0" fmla="*/ 251 w 288"/>
              <a:gd name="T1" fmla="*/ 175 h 250"/>
              <a:gd name="T2" fmla="*/ 251 w 288"/>
              <a:gd name="T3" fmla="*/ 60 h 250"/>
              <a:gd name="T4" fmla="*/ 191 w 288"/>
              <a:gd name="T5" fmla="*/ 0 h 250"/>
              <a:gd name="T6" fmla="*/ 190 w 288"/>
              <a:gd name="T7" fmla="*/ 0 h 250"/>
              <a:gd name="T8" fmla="*/ 189 w 288"/>
              <a:gd name="T9" fmla="*/ 0 h 250"/>
              <a:gd name="T10" fmla="*/ 129 w 288"/>
              <a:gd name="T11" fmla="*/ 60 h 250"/>
              <a:gd name="T12" fmla="*/ 129 w 288"/>
              <a:gd name="T13" fmla="*/ 190 h 250"/>
              <a:gd name="T14" fmla="*/ 99 w 288"/>
              <a:gd name="T15" fmla="*/ 220 h 250"/>
              <a:gd name="T16" fmla="*/ 98 w 288"/>
              <a:gd name="T17" fmla="*/ 220 h 250"/>
              <a:gd name="T18" fmla="*/ 97 w 288"/>
              <a:gd name="T19" fmla="*/ 220 h 250"/>
              <a:gd name="T20" fmla="*/ 67 w 288"/>
              <a:gd name="T21" fmla="*/ 190 h 250"/>
              <a:gd name="T22" fmla="*/ 67 w 288"/>
              <a:gd name="T23" fmla="*/ 75 h 250"/>
              <a:gd name="T24" fmla="*/ 105 w 288"/>
              <a:gd name="T25" fmla="*/ 75 h 250"/>
              <a:gd name="T26" fmla="*/ 52 w 288"/>
              <a:gd name="T27" fmla="*/ 19 h 250"/>
              <a:gd name="T28" fmla="*/ 0 w 288"/>
              <a:gd name="T29" fmla="*/ 75 h 250"/>
              <a:gd name="T30" fmla="*/ 37 w 288"/>
              <a:gd name="T31" fmla="*/ 75 h 250"/>
              <a:gd name="T32" fmla="*/ 37 w 288"/>
              <a:gd name="T33" fmla="*/ 190 h 250"/>
              <a:gd name="T34" fmla="*/ 97 w 288"/>
              <a:gd name="T35" fmla="*/ 250 h 250"/>
              <a:gd name="T36" fmla="*/ 98 w 288"/>
              <a:gd name="T37" fmla="*/ 250 h 250"/>
              <a:gd name="T38" fmla="*/ 99 w 288"/>
              <a:gd name="T39" fmla="*/ 250 h 250"/>
              <a:gd name="T40" fmla="*/ 159 w 288"/>
              <a:gd name="T41" fmla="*/ 190 h 250"/>
              <a:gd name="T42" fmla="*/ 159 w 288"/>
              <a:gd name="T43" fmla="*/ 60 h 250"/>
              <a:gd name="T44" fmla="*/ 189 w 288"/>
              <a:gd name="T45" fmla="*/ 30 h 250"/>
              <a:gd name="T46" fmla="*/ 190 w 288"/>
              <a:gd name="T47" fmla="*/ 30 h 250"/>
              <a:gd name="T48" fmla="*/ 191 w 288"/>
              <a:gd name="T49" fmla="*/ 30 h 250"/>
              <a:gd name="T50" fmla="*/ 221 w 288"/>
              <a:gd name="T51" fmla="*/ 60 h 250"/>
              <a:gd name="T52" fmla="*/ 221 w 288"/>
              <a:gd name="T53" fmla="*/ 175 h 250"/>
              <a:gd name="T54" fmla="*/ 184 w 288"/>
              <a:gd name="T55" fmla="*/ 175 h 250"/>
              <a:gd name="T56" fmla="*/ 236 w 288"/>
              <a:gd name="T57" fmla="*/ 231 h 250"/>
              <a:gd name="T58" fmla="*/ 288 w 288"/>
              <a:gd name="T59" fmla="*/ 175 h 250"/>
              <a:gd name="T60" fmla="*/ 251 w 288"/>
              <a:gd name="T61" fmla="*/ 175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88" h="250">
                <a:moveTo>
                  <a:pt x="251" y="175"/>
                </a:moveTo>
                <a:cubicBezTo>
                  <a:pt x="251" y="60"/>
                  <a:pt x="251" y="60"/>
                  <a:pt x="251" y="60"/>
                </a:cubicBezTo>
                <a:cubicBezTo>
                  <a:pt x="251" y="27"/>
                  <a:pt x="224" y="0"/>
                  <a:pt x="191" y="0"/>
                </a:cubicBezTo>
                <a:cubicBezTo>
                  <a:pt x="191" y="0"/>
                  <a:pt x="190" y="0"/>
                  <a:pt x="190" y="0"/>
                </a:cubicBezTo>
                <a:cubicBezTo>
                  <a:pt x="190" y="0"/>
                  <a:pt x="189" y="0"/>
                  <a:pt x="189" y="0"/>
                </a:cubicBezTo>
                <a:cubicBezTo>
                  <a:pt x="156" y="0"/>
                  <a:pt x="129" y="27"/>
                  <a:pt x="129" y="60"/>
                </a:cubicBezTo>
                <a:cubicBezTo>
                  <a:pt x="129" y="190"/>
                  <a:pt x="129" y="190"/>
                  <a:pt x="129" y="190"/>
                </a:cubicBezTo>
                <a:cubicBezTo>
                  <a:pt x="129" y="206"/>
                  <a:pt x="116" y="220"/>
                  <a:pt x="99" y="220"/>
                </a:cubicBezTo>
                <a:cubicBezTo>
                  <a:pt x="99" y="220"/>
                  <a:pt x="98" y="220"/>
                  <a:pt x="98" y="220"/>
                </a:cubicBezTo>
                <a:cubicBezTo>
                  <a:pt x="98" y="220"/>
                  <a:pt x="97" y="220"/>
                  <a:pt x="97" y="220"/>
                </a:cubicBezTo>
                <a:cubicBezTo>
                  <a:pt x="81" y="220"/>
                  <a:pt x="67" y="206"/>
                  <a:pt x="67" y="190"/>
                </a:cubicBezTo>
                <a:cubicBezTo>
                  <a:pt x="67" y="75"/>
                  <a:pt x="67" y="75"/>
                  <a:pt x="67" y="75"/>
                </a:cubicBezTo>
                <a:cubicBezTo>
                  <a:pt x="105" y="75"/>
                  <a:pt x="105" y="75"/>
                  <a:pt x="105" y="75"/>
                </a:cubicBezTo>
                <a:cubicBezTo>
                  <a:pt x="52" y="19"/>
                  <a:pt x="52" y="19"/>
                  <a:pt x="52" y="19"/>
                </a:cubicBezTo>
                <a:cubicBezTo>
                  <a:pt x="0" y="75"/>
                  <a:pt x="0" y="75"/>
                  <a:pt x="0" y="75"/>
                </a:cubicBezTo>
                <a:cubicBezTo>
                  <a:pt x="37" y="75"/>
                  <a:pt x="37" y="75"/>
                  <a:pt x="37" y="75"/>
                </a:cubicBezTo>
                <a:cubicBezTo>
                  <a:pt x="37" y="190"/>
                  <a:pt x="37" y="190"/>
                  <a:pt x="37" y="190"/>
                </a:cubicBezTo>
                <a:cubicBezTo>
                  <a:pt x="37" y="223"/>
                  <a:pt x="64" y="250"/>
                  <a:pt x="97" y="250"/>
                </a:cubicBezTo>
                <a:cubicBezTo>
                  <a:pt x="98" y="250"/>
                  <a:pt x="98" y="250"/>
                  <a:pt x="98" y="250"/>
                </a:cubicBezTo>
                <a:cubicBezTo>
                  <a:pt x="99" y="250"/>
                  <a:pt x="99" y="250"/>
                  <a:pt x="99" y="250"/>
                </a:cubicBezTo>
                <a:cubicBezTo>
                  <a:pt x="132" y="250"/>
                  <a:pt x="159" y="223"/>
                  <a:pt x="159" y="190"/>
                </a:cubicBezTo>
                <a:cubicBezTo>
                  <a:pt x="159" y="60"/>
                  <a:pt x="159" y="60"/>
                  <a:pt x="159" y="60"/>
                </a:cubicBezTo>
                <a:cubicBezTo>
                  <a:pt x="159" y="44"/>
                  <a:pt x="172" y="30"/>
                  <a:pt x="189" y="30"/>
                </a:cubicBezTo>
                <a:cubicBezTo>
                  <a:pt x="189" y="30"/>
                  <a:pt x="190" y="30"/>
                  <a:pt x="190" y="30"/>
                </a:cubicBezTo>
                <a:cubicBezTo>
                  <a:pt x="190" y="30"/>
                  <a:pt x="191" y="30"/>
                  <a:pt x="191" y="30"/>
                </a:cubicBezTo>
                <a:cubicBezTo>
                  <a:pt x="208" y="30"/>
                  <a:pt x="221" y="44"/>
                  <a:pt x="221" y="60"/>
                </a:cubicBezTo>
                <a:cubicBezTo>
                  <a:pt x="221" y="175"/>
                  <a:pt x="221" y="175"/>
                  <a:pt x="221" y="175"/>
                </a:cubicBezTo>
                <a:cubicBezTo>
                  <a:pt x="184" y="175"/>
                  <a:pt x="184" y="175"/>
                  <a:pt x="184" y="175"/>
                </a:cubicBezTo>
                <a:cubicBezTo>
                  <a:pt x="236" y="231"/>
                  <a:pt x="236" y="231"/>
                  <a:pt x="236" y="231"/>
                </a:cubicBezTo>
                <a:cubicBezTo>
                  <a:pt x="288" y="175"/>
                  <a:pt x="288" y="175"/>
                  <a:pt x="288" y="175"/>
                </a:cubicBezTo>
                <a:lnTo>
                  <a:pt x="251" y="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4" name="出自【趣你的PPT】(微信:qunideppt)：最优质的PPT资源库"/>
          <p:cNvSpPr>
            <a:spLocks/>
          </p:cNvSpPr>
          <p:nvPr/>
        </p:nvSpPr>
        <p:spPr bwMode="auto">
          <a:xfrm>
            <a:off x="2996057" y="5001741"/>
            <a:ext cx="289891" cy="289891"/>
          </a:xfrm>
          <a:custGeom>
            <a:avLst/>
            <a:gdLst>
              <a:gd name="T0" fmla="*/ 283 w 291"/>
              <a:gd name="T1" fmla="*/ 157 h 291"/>
              <a:gd name="T2" fmla="*/ 283 w 291"/>
              <a:gd name="T3" fmla="*/ 133 h 291"/>
              <a:gd name="T4" fmla="*/ 283 w 291"/>
              <a:gd name="T5" fmla="*/ 99 h 291"/>
              <a:gd name="T6" fmla="*/ 283 w 291"/>
              <a:gd name="T7" fmla="*/ 75 h 291"/>
              <a:gd name="T8" fmla="*/ 278 w 291"/>
              <a:gd name="T9" fmla="*/ 43 h 291"/>
              <a:gd name="T10" fmla="*/ 285 w 291"/>
              <a:gd name="T11" fmla="*/ 13 h 291"/>
              <a:gd name="T12" fmla="*/ 254 w 291"/>
              <a:gd name="T13" fmla="*/ 6 h 291"/>
              <a:gd name="T14" fmla="*/ 233 w 291"/>
              <a:gd name="T15" fmla="*/ 21 h 291"/>
              <a:gd name="T16" fmla="*/ 204 w 291"/>
              <a:gd name="T17" fmla="*/ 1 h 291"/>
              <a:gd name="T18" fmla="*/ 175 w 291"/>
              <a:gd name="T19" fmla="*/ 21 h 291"/>
              <a:gd name="T20" fmla="*/ 146 w 291"/>
              <a:gd name="T21" fmla="*/ 1 h 291"/>
              <a:gd name="T22" fmla="*/ 117 w 291"/>
              <a:gd name="T23" fmla="*/ 21 h 291"/>
              <a:gd name="T24" fmla="*/ 88 w 291"/>
              <a:gd name="T25" fmla="*/ 1 h 291"/>
              <a:gd name="T26" fmla="*/ 59 w 291"/>
              <a:gd name="T27" fmla="*/ 21 h 291"/>
              <a:gd name="T28" fmla="*/ 37 w 291"/>
              <a:gd name="T29" fmla="*/ 6 h 291"/>
              <a:gd name="T30" fmla="*/ 7 w 291"/>
              <a:gd name="T31" fmla="*/ 13 h 291"/>
              <a:gd name="T32" fmla="*/ 12 w 291"/>
              <a:gd name="T33" fmla="*/ 42 h 291"/>
              <a:gd name="T34" fmla="*/ 9 w 291"/>
              <a:gd name="T35" fmla="*/ 75 h 291"/>
              <a:gd name="T36" fmla="*/ 10 w 291"/>
              <a:gd name="T37" fmla="*/ 99 h 291"/>
              <a:gd name="T38" fmla="*/ 9 w 291"/>
              <a:gd name="T39" fmla="*/ 133 h 291"/>
              <a:gd name="T40" fmla="*/ 10 w 291"/>
              <a:gd name="T41" fmla="*/ 157 h 291"/>
              <a:gd name="T42" fmla="*/ 9 w 291"/>
              <a:gd name="T43" fmla="*/ 191 h 291"/>
              <a:gd name="T44" fmla="*/ 10 w 291"/>
              <a:gd name="T45" fmla="*/ 215 h 291"/>
              <a:gd name="T46" fmla="*/ 12 w 291"/>
              <a:gd name="T47" fmla="*/ 248 h 291"/>
              <a:gd name="T48" fmla="*/ 7 w 291"/>
              <a:gd name="T49" fmla="*/ 278 h 291"/>
              <a:gd name="T50" fmla="*/ 37 w 291"/>
              <a:gd name="T51" fmla="*/ 284 h 291"/>
              <a:gd name="T52" fmla="*/ 59 w 291"/>
              <a:gd name="T53" fmla="*/ 269 h 291"/>
              <a:gd name="T54" fmla="*/ 88 w 291"/>
              <a:gd name="T55" fmla="*/ 289 h 291"/>
              <a:gd name="T56" fmla="*/ 117 w 291"/>
              <a:gd name="T57" fmla="*/ 269 h 291"/>
              <a:gd name="T58" fmla="*/ 146 w 291"/>
              <a:gd name="T59" fmla="*/ 289 h 291"/>
              <a:gd name="T60" fmla="*/ 175 w 291"/>
              <a:gd name="T61" fmla="*/ 269 h 291"/>
              <a:gd name="T62" fmla="*/ 204 w 291"/>
              <a:gd name="T63" fmla="*/ 289 h 291"/>
              <a:gd name="T64" fmla="*/ 233 w 291"/>
              <a:gd name="T65" fmla="*/ 269 h 291"/>
              <a:gd name="T66" fmla="*/ 254 w 291"/>
              <a:gd name="T67" fmla="*/ 284 h 291"/>
              <a:gd name="T68" fmla="*/ 285 w 291"/>
              <a:gd name="T69" fmla="*/ 278 h 291"/>
              <a:gd name="T70" fmla="*/ 277 w 291"/>
              <a:gd name="T71" fmla="*/ 247 h 291"/>
              <a:gd name="T72" fmla="*/ 283 w 291"/>
              <a:gd name="T73" fmla="*/ 215 h 291"/>
              <a:gd name="T74" fmla="*/ 284 w 291"/>
              <a:gd name="T75" fmla="*/ 191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91" h="291">
                <a:moveTo>
                  <a:pt x="270" y="174"/>
                </a:moveTo>
                <a:cubicBezTo>
                  <a:pt x="270" y="167"/>
                  <a:pt x="275" y="160"/>
                  <a:pt x="283" y="157"/>
                </a:cubicBezTo>
                <a:cubicBezTo>
                  <a:pt x="287" y="154"/>
                  <a:pt x="290" y="150"/>
                  <a:pt x="290" y="145"/>
                </a:cubicBezTo>
                <a:cubicBezTo>
                  <a:pt x="290" y="141"/>
                  <a:pt x="287" y="137"/>
                  <a:pt x="283" y="133"/>
                </a:cubicBezTo>
                <a:cubicBezTo>
                  <a:pt x="275" y="131"/>
                  <a:pt x="270" y="124"/>
                  <a:pt x="270" y="116"/>
                </a:cubicBezTo>
                <a:cubicBezTo>
                  <a:pt x="270" y="109"/>
                  <a:pt x="275" y="102"/>
                  <a:pt x="283" y="99"/>
                </a:cubicBezTo>
                <a:cubicBezTo>
                  <a:pt x="287" y="96"/>
                  <a:pt x="290" y="92"/>
                  <a:pt x="290" y="87"/>
                </a:cubicBezTo>
                <a:cubicBezTo>
                  <a:pt x="290" y="83"/>
                  <a:pt x="287" y="79"/>
                  <a:pt x="283" y="75"/>
                </a:cubicBezTo>
                <a:cubicBezTo>
                  <a:pt x="275" y="73"/>
                  <a:pt x="270" y="66"/>
                  <a:pt x="270" y="58"/>
                </a:cubicBezTo>
                <a:cubicBezTo>
                  <a:pt x="270" y="52"/>
                  <a:pt x="272" y="47"/>
                  <a:pt x="278" y="43"/>
                </a:cubicBezTo>
                <a:cubicBezTo>
                  <a:pt x="285" y="37"/>
                  <a:pt x="285" y="37"/>
                  <a:pt x="285" y="37"/>
                </a:cubicBezTo>
                <a:cubicBezTo>
                  <a:pt x="291" y="30"/>
                  <a:pt x="291" y="19"/>
                  <a:pt x="285" y="13"/>
                </a:cubicBezTo>
                <a:cubicBezTo>
                  <a:pt x="278" y="6"/>
                  <a:pt x="278" y="6"/>
                  <a:pt x="278" y="6"/>
                </a:cubicBezTo>
                <a:cubicBezTo>
                  <a:pt x="271" y="0"/>
                  <a:pt x="261" y="0"/>
                  <a:pt x="254" y="6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46" y="19"/>
                  <a:pt x="240" y="21"/>
                  <a:pt x="233" y="21"/>
                </a:cubicBezTo>
                <a:cubicBezTo>
                  <a:pt x="226" y="21"/>
                  <a:pt x="219" y="17"/>
                  <a:pt x="216" y="8"/>
                </a:cubicBezTo>
                <a:cubicBezTo>
                  <a:pt x="213" y="4"/>
                  <a:pt x="209" y="1"/>
                  <a:pt x="204" y="1"/>
                </a:cubicBezTo>
                <a:cubicBezTo>
                  <a:pt x="200" y="1"/>
                  <a:pt x="196" y="4"/>
                  <a:pt x="193" y="8"/>
                </a:cubicBezTo>
                <a:cubicBezTo>
                  <a:pt x="190" y="17"/>
                  <a:pt x="183" y="21"/>
                  <a:pt x="175" y="21"/>
                </a:cubicBezTo>
                <a:cubicBezTo>
                  <a:pt x="168" y="21"/>
                  <a:pt x="161" y="17"/>
                  <a:pt x="158" y="8"/>
                </a:cubicBezTo>
                <a:cubicBezTo>
                  <a:pt x="155" y="4"/>
                  <a:pt x="151" y="1"/>
                  <a:pt x="146" y="1"/>
                </a:cubicBezTo>
                <a:cubicBezTo>
                  <a:pt x="142" y="1"/>
                  <a:pt x="138" y="4"/>
                  <a:pt x="135" y="8"/>
                </a:cubicBezTo>
                <a:cubicBezTo>
                  <a:pt x="132" y="17"/>
                  <a:pt x="125" y="21"/>
                  <a:pt x="117" y="21"/>
                </a:cubicBezTo>
                <a:cubicBezTo>
                  <a:pt x="110" y="21"/>
                  <a:pt x="103" y="17"/>
                  <a:pt x="100" y="8"/>
                </a:cubicBezTo>
                <a:cubicBezTo>
                  <a:pt x="97" y="4"/>
                  <a:pt x="93" y="1"/>
                  <a:pt x="88" y="1"/>
                </a:cubicBezTo>
                <a:cubicBezTo>
                  <a:pt x="84" y="1"/>
                  <a:pt x="80" y="4"/>
                  <a:pt x="77" y="8"/>
                </a:cubicBezTo>
                <a:cubicBezTo>
                  <a:pt x="74" y="17"/>
                  <a:pt x="67" y="21"/>
                  <a:pt x="59" y="21"/>
                </a:cubicBezTo>
                <a:cubicBezTo>
                  <a:pt x="53" y="21"/>
                  <a:pt x="48" y="20"/>
                  <a:pt x="45" y="14"/>
                </a:cubicBezTo>
                <a:cubicBezTo>
                  <a:pt x="37" y="6"/>
                  <a:pt x="37" y="6"/>
                  <a:pt x="37" y="6"/>
                </a:cubicBezTo>
                <a:cubicBezTo>
                  <a:pt x="30" y="0"/>
                  <a:pt x="20" y="0"/>
                  <a:pt x="13" y="6"/>
                </a:cubicBezTo>
                <a:cubicBezTo>
                  <a:pt x="7" y="13"/>
                  <a:pt x="7" y="13"/>
                  <a:pt x="7" y="13"/>
                </a:cubicBezTo>
                <a:cubicBezTo>
                  <a:pt x="0" y="19"/>
                  <a:pt x="0" y="30"/>
                  <a:pt x="7" y="37"/>
                </a:cubicBezTo>
                <a:cubicBezTo>
                  <a:pt x="12" y="42"/>
                  <a:pt x="12" y="42"/>
                  <a:pt x="12" y="42"/>
                </a:cubicBezTo>
                <a:cubicBezTo>
                  <a:pt x="19" y="45"/>
                  <a:pt x="23" y="51"/>
                  <a:pt x="23" y="58"/>
                </a:cubicBezTo>
                <a:cubicBezTo>
                  <a:pt x="23" y="66"/>
                  <a:pt x="18" y="73"/>
                  <a:pt x="9" y="75"/>
                </a:cubicBezTo>
                <a:cubicBezTo>
                  <a:pt x="5" y="79"/>
                  <a:pt x="2" y="83"/>
                  <a:pt x="2" y="87"/>
                </a:cubicBezTo>
                <a:cubicBezTo>
                  <a:pt x="2" y="92"/>
                  <a:pt x="5" y="96"/>
                  <a:pt x="10" y="99"/>
                </a:cubicBezTo>
                <a:cubicBezTo>
                  <a:pt x="18" y="102"/>
                  <a:pt x="23" y="109"/>
                  <a:pt x="23" y="116"/>
                </a:cubicBezTo>
                <a:cubicBezTo>
                  <a:pt x="23" y="124"/>
                  <a:pt x="18" y="131"/>
                  <a:pt x="9" y="133"/>
                </a:cubicBezTo>
                <a:cubicBezTo>
                  <a:pt x="5" y="137"/>
                  <a:pt x="2" y="141"/>
                  <a:pt x="2" y="145"/>
                </a:cubicBezTo>
                <a:cubicBezTo>
                  <a:pt x="2" y="150"/>
                  <a:pt x="5" y="154"/>
                  <a:pt x="10" y="157"/>
                </a:cubicBezTo>
                <a:cubicBezTo>
                  <a:pt x="18" y="160"/>
                  <a:pt x="23" y="167"/>
                  <a:pt x="23" y="174"/>
                </a:cubicBezTo>
                <a:cubicBezTo>
                  <a:pt x="23" y="182"/>
                  <a:pt x="18" y="189"/>
                  <a:pt x="9" y="191"/>
                </a:cubicBezTo>
                <a:cubicBezTo>
                  <a:pt x="5" y="195"/>
                  <a:pt x="2" y="199"/>
                  <a:pt x="2" y="203"/>
                </a:cubicBezTo>
                <a:cubicBezTo>
                  <a:pt x="2" y="208"/>
                  <a:pt x="5" y="212"/>
                  <a:pt x="10" y="215"/>
                </a:cubicBezTo>
                <a:cubicBezTo>
                  <a:pt x="18" y="218"/>
                  <a:pt x="23" y="225"/>
                  <a:pt x="23" y="232"/>
                </a:cubicBezTo>
                <a:cubicBezTo>
                  <a:pt x="23" y="239"/>
                  <a:pt x="20" y="245"/>
                  <a:pt x="12" y="248"/>
                </a:cubicBezTo>
                <a:cubicBezTo>
                  <a:pt x="7" y="254"/>
                  <a:pt x="7" y="254"/>
                  <a:pt x="7" y="254"/>
                </a:cubicBezTo>
                <a:cubicBezTo>
                  <a:pt x="0" y="261"/>
                  <a:pt x="0" y="271"/>
                  <a:pt x="7" y="278"/>
                </a:cubicBezTo>
                <a:cubicBezTo>
                  <a:pt x="13" y="284"/>
                  <a:pt x="13" y="284"/>
                  <a:pt x="13" y="284"/>
                </a:cubicBezTo>
                <a:cubicBezTo>
                  <a:pt x="20" y="291"/>
                  <a:pt x="30" y="291"/>
                  <a:pt x="37" y="284"/>
                </a:cubicBezTo>
                <a:cubicBezTo>
                  <a:pt x="44" y="277"/>
                  <a:pt x="44" y="277"/>
                  <a:pt x="44" y="277"/>
                </a:cubicBezTo>
                <a:cubicBezTo>
                  <a:pt x="48" y="270"/>
                  <a:pt x="53" y="269"/>
                  <a:pt x="59" y="269"/>
                </a:cubicBezTo>
                <a:cubicBezTo>
                  <a:pt x="67" y="269"/>
                  <a:pt x="73" y="273"/>
                  <a:pt x="76" y="282"/>
                </a:cubicBezTo>
                <a:cubicBezTo>
                  <a:pt x="80" y="286"/>
                  <a:pt x="84" y="289"/>
                  <a:pt x="88" y="289"/>
                </a:cubicBezTo>
                <a:cubicBezTo>
                  <a:pt x="93" y="289"/>
                  <a:pt x="97" y="286"/>
                  <a:pt x="100" y="282"/>
                </a:cubicBezTo>
                <a:cubicBezTo>
                  <a:pt x="103" y="273"/>
                  <a:pt x="110" y="269"/>
                  <a:pt x="117" y="269"/>
                </a:cubicBezTo>
                <a:cubicBezTo>
                  <a:pt x="125" y="269"/>
                  <a:pt x="131" y="273"/>
                  <a:pt x="134" y="282"/>
                </a:cubicBezTo>
                <a:cubicBezTo>
                  <a:pt x="138" y="286"/>
                  <a:pt x="142" y="289"/>
                  <a:pt x="146" y="289"/>
                </a:cubicBezTo>
                <a:cubicBezTo>
                  <a:pt x="151" y="289"/>
                  <a:pt x="155" y="286"/>
                  <a:pt x="158" y="282"/>
                </a:cubicBezTo>
                <a:cubicBezTo>
                  <a:pt x="161" y="273"/>
                  <a:pt x="168" y="269"/>
                  <a:pt x="175" y="269"/>
                </a:cubicBezTo>
                <a:cubicBezTo>
                  <a:pt x="183" y="269"/>
                  <a:pt x="189" y="273"/>
                  <a:pt x="192" y="282"/>
                </a:cubicBezTo>
                <a:cubicBezTo>
                  <a:pt x="196" y="286"/>
                  <a:pt x="200" y="289"/>
                  <a:pt x="204" y="289"/>
                </a:cubicBezTo>
                <a:cubicBezTo>
                  <a:pt x="209" y="289"/>
                  <a:pt x="213" y="286"/>
                  <a:pt x="216" y="282"/>
                </a:cubicBezTo>
                <a:cubicBezTo>
                  <a:pt x="219" y="273"/>
                  <a:pt x="226" y="269"/>
                  <a:pt x="233" y="269"/>
                </a:cubicBezTo>
                <a:cubicBezTo>
                  <a:pt x="240" y="269"/>
                  <a:pt x="246" y="272"/>
                  <a:pt x="250" y="280"/>
                </a:cubicBezTo>
                <a:cubicBezTo>
                  <a:pt x="254" y="284"/>
                  <a:pt x="254" y="284"/>
                  <a:pt x="254" y="284"/>
                </a:cubicBezTo>
                <a:cubicBezTo>
                  <a:pt x="261" y="291"/>
                  <a:pt x="271" y="291"/>
                  <a:pt x="278" y="284"/>
                </a:cubicBezTo>
                <a:cubicBezTo>
                  <a:pt x="285" y="278"/>
                  <a:pt x="285" y="278"/>
                  <a:pt x="285" y="278"/>
                </a:cubicBezTo>
                <a:cubicBezTo>
                  <a:pt x="291" y="271"/>
                  <a:pt x="291" y="261"/>
                  <a:pt x="285" y="254"/>
                </a:cubicBezTo>
                <a:cubicBezTo>
                  <a:pt x="277" y="247"/>
                  <a:pt x="277" y="247"/>
                  <a:pt x="277" y="247"/>
                </a:cubicBezTo>
                <a:cubicBezTo>
                  <a:pt x="271" y="243"/>
                  <a:pt x="270" y="238"/>
                  <a:pt x="270" y="232"/>
                </a:cubicBezTo>
                <a:cubicBezTo>
                  <a:pt x="270" y="225"/>
                  <a:pt x="275" y="218"/>
                  <a:pt x="283" y="215"/>
                </a:cubicBezTo>
                <a:cubicBezTo>
                  <a:pt x="287" y="212"/>
                  <a:pt x="290" y="208"/>
                  <a:pt x="290" y="203"/>
                </a:cubicBezTo>
                <a:cubicBezTo>
                  <a:pt x="290" y="199"/>
                  <a:pt x="287" y="195"/>
                  <a:pt x="284" y="191"/>
                </a:cubicBezTo>
                <a:cubicBezTo>
                  <a:pt x="275" y="189"/>
                  <a:pt x="270" y="182"/>
                  <a:pt x="270" y="17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568811" y="5001741"/>
            <a:ext cx="289891" cy="289891"/>
          </a:xfrm>
          <a:custGeom>
            <a:avLst/>
            <a:gdLst>
              <a:gd name="T0" fmla="*/ 290 w 291"/>
              <a:gd name="T1" fmla="*/ 145 h 291"/>
              <a:gd name="T2" fmla="*/ 270 w 291"/>
              <a:gd name="T3" fmla="*/ 116 h 291"/>
              <a:gd name="T4" fmla="*/ 290 w 291"/>
              <a:gd name="T5" fmla="*/ 87 h 291"/>
              <a:gd name="T6" fmla="*/ 270 w 291"/>
              <a:gd name="T7" fmla="*/ 58 h 291"/>
              <a:gd name="T8" fmla="*/ 285 w 291"/>
              <a:gd name="T9" fmla="*/ 37 h 291"/>
              <a:gd name="T10" fmla="*/ 278 w 291"/>
              <a:gd name="T11" fmla="*/ 6 h 291"/>
              <a:gd name="T12" fmla="*/ 249 w 291"/>
              <a:gd name="T13" fmla="*/ 11 h 291"/>
              <a:gd name="T14" fmla="*/ 216 w 291"/>
              <a:gd name="T15" fmla="*/ 8 h 291"/>
              <a:gd name="T16" fmla="*/ 193 w 291"/>
              <a:gd name="T17" fmla="*/ 8 h 291"/>
              <a:gd name="T18" fmla="*/ 158 w 291"/>
              <a:gd name="T19" fmla="*/ 8 h 291"/>
              <a:gd name="T20" fmla="*/ 135 w 291"/>
              <a:gd name="T21" fmla="*/ 8 h 291"/>
              <a:gd name="T22" fmla="*/ 100 w 291"/>
              <a:gd name="T23" fmla="*/ 8 h 291"/>
              <a:gd name="T24" fmla="*/ 77 w 291"/>
              <a:gd name="T25" fmla="*/ 8 h 291"/>
              <a:gd name="T26" fmla="*/ 45 w 291"/>
              <a:gd name="T27" fmla="*/ 14 h 291"/>
              <a:gd name="T28" fmla="*/ 13 w 291"/>
              <a:gd name="T29" fmla="*/ 6 h 291"/>
              <a:gd name="T30" fmla="*/ 7 w 291"/>
              <a:gd name="T31" fmla="*/ 37 h 291"/>
              <a:gd name="T32" fmla="*/ 23 w 291"/>
              <a:gd name="T33" fmla="*/ 58 h 291"/>
              <a:gd name="T34" fmla="*/ 2 w 291"/>
              <a:gd name="T35" fmla="*/ 87 h 291"/>
              <a:gd name="T36" fmla="*/ 23 w 291"/>
              <a:gd name="T37" fmla="*/ 116 h 291"/>
              <a:gd name="T38" fmla="*/ 2 w 291"/>
              <a:gd name="T39" fmla="*/ 145 h 291"/>
              <a:gd name="T40" fmla="*/ 23 w 291"/>
              <a:gd name="T41" fmla="*/ 174 h 291"/>
              <a:gd name="T42" fmla="*/ 2 w 291"/>
              <a:gd name="T43" fmla="*/ 203 h 291"/>
              <a:gd name="T44" fmla="*/ 23 w 291"/>
              <a:gd name="T45" fmla="*/ 232 h 291"/>
              <a:gd name="T46" fmla="*/ 7 w 291"/>
              <a:gd name="T47" fmla="*/ 254 h 291"/>
              <a:gd name="T48" fmla="*/ 13 w 291"/>
              <a:gd name="T49" fmla="*/ 284 h 291"/>
              <a:gd name="T50" fmla="*/ 44 w 291"/>
              <a:gd name="T51" fmla="*/ 277 h 291"/>
              <a:gd name="T52" fmla="*/ 76 w 291"/>
              <a:gd name="T53" fmla="*/ 282 h 291"/>
              <a:gd name="T54" fmla="*/ 100 w 291"/>
              <a:gd name="T55" fmla="*/ 282 h 291"/>
              <a:gd name="T56" fmla="*/ 134 w 291"/>
              <a:gd name="T57" fmla="*/ 282 h 291"/>
              <a:gd name="T58" fmla="*/ 158 w 291"/>
              <a:gd name="T59" fmla="*/ 282 h 291"/>
              <a:gd name="T60" fmla="*/ 192 w 291"/>
              <a:gd name="T61" fmla="*/ 282 h 291"/>
              <a:gd name="T62" fmla="*/ 216 w 291"/>
              <a:gd name="T63" fmla="*/ 282 h 291"/>
              <a:gd name="T64" fmla="*/ 250 w 291"/>
              <a:gd name="T65" fmla="*/ 280 h 291"/>
              <a:gd name="T66" fmla="*/ 278 w 291"/>
              <a:gd name="T67" fmla="*/ 284 h 291"/>
              <a:gd name="T68" fmla="*/ 285 w 291"/>
              <a:gd name="T69" fmla="*/ 254 h 291"/>
              <a:gd name="T70" fmla="*/ 270 w 291"/>
              <a:gd name="T71" fmla="*/ 232 h 291"/>
              <a:gd name="T72" fmla="*/ 290 w 291"/>
              <a:gd name="T73" fmla="*/ 203 h 291"/>
              <a:gd name="T74" fmla="*/ 270 w 291"/>
              <a:gd name="T75" fmla="*/ 174 h 291"/>
              <a:gd name="T76" fmla="*/ 154 w 291"/>
              <a:gd name="T77" fmla="*/ 200 h 291"/>
              <a:gd name="T78" fmla="*/ 81 w 291"/>
              <a:gd name="T79" fmla="*/ 217 h 291"/>
              <a:gd name="T80" fmla="*/ 65 w 291"/>
              <a:gd name="T81" fmla="*/ 144 h 291"/>
              <a:gd name="T82" fmla="*/ 228 w 291"/>
              <a:gd name="T83" fmla="*/ 126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91" h="291">
                <a:moveTo>
                  <a:pt x="283" y="157"/>
                </a:moveTo>
                <a:cubicBezTo>
                  <a:pt x="287" y="154"/>
                  <a:pt x="290" y="150"/>
                  <a:pt x="290" y="145"/>
                </a:cubicBezTo>
                <a:cubicBezTo>
                  <a:pt x="290" y="141"/>
                  <a:pt x="287" y="137"/>
                  <a:pt x="283" y="133"/>
                </a:cubicBezTo>
                <a:cubicBezTo>
                  <a:pt x="275" y="131"/>
                  <a:pt x="270" y="124"/>
                  <a:pt x="270" y="116"/>
                </a:cubicBezTo>
                <a:cubicBezTo>
                  <a:pt x="270" y="109"/>
                  <a:pt x="275" y="102"/>
                  <a:pt x="283" y="99"/>
                </a:cubicBezTo>
                <a:cubicBezTo>
                  <a:pt x="287" y="96"/>
                  <a:pt x="290" y="92"/>
                  <a:pt x="290" y="87"/>
                </a:cubicBezTo>
                <a:cubicBezTo>
                  <a:pt x="290" y="83"/>
                  <a:pt x="287" y="79"/>
                  <a:pt x="283" y="75"/>
                </a:cubicBezTo>
                <a:cubicBezTo>
                  <a:pt x="275" y="73"/>
                  <a:pt x="270" y="66"/>
                  <a:pt x="270" y="58"/>
                </a:cubicBezTo>
                <a:cubicBezTo>
                  <a:pt x="270" y="52"/>
                  <a:pt x="272" y="47"/>
                  <a:pt x="278" y="43"/>
                </a:cubicBezTo>
                <a:cubicBezTo>
                  <a:pt x="285" y="37"/>
                  <a:pt x="285" y="37"/>
                  <a:pt x="285" y="37"/>
                </a:cubicBezTo>
                <a:cubicBezTo>
                  <a:pt x="291" y="30"/>
                  <a:pt x="291" y="19"/>
                  <a:pt x="285" y="13"/>
                </a:cubicBezTo>
                <a:cubicBezTo>
                  <a:pt x="278" y="6"/>
                  <a:pt x="278" y="6"/>
                  <a:pt x="278" y="6"/>
                </a:cubicBezTo>
                <a:cubicBezTo>
                  <a:pt x="271" y="0"/>
                  <a:pt x="261" y="0"/>
                  <a:pt x="254" y="6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46" y="19"/>
                  <a:pt x="240" y="21"/>
                  <a:pt x="233" y="21"/>
                </a:cubicBezTo>
                <a:cubicBezTo>
                  <a:pt x="226" y="21"/>
                  <a:pt x="219" y="17"/>
                  <a:pt x="216" y="8"/>
                </a:cubicBezTo>
                <a:cubicBezTo>
                  <a:pt x="213" y="4"/>
                  <a:pt x="209" y="1"/>
                  <a:pt x="204" y="1"/>
                </a:cubicBezTo>
                <a:cubicBezTo>
                  <a:pt x="200" y="1"/>
                  <a:pt x="196" y="4"/>
                  <a:pt x="193" y="8"/>
                </a:cubicBezTo>
                <a:cubicBezTo>
                  <a:pt x="190" y="17"/>
                  <a:pt x="183" y="21"/>
                  <a:pt x="175" y="21"/>
                </a:cubicBezTo>
                <a:cubicBezTo>
                  <a:pt x="168" y="21"/>
                  <a:pt x="161" y="17"/>
                  <a:pt x="158" y="8"/>
                </a:cubicBezTo>
                <a:cubicBezTo>
                  <a:pt x="155" y="4"/>
                  <a:pt x="151" y="1"/>
                  <a:pt x="146" y="1"/>
                </a:cubicBezTo>
                <a:cubicBezTo>
                  <a:pt x="142" y="1"/>
                  <a:pt x="138" y="4"/>
                  <a:pt x="135" y="8"/>
                </a:cubicBezTo>
                <a:cubicBezTo>
                  <a:pt x="132" y="17"/>
                  <a:pt x="125" y="21"/>
                  <a:pt x="117" y="21"/>
                </a:cubicBezTo>
                <a:cubicBezTo>
                  <a:pt x="110" y="21"/>
                  <a:pt x="103" y="17"/>
                  <a:pt x="100" y="8"/>
                </a:cubicBezTo>
                <a:cubicBezTo>
                  <a:pt x="97" y="4"/>
                  <a:pt x="93" y="1"/>
                  <a:pt x="88" y="1"/>
                </a:cubicBezTo>
                <a:cubicBezTo>
                  <a:pt x="84" y="1"/>
                  <a:pt x="80" y="4"/>
                  <a:pt x="77" y="8"/>
                </a:cubicBezTo>
                <a:cubicBezTo>
                  <a:pt x="74" y="17"/>
                  <a:pt x="67" y="21"/>
                  <a:pt x="59" y="21"/>
                </a:cubicBezTo>
                <a:cubicBezTo>
                  <a:pt x="53" y="21"/>
                  <a:pt x="48" y="20"/>
                  <a:pt x="45" y="14"/>
                </a:cubicBezTo>
                <a:cubicBezTo>
                  <a:pt x="37" y="6"/>
                  <a:pt x="37" y="6"/>
                  <a:pt x="37" y="6"/>
                </a:cubicBezTo>
                <a:cubicBezTo>
                  <a:pt x="30" y="0"/>
                  <a:pt x="20" y="0"/>
                  <a:pt x="13" y="6"/>
                </a:cubicBezTo>
                <a:cubicBezTo>
                  <a:pt x="7" y="13"/>
                  <a:pt x="7" y="13"/>
                  <a:pt x="7" y="13"/>
                </a:cubicBezTo>
                <a:cubicBezTo>
                  <a:pt x="0" y="19"/>
                  <a:pt x="0" y="30"/>
                  <a:pt x="7" y="37"/>
                </a:cubicBezTo>
                <a:cubicBezTo>
                  <a:pt x="12" y="42"/>
                  <a:pt x="12" y="42"/>
                  <a:pt x="12" y="42"/>
                </a:cubicBezTo>
                <a:cubicBezTo>
                  <a:pt x="19" y="45"/>
                  <a:pt x="23" y="51"/>
                  <a:pt x="23" y="58"/>
                </a:cubicBezTo>
                <a:cubicBezTo>
                  <a:pt x="23" y="66"/>
                  <a:pt x="18" y="73"/>
                  <a:pt x="9" y="75"/>
                </a:cubicBezTo>
                <a:cubicBezTo>
                  <a:pt x="5" y="79"/>
                  <a:pt x="2" y="83"/>
                  <a:pt x="2" y="87"/>
                </a:cubicBezTo>
                <a:cubicBezTo>
                  <a:pt x="2" y="92"/>
                  <a:pt x="5" y="96"/>
                  <a:pt x="10" y="99"/>
                </a:cubicBezTo>
                <a:cubicBezTo>
                  <a:pt x="18" y="102"/>
                  <a:pt x="23" y="109"/>
                  <a:pt x="23" y="116"/>
                </a:cubicBezTo>
                <a:cubicBezTo>
                  <a:pt x="23" y="124"/>
                  <a:pt x="18" y="131"/>
                  <a:pt x="9" y="133"/>
                </a:cubicBezTo>
                <a:cubicBezTo>
                  <a:pt x="5" y="137"/>
                  <a:pt x="2" y="141"/>
                  <a:pt x="2" y="145"/>
                </a:cubicBezTo>
                <a:cubicBezTo>
                  <a:pt x="2" y="150"/>
                  <a:pt x="5" y="154"/>
                  <a:pt x="10" y="157"/>
                </a:cubicBezTo>
                <a:cubicBezTo>
                  <a:pt x="18" y="160"/>
                  <a:pt x="23" y="167"/>
                  <a:pt x="23" y="174"/>
                </a:cubicBezTo>
                <a:cubicBezTo>
                  <a:pt x="23" y="182"/>
                  <a:pt x="18" y="189"/>
                  <a:pt x="9" y="191"/>
                </a:cubicBezTo>
                <a:cubicBezTo>
                  <a:pt x="5" y="195"/>
                  <a:pt x="2" y="199"/>
                  <a:pt x="2" y="203"/>
                </a:cubicBezTo>
                <a:cubicBezTo>
                  <a:pt x="2" y="208"/>
                  <a:pt x="5" y="212"/>
                  <a:pt x="10" y="215"/>
                </a:cubicBezTo>
                <a:cubicBezTo>
                  <a:pt x="18" y="218"/>
                  <a:pt x="23" y="225"/>
                  <a:pt x="23" y="232"/>
                </a:cubicBezTo>
                <a:cubicBezTo>
                  <a:pt x="23" y="239"/>
                  <a:pt x="20" y="245"/>
                  <a:pt x="12" y="248"/>
                </a:cubicBezTo>
                <a:cubicBezTo>
                  <a:pt x="7" y="254"/>
                  <a:pt x="7" y="254"/>
                  <a:pt x="7" y="254"/>
                </a:cubicBezTo>
                <a:cubicBezTo>
                  <a:pt x="0" y="261"/>
                  <a:pt x="0" y="271"/>
                  <a:pt x="7" y="278"/>
                </a:cubicBezTo>
                <a:cubicBezTo>
                  <a:pt x="13" y="284"/>
                  <a:pt x="13" y="284"/>
                  <a:pt x="13" y="284"/>
                </a:cubicBezTo>
                <a:cubicBezTo>
                  <a:pt x="20" y="291"/>
                  <a:pt x="30" y="291"/>
                  <a:pt x="37" y="284"/>
                </a:cubicBezTo>
                <a:cubicBezTo>
                  <a:pt x="44" y="277"/>
                  <a:pt x="44" y="277"/>
                  <a:pt x="44" y="277"/>
                </a:cubicBezTo>
                <a:cubicBezTo>
                  <a:pt x="48" y="270"/>
                  <a:pt x="53" y="269"/>
                  <a:pt x="59" y="269"/>
                </a:cubicBezTo>
                <a:cubicBezTo>
                  <a:pt x="67" y="269"/>
                  <a:pt x="73" y="273"/>
                  <a:pt x="76" y="282"/>
                </a:cubicBezTo>
                <a:cubicBezTo>
                  <a:pt x="80" y="286"/>
                  <a:pt x="84" y="289"/>
                  <a:pt x="88" y="289"/>
                </a:cubicBezTo>
                <a:cubicBezTo>
                  <a:pt x="93" y="289"/>
                  <a:pt x="97" y="286"/>
                  <a:pt x="100" y="282"/>
                </a:cubicBezTo>
                <a:cubicBezTo>
                  <a:pt x="103" y="273"/>
                  <a:pt x="110" y="269"/>
                  <a:pt x="117" y="269"/>
                </a:cubicBezTo>
                <a:cubicBezTo>
                  <a:pt x="125" y="269"/>
                  <a:pt x="131" y="273"/>
                  <a:pt x="134" y="282"/>
                </a:cubicBezTo>
                <a:cubicBezTo>
                  <a:pt x="138" y="286"/>
                  <a:pt x="142" y="289"/>
                  <a:pt x="146" y="289"/>
                </a:cubicBezTo>
                <a:cubicBezTo>
                  <a:pt x="151" y="289"/>
                  <a:pt x="155" y="286"/>
                  <a:pt x="158" y="282"/>
                </a:cubicBezTo>
                <a:cubicBezTo>
                  <a:pt x="161" y="273"/>
                  <a:pt x="168" y="269"/>
                  <a:pt x="175" y="269"/>
                </a:cubicBezTo>
                <a:cubicBezTo>
                  <a:pt x="183" y="269"/>
                  <a:pt x="189" y="273"/>
                  <a:pt x="192" y="282"/>
                </a:cubicBezTo>
                <a:cubicBezTo>
                  <a:pt x="196" y="286"/>
                  <a:pt x="200" y="289"/>
                  <a:pt x="204" y="289"/>
                </a:cubicBezTo>
                <a:cubicBezTo>
                  <a:pt x="209" y="289"/>
                  <a:pt x="213" y="286"/>
                  <a:pt x="216" y="282"/>
                </a:cubicBezTo>
                <a:cubicBezTo>
                  <a:pt x="219" y="273"/>
                  <a:pt x="226" y="269"/>
                  <a:pt x="233" y="269"/>
                </a:cubicBezTo>
                <a:cubicBezTo>
                  <a:pt x="240" y="269"/>
                  <a:pt x="246" y="272"/>
                  <a:pt x="250" y="280"/>
                </a:cubicBezTo>
                <a:cubicBezTo>
                  <a:pt x="254" y="284"/>
                  <a:pt x="254" y="284"/>
                  <a:pt x="254" y="284"/>
                </a:cubicBezTo>
                <a:cubicBezTo>
                  <a:pt x="261" y="291"/>
                  <a:pt x="271" y="291"/>
                  <a:pt x="278" y="284"/>
                </a:cubicBezTo>
                <a:cubicBezTo>
                  <a:pt x="285" y="278"/>
                  <a:pt x="285" y="278"/>
                  <a:pt x="285" y="278"/>
                </a:cubicBezTo>
                <a:cubicBezTo>
                  <a:pt x="291" y="271"/>
                  <a:pt x="291" y="261"/>
                  <a:pt x="285" y="254"/>
                </a:cubicBezTo>
                <a:cubicBezTo>
                  <a:pt x="277" y="247"/>
                  <a:pt x="277" y="247"/>
                  <a:pt x="277" y="247"/>
                </a:cubicBezTo>
                <a:cubicBezTo>
                  <a:pt x="271" y="243"/>
                  <a:pt x="270" y="238"/>
                  <a:pt x="270" y="232"/>
                </a:cubicBezTo>
                <a:cubicBezTo>
                  <a:pt x="270" y="225"/>
                  <a:pt x="275" y="218"/>
                  <a:pt x="283" y="215"/>
                </a:cubicBezTo>
                <a:cubicBezTo>
                  <a:pt x="287" y="212"/>
                  <a:pt x="290" y="208"/>
                  <a:pt x="290" y="203"/>
                </a:cubicBezTo>
                <a:cubicBezTo>
                  <a:pt x="290" y="199"/>
                  <a:pt x="287" y="195"/>
                  <a:pt x="284" y="191"/>
                </a:cubicBezTo>
                <a:cubicBezTo>
                  <a:pt x="275" y="189"/>
                  <a:pt x="270" y="182"/>
                  <a:pt x="270" y="174"/>
                </a:cubicBezTo>
                <a:cubicBezTo>
                  <a:pt x="270" y="167"/>
                  <a:pt x="275" y="160"/>
                  <a:pt x="283" y="157"/>
                </a:cubicBezTo>
                <a:close/>
                <a:moveTo>
                  <a:pt x="154" y="200"/>
                </a:moveTo>
                <a:cubicBezTo>
                  <a:pt x="146" y="201"/>
                  <a:pt x="138" y="201"/>
                  <a:pt x="130" y="200"/>
                </a:cubicBezTo>
                <a:cubicBezTo>
                  <a:pt x="104" y="227"/>
                  <a:pt x="75" y="222"/>
                  <a:pt x="81" y="217"/>
                </a:cubicBezTo>
                <a:cubicBezTo>
                  <a:pt x="95" y="207"/>
                  <a:pt x="98" y="197"/>
                  <a:pt x="97" y="189"/>
                </a:cubicBezTo>
                <a:cubicBezTo>
                  <a:pt x="79" y="179"/>
                  <a:pt x="67" y="163"/>
                  <a:pt x="65" y="144"/>
                </a:cubicBezTo>
                <a:cubicBezTo>
                  <a:pt x="60" y="108"/>
                  <a:pt x="94" y="75"/>
                  <a:pt x="139" y="70"/>
                </a:cubicBezTo>
                <a:cubicBezTo>
                  <a:pt x="184" y="65"/>
                  <a:pt x="223" y="90"/>
                  <a:pt x="228" y="126"/>
                </a:cubicBezTo>
                <a:cubicBezTo>
                  <a:pt x="232" y="162"/>
                  <a:pt x="199" y="195"/>
                  <a:pt x="154" y="2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143324" y="5001741"/>
            <a:ext cx="289891" cy="289891"/>
          </a:xfrm>
          <a:custGeom>
            <a:avLst/>
            <a:gdLst>
              <a:gd name="T0" fmla="*/ 290 w 291"/>
              <a:gd name="T1" fmla="*/ 145 h 291"/>
              <a:gd name="T2" fmla="*/ 270 w 291"/>
              <a:gd name="T3" fmla="*/ 116 h 291"/>
              <a:gd name="T4" fmla="*/ 290 w 291"/>
              <a:gd name="T5" fmla="*/ 87 h 291"/>
              <a:gd name="T6" fmla="*/ 270 w 291"/>
              <a:gd name="T7" fmla="*/ 58 h 291"/>
              <a:gd name="T8" fmla="*/ 285 w 291"/>
              <a:gd name="T9" fmla="*/ 37 h 291"/>
              <a:gd name="T10" fmla="*/ 278 w 291"/>
              <a:gd name="T11" fmla="*/ 6 h 291"/>
              <a:gd name="T12" fmla="*/ 249 w 291"/>
              <a:gd name="T13" fmla="*/ 11 h 291"/>
              <a:gd name="T14" fmla="*/ 216 w 291"/>
              <a:gd name="T15" fmla="*/ 8 h 291"/>
              <a:gd name="T16" fmla="*/ 193 w 291"/>
              <a:gd name="T17" fmla="*/ 8 h 291"/>
              <a:gd name="T18" fmla="*/ 158 w 291"/>
              <a:gd name="T19" fmla="*/ 8 h 291"/>
              <a:gd name="T20" fmla="*/ 135 w 291"/>
              <a:gd name="T21" fmla="*/ 8 h 291"/>
              <a:gd name="T22" fmla="*/ 100 w 291"/>
              <a:gd name="T23" fmla="*/ 8 h 291"/>
              <a:gd name="T24" fmla="*/ 77 w 291"/>
              <a:gd name="T25" fmla="*/ 8 h 291"/>
              <a:gd name="T26" fmla="*/ 45 w 291"/>
              <a:gd name="T27" fmla="*/ 14 h 291"/>
              <a:gd name="T28" fmla="*/ 13 w 291"/>
              <a:gd name="T29" fmla="*/ 6 h 291"/>
              <a:gd name="T30" fmla="*/ 7 w 291"/>
              <a:gd name="T31" fmla="*/ 37 h 291"/>
              <a:gd name="T32" fmla="*/ 23 w 291"/>
              <a:gd name="T33" fmla="*/ 58 h 291"/>
              <a:gd name="T34" fmla="*/ 2 w 291"/>
              <a:gd name="T35" fmla="*/ 87 h 291"/>
              <a:gd name="T36" fmla="*/ 23 w 291"/>
              <a:gd name="T37" fmla="*/ 116 h 291"/>
              <a:gd name="T38" fmla="*/ 2 w 291"/>
              <a:gd name="T39" fmla="*/ 145 h 291"/>
              <a:gd name="T40" fmla="*/ 23 w 291"/>
              <a:gd name="T41" fmla="*/ 174 h 291"/>
              <a:gd name="T42" fmla="*/ 2 w 291"/>
              <a:gd name="T43" fmla="*/ 203 h 291"/>
              <a:gd name="T44" fmla="*/ 23 w 291"/>
              <a:gd name="T45" fmla="*/ 232 h 291"/>
              <a:gd name="T46" fmla="*/ 7 w 291"/>
              <a:gd name="T47" fmla="*/ 254 h 291"/>
              <a:gd name="T48" fmla="*/ 13 w 291"/>
              <a:gd name="T49" fmla="*/ 284 h 291"/>
              <a:gd name="T50" fmla="*/ 44 w 291"/>
              <a:gd name="T51" fmla="*/ 277 h 291"/>
              <a:gd name="T52" fmla="*/ 76 w 291"/>
              <a:gd name="T53" fmla="*/ 282 h 291"/>
              <a:gd name="T54" fmla="*/ 100 w 291"/>
              <a:gd name="T55" fmla="*/ 282 h 291"/>
              <a:gd name="T56" fmla="*/ 134 w 291"/>
              <a:gd name="T57" fmla="*/ 282 h 291"/>
              <a:gd name="T58" fmla="*/ 158 w 291"/>
              <a:gd name="T59" fmla="*/ 282 h 291"/>
              <a:gd name="T60" fmla="*/ 192 w 291"/>
              <a:gd name="T61" fmla="*/ 282 h 291"/>
              <a:gd name="T62" fmla="*/ 216 w 291"/>
              <a:gd name="T63" fmla="*/ 282 h 291"/>
              <a:gd name="T64" fmla="*/ 250 w 291"/>
              <a:gd name="T65" fmla="*/ 280 h 291"/>
              <a:gd name="T66" fmla="*/ 278 w 291"/>
              <a:gd name="T67" fmla="*/ 284 h 291"/>
              <a:gd name="T68" fmla="*/ 285 w 291"/>
              <a:gd name="T69" fmla="*/ 254 h 291"/>
              <a:gd name="T70" fmla="*/ 270 w 291"/>
              <a:gd name="T71" fmla="*/ 232 h 291"/>
              <a:gd name="T72" fmla="*/ 290 w 291"/>
              <a:gd name="T73" fmla="*/ 203 h 291"/>
              <a:gd name="T74" fmla="*/ 270 w 291"/>
              <a:gd name="T75" fmla="*/ 174 h 291"/>
              <a:gd name="T76" fmla="*/ 68 w 291"/>
              <a:gd name="T77" fmla="*/ 86 h 291"/>
              <a:gd name="T78" fmla="*/ 226 w 291"/>
              <a:gd name="T79" fmla="*/ 86 h 291"/>
              <a:gd name="T80" fmla="*/ 161 w 291"/>
              <a:gd name="T81" fmla="*/ 142 h 291"/>
              <a:gd name="T82" fmla="*/ 131 w 291"/>
              <a:gd name="T83" fmla="*/ 142 h 291"/>
              <a:gd name="T84" fmla="*/ 65 w 291"/>
              <a:gd name="T85" fmla="*/ 86 h 291"/>
              <a:gd name="T86" fmla="*/ 58 w 291"/>
              <a:gd name="T87" fmla="*/ 197 h 291"/>
              <a:gd name="T88" fmla="*/ 58 w 291"/>
              <a:gd name="T89" fmla="*/ 96 h 291"/>
              <a:gd name="T90" fmla="*/ 116 w 291"/>
              <a:gd name="T91" fmla="*/ 142 h 291"/>
              <a:gd name="T92" fmla="*/ 223 w 291"/>
              <a:gd name="T93" fmla="*/ 205 h 291"/>
              <a:gd name="T94" fmla="*/ 65 w 291"/>
              <a:gd name="T95" fmla="*/ 204 h 291"/>
              <a:gd name="T96" fmla="*/ 146 w 291"/>
              <a:gd name="T97" fmla="*/ 167 h 291"/>
              <a:gd name="T98" fmla="*/ 226 w 291"/>
              <a:gd name="T99" fmla="*/ 204 h 291"/>
              <a:gd name="T100" fmla="*/ 234 w 291"/>
              <a:gd name="T101" fmla="*/ 194 h 291"/>
              <a:gd name="T102" fmla="*/ 176 w 291"/>
              <a:gd name="T103" fmla="*/ 142 h 291"/>
              <a:gd name="T104" fmla="*/ 234 w 291"/>
              <a:gd name="T105" fmla="*/ 96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91" h="291">
                <a:moveTo>
                  <a:pt x="283" y="157"/>
                </a:moveTo>
                <a:cubicBezTo>
                  <a:pt x="287" y="154"/>
                  <a:pt x="290" y="150"/>
                  <a:pt x="290" y="145"/>
                </a:cubicBezTo>
                <a:cubicBezTo>
                  <a:pt x="290" y="141"/>
                  <a:pt x="287" y="137"/>
                  <a:pt x="283" y="133"/>
                </a:cubicBezTo>
                <a:cubicBezTo>
                  <a:pt x="275" y="131"/>
                  <a:pt x="270" y="124"/>
                  <a:pt x="270" y="116"/>
                </a:cubicBezTo>
                <a:cubicBezTo>
                  <a:pt x="270" y="109"/>
                  <a:pt x="275" y="102"/>
                  <a:pt x="283" y="99"/>
                </a:cubicBezTo>
                <a:cubicBezTo>
                  <a:pt x="287" y="96"/>
                  <a:pt x="290" y="92"/>
                  <a:pt x="290" y="87"/>
                </a:cubicBezTo>
                <a:cubicBezTo>
                  <a:pt x="290" y="83"/>
                  <a:pt x="287" y="79"/>
                  <a:pt x="283" y="75"/>
                </a:cubicBezTo>
                <a:cubicBezTo>
                  <a:pt x="275" y="73"/>
                  <a:pt x="270" y="66"/>
                  <a:pt x="270" y="58"/>
                </a:cubicBezTo>
                <a:cubicBezTo>
                  <a:pt x="270" y="52"/>
                  <a:pt x="272" y="47"/>
                  <a:pt x="278" y="43"/>
                </a:cubicBezTo>
                <a:cubicBezTo>
                  <a:pt x="285" y="37"/>
                  <a:pt x="285" y="37"/>
                  <a:pt x="285" y="37"/>
                </a:cubicBezTo>
                <a:cubicBezTo>
                  <a:pt x="291" y="30"/>
                  <a:pt x="291" y="19"/>
                  <a:pt x="285" y="13"/>
                </a:cubicBezTo>
                <a:cubicBezTo>
                  <a:pt x="278" y="6"/>
                  <a:pt x="278" y="6"/>
                  <a:pt x="278" y="6"/>
                </a:cubicBezTo>
                <a:cubicBezTo>
                  <a:pt x="271" y="0"/>
                  <a:pt x="261" y="0"/>
                  <a:pt x="254" y="6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46" y="19"/>
                  <a:pt x="240" y="21"/>
                  <a:pt x="233" y="21"/>
                </a:cubicBezTo>
                <a:cubicBezTo>
                  <a:pt x="226" y="21"/>
                  <a:pt x="219" y="17"/>
                  <a:pt x="216" y="8"/>
                </a:cubicBezTo>
                <a:cubicBezTo>
                  <a:pt x="213" y="4"/>
                  <a:pt x="209" y="1"/>
                  <a:pt x="204" y="1"/>
                </a:cubicBezTo>
                <a:cubicBezTo>
                  <a:pt x="200" y="1"/>
                  <a:pt x="196" y="4"/>
                  <a:pt x="193" y="8"/>
                </a:cubicBezTo>
                <a:cubicBezTo>
                  <a:pt x="190" y="17"/>
                  <a:pt x="183" y="21"/>
                  <a:pt x="175" y="21"/>
                </a:cubicBezTo>
                <a:cubicBezTo>
                  <a:pt x="168" y="21"/>
                  <a:pt x="161" y="17"/>
                  <a:pt x="158" y="8"/>
                </a:cubicBezTo>
                <a:cubicBezTo>
                  <a:pt x="155" y="4"/>
                  <a:pt x="151" y="1"/>
                  <a:pt x="146" y="1"/>
                </a:cubicBezTo>
                <a:cubicBezTo>
                  <a:pt x="142" y="1"/>
                  <a:pt x="138" y="4"/>
                  <a:pt x="135" y="8"/>
                </a:cubicBezTo>
                <a:cubicBezTo>
                  <a:pt x="132" y="17"/>
                  <a:pt x="125" y="21"/>
                  <a:pt x="117" y="21"/>
                </a:cubicBezTo>
                <a:cubicBezTo>
                  <a:pt x="110" y="21"/>
                  <a:pt x="103" y="17"/>
                  <a:pt x="100" y="8"/>
                </a:cubicBezTo>
                <a:cubicBezTo>
                  <a:pt x="97" y="4"/>
                  <a:pt x="93" y="1"/>
                  <a:pt x="88" y="1"/>
                </a:cubicBezTo>
                <a:cubicBezTo>
                  <a:pt x="84" y="1"/>
                  <a:pt x="80" y="4"/>
                  <a:pt x="77" y="8"/>
                </a:cubicBezTo>
                <a:cubicBezTo>
                  <a:pt x="74" y="17"/>
                  <a:pt x="67" y="21"/>
                  <a:pt x="59" y="21"/>
                </a:cubicBezTo>
                <a:cubicBezTo>
                  <a:pt x="53" y="21"/>
                  <a:pt x="48" y="20"/>
                  <a:pt x="45" y="14"/>
                </a:cubicBezTo>
                <a:cubicBezTo>
                  <a:pt x="37" y="6"/>
                  <a:pt x="37" y="6"/>
                  <a:pt x="37" y="6"/>
                </a:cubicBezTo>
                <a:cubicBezTo>
                  <a:pt x="30" y="0"/>
                  <a:pt x="20" y="0"/>
                  <a:pt x="13" y="6"/>
                </a:cubicBezTo>
                <a:cubicBezTo>
                  <a:pt x="7" y="13"/>
                  <a:pt x="7" y="13"/>
                  <a:pt x="7" y="13"/>
                </a:cubicBezTo>
                <a:cubicBezTo>
                  <a:pt x="0" y="19"/>
                  <a:pt x="0" y="30"/>
                  <a:pt x="7" y="37"/>
                </a:cubicBezTo>
                <a:cubicBezTo>
                  <a:pt x="12" y="42"/>
                  <a:pt x="12" y="42"/>
                  <a:pt x="12" y="42"/>
                </a:cubicBezTo>
                <a:cubicBezTo>
                  <a:pt x="19" y="45"/>
                  <a:pt x="23" y="51"/>
                  <a:pt x="23" y="58"/>
                </a:cubicBezTo>
                <a:cubicBezTo>
                  <a:pt x="23" y="66"/>
                  <a:pt x="18" y="73"/>
                  <a:pt x="9" y="75"/>
                </a:cubicBezTo>
                <a:cubicBezTo>
                  <a:pt x="5" y="79"/>
                  <a:pt x="2" y="83"/>
                  <a:pt x="2" y="87"/>
                </a:cubicBezTo>
                <a:cubicBezTo>
                  <a:pt x="2" y="92"/>
                  <a:pt x="5" y="96"/>
                  <a:pt x="10" y="99"/>
                </a:cubicBezTo>
                <a:cubicBezTo>
                  <a:pt x="18" y="102"/>
                  <a:pt x="23" y="109"/>
                  <a:pt x="23" y="116"/>
                </a:cubicBezTo>
                <a:cubicBezTo>
                  <a:pt x="23" y="124"/>
                  <a:pt x="18" y="131"/>
                  <a:pt x="9" y="133"/>
                </a:cubicBezTo>
                <a:cubicBezTo>
                  <a:pt x="5" y="137"/>
                  <a:pt x="2" y="141"/>
                  <a:pt x="2" y="145"/>
                </a:cubicBezTo>
                <a:cubicBezTo>
                  <a:pt x="2" y="150"/>
                  <a:pt x="5" y="154"/>
                  <a:pt x="10" y="157"/>
                </a:cubicBezTo>
                <a:cubicBezTo>
                  <a:pt x="18" y="160"/>
                  <a:pt x="23" y="167"/>
                  <a:pt x="23" y="174"/>
                </a:cubicBezTo>
                <a:cubicBezTo>
                  <a:pt x="23" y="182"/>
                  <a:pt x="18" y="189"/>
                  <a:pt x="9" y="191"/>
                </a:cubicBezTo>
                <a:cubicBezTo>
                  <a:pt x="5" y="195"/>
                  <a:pt x="2" y="199"/>
                  <a:pt x="2" y="203"/>
                </a:cubicBezTo>
                <a:cubicBezTo>
                  <a:pt x="2" y="208"/>
                  <a:pt x="5" y="212"/>
                  <a:pt x="10" y="215"/>
                </a:cubicBezTo>
                <a:cubicBezTo>
                  <a:pt x="18" y="218"/>
                  <a:pt x="23" y="225"/>
                  <a:pt x="23" y="232"/>
                </a:cubicBezTo>
                <a:cubicBezTo>
                  <a:pt x="23" y="239"/>
                  <a:pt x="20" y="245"/>
                  <a:pt x="12" y="248"/>
                </a:cubicBezTo>
                <a:cubicBezTo>
                  <a:pt x="7" y="254"/>
                  <a:pt x="7" y="254"/>
                  <a:pt x="7" y="254"/>
                </a:cubicBezTo>
                <a:cubicBezTo>
                  <a:pt x="0" y="261"/>
                  <a:pt x="0" y="271"/>
                  <a:pt x="7" y="278"/>
                </a:cubicBezTo>
                <a:cubicBezTo>
                  <a:pt x="13" y="284"/>
                  <a:pt x="13" y="284"/>
                  <a:pt x="13" y="284"/>
                </a:cubicBezTo>
                <a:cubicBezTo>
                  <a:pt x="20" y="291"/>
                  <a:pt x="30" y="291"/>
                  <a:pt x="37" y="284"/>
                </a:cubicBezTo>
                <a:cubicBezTo>
                  <a:pt x="44" y="277"/>
                  <a:pt x="44" y="277"/>
                  <a:pt x="44" y="277"/>
                </a:cubicBezTo>
                <a:cubicBezTo>
                  <a:pt x="48" y="270"/>
                  <a:pt x="53" y="269"/>
                  <a:pt x="59" y="269"/>
                </a:cubicBezTo>
                <a:cubicBezTo>
                  <a:pt x="67" y="269"/>
                  <a:pt x="73" y="273"/>
                  <a:pt x="76" y="282"/>
                </a:cubicBezTo>
                <a:cubicBezTo>
                  <a:pt x="80" y="286"/>
                  <a:pt x="84" y="289"/>
                  <a:pt x="88" y="289"/>
                </a:cubicBezTo>
                <a:cubicBezTo>
                  <a:pt x="93" y="289"/>
                  <a:pt x="97" y="286"/>
                  <a:pt x="100" y="282"/>
                </a:cubicBezTo>
                <a:cubicBezTo>
                  <a:pt x="103" y="273"/>
                  <a:pt x="110" y="269"/>
                  <a:pt x="117" y="269"/>
                </a:cubicBezTo>
                <a:cubicBezTo>
                  <a:pt x="125" y="269"/>
                  <a:pt x="131" y="273"/>
                  <a:pt x="134" y="282"/>
                </a:cubicBezTo>
                <a:cubicBezTo>
                  <a:pt x="138" y="286"/>
                  <a:pt x="142" y="289"/>
                  <a:pt x="146" y="289"/>
                </a:cubicBezTo>
                <a:cubicBezTo>
                  <a:pt x="151" y="289"/>
                  <a:pt x="155" y="286"/>
                  <a:pt x="158" y="282"/>
                </a:cubicBezTo>
                <a:cubicBezTo>
                  <a:pt x="161" y="273"/>
                  <a:pt x="168" y="269"/>
                  <a:pt x="175" y="269"/>
                </a:cubicBezTo>
                <a:cubicBezTo>
                  <a:pt x="183" y="269"/>
                  <a:pt x="189" y="273"/>
                  <a:pt x="192" y="282"/>
                </a:cubicBezTo>
                <a:cubicBezTo>
                  <a:pt x="196" y="286"/>
                  <a:pt x="200" y="289"/>
                  <a:pt x="204" y="289"/>
                </a:cubicBezTo>
                <a:cubicBezTo>
                  <a:pt x="209" y="289"/>
                  <a:pt x="213" y="286"/>
                  <a:pt x="216" y="282"/>
                </a:cubicBezTo>
                <a:cubicBezTo>
                  <a:pt x="219" y="273"/>
                  <a:pt x="226" y="269"/>
                  <a:pt x="233" y="269"/>
                </a:cubicBezTo>
                <a:cubicBezTo>
                  <a:pt x="240" y="269"/>
                  <a:pt x="246" y="272"/>
                  <a:pt x="250" y="280"/>
                </a:cubicBezTo>
                <a:cubicBezTo>
                  <a:pt x="254" y="284"/>
                  <a:pt x="254" y="284"/>
                  <a:pt x="254" y="284"/>
                </a:cubicBezTo>
                <a:cubicBezTo>
                  <a:pt x="261" y="291"/>
                  <a:pt x="271" y="291"/>
                  <a:pt x="278" y="284"/>
                </a:cubicBezTo>
                <a:cubicBezTo>
                  <a:pt x="285" y="278"/>
                  <a:pt x="285" y="278"/>
                  <a:pt x="285" y="278"/>
                </a:cubicBezTo>
                <a:cubicBezTo>
                  <a:pt x="291" y="271"/>
                  <a:pt x="291" y="261"/>
                  <a:pt x="285" y="254"/>
                </a:cubicBezTo>
                <a:cubicBezTo>
                  <a:pt x="277" y="247"/>
                  <a:pt x="277" y="247"/>
                  <a:pt x="277" y="247"/>
                </a:cubicBezTo>
                <a:cubicBezTo>
                  <a:pt x="271" y="243"/>
                  <a:pt x="270" y="238"/>
                  <a:pt x="270" y="232"/>
                </a:cubicBezTo>
                <a:cubicBezTo>
                  <a:pt x="270" y="225"/>
                  <a:pt x="275" y="218"/>
                  <a:pt x="283" y="215"/>
                </a:cubicBezTo>
                <a:cubicBezTo>
                  <a:pt x="287" y="212"/>
                  <a:pt x="290" y="208"/>
                  <a:pt x="290" y="203"/>
                </a:cubicBezTo>
                <a:cubicBezTo>
                  <a:pt x="290" y="199"/>
                  <a:pt x="287" y="195"/>
                  <a:pt x="284" y="191"/>
                </a:cubicBezTo>
                <a:cubicBezTo>
                  <a:pt x="275" y="189"/>
                  <a:pt x="270" y="182"/>
                  <a:pt x="270" y="174"/>
                </a:cubicBezTo>
                <a:cubicBezTo>
                  <a:pt x="270" y="167"/>
                  <a:pt x="275" y="160"/>
                  <a:pt x="283" y="157"/>
                </a:cubicBezTo>
                <a:close/>
                <a:moveTo>
                  <a:pt x="68" y="86"/>
                </a:moveTo>
                <a:cubicBezTo>
                  <a:pt x="223" y="86"/>
                  <a:pt x="223" y="86"/>
                  <a:pt x="223" y="86"/>
                </a:cubicBezTo>
                <a:cubicBezTo>
                  <a:pt x="224" y="86"/>
                  <a:pt x="225" y="86"/>
                  <a:pt x="226" y="86"/>
                </a:cubicBezTo>
                <a:cubicBezTo>
                  <a:pt x="168" y="136"/>
                  <a:pt x="168" y="136"/>
                  <a:pt x="168" y="136"/>
                </a:cubicBezTo>
                <a:cubicBezTo>
                  <a:pt x="161" y="142"/>
                  <a:pt x="161" y="142"/>
                  <a:pt x="161" y="142"/>
                </a:cubicBezTo>
                <a:cubicBezTo>
                  <a:pt x="146" y="154"/>
                  <a:pt x="146" y="154"/>
                  <a:pt x="146" y="154"/>
                </a:cubicBezTo>
                <a:cubicBezTo>
                  <a:pt x="131" y="142"/>
                  <a:pt x="131" y="142"/>
                  <a:pt x="131" y="142"/>
                </a:cubicBezTo>
                <a:cubicBezTo>
                  <a:pt x="123" y="136"/>
                  <a:pt x="123" y="136"/>
                  <a:pt x="123" y="136"/>
                </a:cubicBezTo>
                <a:cubicBezTo>
                  <a:pt x="65" y="86"/>
                  <a:pt x="65" y="86"/>
                  <a:pt x="65" y="86"/>
                </a:cubicBezTo>
                <a:cubicBezTo>
                  <a:pt x="66" y="86"/>
                  <a:pt x="67" y="86"/>
                  <a:pt x="68" y="86"/>
                </a:cubicBezTo>
                <a:close/>
                <a:moveTo>
                  <a:pt x="58" y="197"/>
                </a:moveTo>
                <a:cubicBezTo>
                  <a:pt x="58" y="196"/>
                  <a:pt x="58" y="195"/>
                  <a:pt x="58" y="194"/>
                </a:cubicBezTo>
                <a:cubicBezTo>
                  <a:pt x="58" y="96"/>
                  <a:pt x="58" y="96"/>
                  <a:pt x="58" y="96"/>
                </a:cubicBezTo>
                <a:cubicBezTo>
                  <a:pt x="58" y="95"/>
                  <a:pt x="58" y="94"/>
                  <a:pt x="58" y="93"/>
                </a:cubicBezTo>
                <a:cubicBezTo>
                  <a:pt x="116" y="142"/>
                  <a:pt x="116" y="142"/>
                  <a:pt x="116" y="142"/>
                </a:cubicBezTo>
                <a:lnTo>
                  <a:pt x="58" y="197"/>
                </a:lnTo>
                <a:close/>
                <a:moveTo>
                  <a:pt x="223" y="205"/>
                </a:moveTo>
                <a:cubicBezTo>
                  <a:pt x="68" y="205"/>
                  <a:pt x="68" y="205"/>
                  <a:pt x="68" y="205"/>
                </a:cubicBezTo>
                <a:cubicBezTo>
                  <a:pt x="67" y="205"/>
                  <a:pt x="66" y="204"/>
                  <a:pt x="65" y="204"/>
                </a:cubicBezTo>
                <a:cubicBezTo>
                  <a:pt x="123" y="149"/>
                  <a:pt x="123" y="149"/>
                  <a:pt x="123" y="149"/>
                </a:cubicBezTo>
                <a:cubicBezTo>
                  <a:pt x="146" y="167"/>
                  <a:pt x="146" y="167"/>
                  <a:pt x="146" y="167"/>
                </a:cubicBezTo>
                <a:cubicBezTo>
                  <a:pt x="168" y="149"/>
                  <a:pt x="168" y="149"/>
                  <a:pt x="168" y="149"/>
                </a:cubicBezTo>
                <a:cubicBezTo>
                  <a:pt x="226" y="204"/>
                  <a:pt x="226" y="204"/>
                  <a:pt x="226" y="204"/>
                </a:cubicBezTo>
                <a:cubicBezTo>
                  <a:pt x="225" y="204"/>
                  <a:pt x="224" y="205"/>
                  <a:pt x="223" y="205"/>
                </a:cubicBezTo>
                <a:close/>
                <a:moveTo>
                  <a:pt x="234" y="194"/>
                </a:moveTo>
                <a:cubicBezTo>
                  <a:pt x="234" y="195"/>
                  <a:pt x="233" y="196"/>
                  <a:pt x="233" y="197"/>
                </a:cubicBezTo>
                <a:cubicBezTo>
                  <a:pt x="176" y="142"/>
                  <a:pt x="176" y="142"/>
                  <a:pt x="176" y="142"/>
                </a:cubicBezTo>
                <a:cubicBezTo>
                  <a:pt x="233" y="93"/>
                  <a:pt x="233" y="93"/>
                  <a:pt x="233" y="93"/>
                </a:cubicBezTo>
                <a:cubicBezTo>
                  <a:pt x="233" y="94"/>
                  <a:pt x="234" y="95"/>
                  <a:pt x="234" y="96"/>
                </a:cubicBezTo>
                <a:lnTo>
                  <a:pt x="234" y="1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717834" y="5003499"/>
            <a:ext cx="289891" cy="286378"/>
          </a:xfrm>
          <a:custGeom>
            <a:avLst/>
            <a:gdLst>
              <a:gd name="T0" fmla="*/ 290 w 291"/>
              <a:gd name="T1" fmla="*/ 144 h 288"/>
              <a:gd name="T2" fmla="*/ 270 w 291"/>
              <a:gd name="T3" fmla="*/ 115 h 288"/>
              <a:gd name="T4" fmla="*/ 290 w 291"/>
              <a:gd name="T5" fmla="*/ 86 h 288"/>
              <a:gd name="T6" fmla="*/ 270 w 291"/>
              <a:gd name="T7" fmla="*/ 57 h 288"/>
              <a:gd name="T8" fmla="*/ 284 w 291"/>
              <a:gd name="T9" fmla="*/ 36 h 288"/>
              <a:gd name="T10" fmla="*/ 278 w 291"/>
              <a:gd name="T11" fmla="*/ 5 h 288"/>
              <a:gd name="T12" fmla="*/ 254 w 291"/>
              <a:gd name="T13" fmla="*/ 5 h 288"/>
              <a:gd name="T14" fmla="*/ 233 w 291"/>
              <a:gd name="T15" fmla="*/ 20 h 288"/>
              <a:gd name="T16" fmla="*/ 204 w 291"/>
              <a:gd name="T17" fmla="*/ 0 h 288"/>
              <a:gd name="T18" fmla="*/ 175 w 291"/>
              <a:gd name="T19" fmla="*/ 20 h 288"/>
              <a:gd name="T20" fmla="*/ 146 w 291"/>
              <a:gd name="T21" fmla="*/ 0 h 288"/>
              <a:gd name="T22" fmla="*/ 117 w 291"/>
              <a:gd name="T23" fmla="*/ 20 h 288"/>
              <a:gd name="T24" fmla="*/ 88 w 291"/>
              <a:gd name="T25" fmla="*/ 0 h 288"/>
              <a:gd name="T26" fmla="*/ 59 w 291"/>
              <a:gd name="T27" fmla="*/ 20 h 288"/>
              <a:gd name="T28" fmla="*/ 37 w 291"/>
              <a:gd name="T29" fmla="*/ 5 h 288"/>
              <a:gd name="T30" fmla="*/ 13 w 291"/>
              <a:gd name="T31" fmla="*/ 5 h 288"/>
              <a:gd name="T32" fmla="*/ 7 w 291"/>
              <a:gd name="T33" fmla="*/ 36 h 288"/>
              <a:gd name="T34" fmla="*/ 23 w 291"/>
              <a:gd name="T35" fmla="*/ 57 h 288"/>
              <a:gd name="T36" fmla="*/ 2 w 291"/>
              <a:gd name="T37" fmla="*/ 86 h 288"/>
              <a:gd name="T38" fmla="*/ 23 w 291"/>
              <a:gd name="T39" fmla="*/ 115 h 288"/>
              <a:gd name="T40" fmla="*/ 2 w 291"/>
              <a:gd name="T41" fmla="*/ 144 h 288"/>
              <a:gd name="T42" fmla="*/ 23 w 291"/>
              <a:gd name="T43" fmla="*/ 173 h 288"/>
              <a:gd name="T44" fmla="*/ 2 w 291"/>
              <a:gd name="T45" fmla="*/ 202 h 288"/>
              <a:gd name="T46" fmla="*/ 23 w 291"/>
              <a:gd name="T47" fmla="*/ 231 h 288"/>
              <a:gd name="T48" fmla="*/ 7 w 291"/>
              <a:gd name="T49" fmla="*/ 253 h 288"/>
              <a:gd name="T50" fmla="*/ 13 w 291"/>
              <a:gd name="T51" fmla="*/ 283 h 288"/>
              <a:gd name="T52" fmla="*/ 37 w 291"/>
              <a:gd name="T53" fmla="*/ 283 h 288"/>
              <a:gd name="T54" fmla="*/ 59 w 291"/>
              <a:gd name="T55" fmla="*/ 268 h 288"/>
              <a:gd name="T56" fmla="*/ 88 w 291"/>
              <a:gd name="T57" fmla="*/ 288 h 288"/>
              <a:gd name="T58" fmla="*/ 117 w 291"/>
              <a:gd name="T59" fmla="*/ 268 h 288"/>
              <a:gd name="T60" fmla="*/ 146 w 291"/>
              <a:gd name="T61" fmla="*/ 288 h 288"/>
              <a:gd name="T62" fmla="*/ 175 w 291"/>
              <a:gd name="T63" fmla="*/ 268 h 288"/>
              <a:gd name="T64" fmla="*/ 204 w 291"/>
              <a:gd name="T65" fmla="*/ 288 h 288"/>
              <a:gd name="T66" fmla="*/ 233 w 291"/>
              <a:gd name="T67" fmla="*/ 268 h 288"/>
              <a:gd name="T68" fmla="*/ 254 w 291"/>
              <a:gd name="T69" fmla="*/ 283 h 288"/>
              <a:gd name="T70" fmla="*/ 278 w 291"/>
              <a:gd name="T71" fmla="*/ 283 h 288"/>
              <a:gd name="T72" fmla="*/ 284 w 291"/>
              <a:gd name="T73" fmla="*/ 253 h 288"/>
              <a:gd name="T74" fmla="*/ 270 w 291"/>
              <a:gd name="T75" fmla="*/ 231 h 288"/>
              <a:gd name="T76" fmla="*/ 290 w 291"/>
              <a:gd name="T77" fmla="*/ 202 h 288"/>
              <a:gd name="T78" fmla="*/ 270 w 291"/>
              <a:gd name="T79" fmla="*/ 173 h 288"/>
              <a:gd name="T80" fmla="*/ 245 w 291"/>
              <a:gd name="T81" fmla="*/ 243 h 288"/>
              <a:gd name="T82" fmla="*/ 47 w 291"/>
              <a:gd name="T83" fmla="*/ 45 h 288"/>
              <a:gd name="T84" fmla="*/ 245 w 291"/>
              <a:gd name="T85" fmla="*/ 243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91" h="288">
                <a:moveTo>
                  <a:pt x="282" y="156"/>
                </a:moveTo>
                <a:cubicBezTo>
                  <a:pt x="287" y="153"/>
                  <a:pt x="290" y="148"/>
                  <a:pt x="290" y="144"/>
                </a:cubicBezTo>
                <a:cubicBezTo>
                  <a:pt x="290" y="140"/>
                  <a:pt x="287" y="136"/>
                  <a:pt x="283" y="132"/>
                </a:cubicBezTo>
                <a:cubicBezTo>
                  <a:pt x="274" y="129"/>
                  <a:pt x="270" y="123"/>
                  <a:pt x="270" y="115"/>
                </a:cubicBezTo>
                <a:cubicBezTo>
                  <a:pt x="270" y="107"/>
                  <a:pt x="274" y="101"/>
                  <a:pt x="282" y="98"/>
                </a:cubicBezTo>
                <a:cubicBezTo>
                  <a:pt x="287" y="95"/>
                  <a:pt x="290" y="91"/>
                  <a:pt x="290" y="86"/>
                </a:cubicBezTo>
                <a:cubicBezTo>
                  <a:pt x="290" y="82"/>
                  <a:pt x="287" y="78"/>
                  <a:pt x="283" y="74"/>
                </a:cubicBezTo>
                <a:cubicBezTo>
                  <a:pt x="274" y="72"/>
                  <a:pt x="270" y="65"/>
                  <a:pt x="270" y="57"/>
                </a:cubicBezTo>
                <a:cubicBezTo>
                  <a:pt x="270" y="51"/>
                  <a:pt x="271" y="46"/>
                  <a:pt x="278" y="42"/>
                </a:cubicBezTo>
                <a:cubicBezTo>
                  <a:pt x="284" y="36"/>
                  <a:pt x="284" y="36"/>
                  <a:pt x="284" y="36"/>
                </a:cubicBezTo>
                <a:cubicBezTo>
                  <a:pt x="291" y="29"/>
                  <a:pt x="291" y="19"/>
                  <a:pt x="284" y="12"/>
                </a:cubicBezTo>
                <a:cubicBezTo>
                  <a:pt x="278" y="5"/>
                  <a:pt x="278" y="5"/>
                  <a:pt x="278" y="5"/>
                </a:cubicBezTo>
                <a:cubicBezTo>
                  <a:pt x="274" y="2"/>
                  <a:pt x="270" y="1"/>
                  <a:pt x="266" y="1"/>
                </a:cubicBezTo>
                <a:cubicBezTo>
                  <a:pt x="261" y="1"/>
                  <a:pt x="257" y="2"/>
                  <a:pt x="254" y="5"/>
                </a:cubicBezTo>
                <a:cubicBezTo>
                  <a:pt x="249" y="10"/>
                  <a:pt x="249" y="10"/>
                  <a:pt x="249" y="10"/>
                </a:cubicBezTo>
                <a:cubicBezTo>
                  <a:pt x="246" y="18"/>
                  <a:pt x="240" y="20"/>
                  <a:pt x="233" y="20"/>
                </a:cubicBezTo>
                <a:cubicBezTo>
                  <a:pt x="225" y="20"/>
                  <a:pt x="219" y="16"/>
                  <a:pt x="216" y="7"/>
                </a:cubicBezTo>
                <a:cubicBezTo>
                  <a:pt x="212" y="3"/>
                  <a:pt x="208" y="0"/>
                  <a:pt x="204" y="0"/>
                </a:cubicBezTo>
                <a:cubicBezTo>
                  <a:pt x="200" y="0"/>
                  <a:pt x="196" y="3"/>
                  <a:pt x="192" y="7"/>
                </a:cubicBezTo>
                <a:cubicBezTo>
                  <a:pt x="189" y="16"/>
                  <a:pt x="183" y="20"/>
                  <a:pt x="175" y="20"/>
                </a:cubicBezTo>
                <a:cubicBezTo>
                  <a:pt x="167" y="20"/>
                  <a:pt x="161" y="16"/>
                  <a:pt x="158" y="7"/>
                </a:cubicBezTo>
                <a:cubicBezTo>
                  <a:pt x="155" y="3"/>
                  <a:pt x="151" y="0"/>
                  <a:pt x="146" y="0"/>
                </a:cubicBezTo>
                <a:cubicBezTo>
                  <a:pt x="142" y="0"/>
                  <a:pt x="138" y="3"/>
                  <a:pt x="134" y="7"/>
                </a:cubicBezTo>
                <a:cubicBezTo>
                  <a:pt x="132" y="16"/>
                  <a:pt x="125" y="20"/>
                  <a:pt x="117" y="20"/>
                </a:cubicBezTo>
                <a:cubicBezTo>
                  <a:pt x="109" y="20"/>
                  <a:pt x="103" y="16"/>
                  <a:pt x="100" y="7"/>
                </a:cubicBezTo>
                <a:cubicBezTo>
                  <a:pt x="97" y="3"/>
                  <a:pt x="93" y="0"/>
                  <a:pt x="88" y="0"/>
                </a:cubicBezTo>
                <a:cubicBezTo>
                  <a:pt x="84" y="0"/>
                  <a:pt x="80" y="3"/>
                  <a:pt x="77" y="7"/>
                </a:cubicBezTo>
                <a:cubicBezTo>
                  <a:pt x="74" y="16"/>
                  <a:pt x="67" y="20"/>
                  <a:pt x="59" y="20"/>
                </a:cubicBezTo>
                <a:cubicBezTo>
                  <a:pt x="53" y="20"/>
                  <a:pt x="48" y="19"/>
                  <a:pt x="45" y="13"/>
                </a:cubicBezTo>
                <a:cubicBezTo>
                  <a:pt x="37" y="5"/>
                  <a:pt x="37" y="5"/>
                  <a:pt x="37" y="5"/>
                </a:cubicBezTo>
                <a:cubicBezTo>
                  <a:pt x="34" y="2"/>
                  <a:pt x="29" y="1"/>
                  <a:pt x="25" y="1"/>
                </a:cubicBezTo>
                <a:cubicBezTo>
                  <a:pt x="21" y="1"/>
                  <a:pt x="16" y="2"/>
                  <a:pt x="13" y="5"/>
                </a:cubicBezTo>
                <a:cubicBezTo>
                  <a:pt x="7" y="12"/>
                  <a:pt x="7" y="12"/>
                  <a:pt x="7" y="12"/>
                </a:cubicBezTo>
                <a:cubicBezTo>
                  <a:pt x="0" y="19"/>
                  <a:pt x="0" y="29"/>
                  <a:pt x="7" y="36"/>
                </a:cubicBezTo>
                <a:cubicBezTo>
                  <a:pt x="12" y="41"/>
                  <a:pt x="12" y="41"/>
                  <a:pt x="12" y="41"/>
                </a:cubicBezTo>
                <a:cubicBezTo>
                  <a:pt x="19" y="44"/>
                  <a:pt x="23" y="50"/>
                  <a:pt x="23" y="57"/>
                </a:cubicBezTo>
                <a:cubicBezTo>
                  <a:pt x="23" y="65"/>
                  <a:pt x="18" y="72"/>
                  <a:pt x="9" y="74"/>
                </a:cubicBezTo>
                <a:cubicBezTo>
                  <a:pt x="5" y="78"/>
                  <a:pt x="2" y="82"/>
                  <a:pt x="2" y="86"/>
                </a:cubicBezTo>
                <a:cubicBezTo>
                  <a:pt x="2" y="91"/>
                  <a:pt x="5" y="95"/>
                  <a:pt x="10" y="98"/>
                </a:cubicBezTo>
                <a:cubicBezTo>
                  <a:pt x="18" y="101"/>
                  <a:pt x="23" y="107"/>
                  <a:pt x="23" y="115"/>
                </a:cubicBezTo>
                <a:cubicBezTo>
                  <a:pt x="23" y="123"/>
                  <a:pt x="18" y="130"/>
                  <a:pt x="9" y="132"/>
                </a:cubicBezTo>
                <a:cubicBezTo>
                  <a:pt x="5" y="136"/>
                  <a:pt x="2" y="140"/>
                  <a:pt x="2" y="144"/>
                </a:cubicBezTo>
                <a:cubicBezTo>
                  <a:pt x="2" y="148"/>
                  <a:pt x="5" y="153"/>
                  <a:pt x="10" y="156"/>
                </a:cubicBezTo>
                <a:cubicBezTo>
                  <a:pt x="18" y="159"/>
                  <a:pt x="23" y="165"/>
                  <a:pt x="23" y="173"/>
                </a:cubicBezTo>
                <a:cubicBezTo>
                  <a:pt x="23" y="181"/>
                  <a:pt x="18" y="187"/>
                  <a:pt x="9" y="190"/>
                </a:cubicBezTo>
                <a:cubicBezTo>
                  <a:pt x="5" y="193"/>
                  <a:pt x="2" y="197"/>
                  <a:pt x="2" y="202"/>
                </a:cubicBezTo>
                <a:cubicBezTo>
                  <a:pt x="2" y="206"/>
                  <a:pt x="5" y="211"/>
                  <a:pt x="10" y="214"/>
                </a:cubicBezTo>
                <a:cubicBezTo>
                  <a:pt x="18" y="217"/>
                  <a:pt x="23" y="223"/>
                  <a:pt x="23" y="231"/>
                </a:cubicBezTo>
                <a:cubicBezTo>
                  <a:pt x="23" y="238"/>
                  <a:pt x="20" y="244"/>
                  <a:pt x="12" y="247"/>
                </a:cubicBezTo>
                <a:cubicBezTo>
                  <a:pt x="7" y="253"/>
                  <a:pt x="7" y="253"/>
                  <a:pt x="7" y="253"/>
                </a:cubicBezTo>
                <a:cubicBezTo>
                  <a:pt x="0" y="259"/>
                  <a:pt x="0" y="270"/>
                  <a:pt x="7" y="277"/>
                </a:cubicBezTo>
                <a:cubicBezTo>
                  <a:pt x="13" y="283"/>
                  <a:pt x="13" y="283"/>
                  <a:pt x="13" y="283"/>
                </a:cubicBezTo>
                <a:cubicBezTo>
                  <a:pt x="16" y="286"/>
                  <a:pt x="21" y="288"/>
                  <a:pt x="25" y="288"/>
                </a:cubicBezTo>
                <a:cubicBezTo>
                  <a:pt x="29" y="288"/>
                  <a:pt x="34" y="286"/>
                  <a:pt x="37" y="283"/>
                </a:cubicBezTo>
                <a:cubicBezTo>
                  <a:pt x="44" y="276"/>
                  <a:pt x="44" y="276"/>
                  <a:pt x="44" y="276"/>
                </a:cubicBezTo>
                <a:cubicBezTo>
                  <a:pt x="48" y="269"/>
                  <a:pt x="53" y="268"/>
                  <a:pt x="59" y="268"/>
                </a:cubicBezTo>
                <a:cubicBezTo>
                  <a:pt x="67" y="268"/>
                  <a:pt x="73" y="272"/>
                  <a:pt x="76" y="281"/>
                </a:cubicBezTo>
                <a:cubicBezTo>
                  <a:pt x="80" y="285"/>
                  <a:pt x="84" y="288"/>
                  <a:pt x="88" y="288"/>
                </a:cubicBezTo>
                <a:cubicBezTo>
                  <a:pt x="93" y="288"/>
                  <a:pt x="97" y="285"/>
                  <a:pt x="100" y="281"/>
                </a:cubicBezTo>
                <a:cubicBezTo>
                  <a:pt x="103" y="272"/>
                  <a:pt x="110" y="268"/>
                  <a:pt x="117" y="268"/>
                </a:cubicBezTo>
                <a:cubicBezTo>
                  <a:pt x="125" y="268"/>
                  <a:pt x="131" y="272"/>
                  <a:pt x="134" y="281"/>
                </a:cubicBezTo>
                <a:cubicBezTo>
                  <a:pt x="137" y="285"/>
                  <a:pt x="142" y="288"/>
                  <a:pt x="146" y="288"/>
                </a:cubicBezTo>
                <a:cubicBezTo>
                  <a:pt x="151" y="288"/>
                  <a:pt x="155" y="285"/>
                  <a:pt x="158" y="281"/>
                </a:cubicBezTo>
                <a:cubicBezTo>
                  <a:pt x="161" y="272"/>
                  <a:pt x="167" y="268"/>
                  <a:pt x="175" y="268"/>
                </a:cubicBezTo>
                <a:cubicBezTo>
                  <a:pt x="183" y="268"/>
                  <a:pt x="189" y="272"/>
                  <a:pt x="192" y="281"/>
                </a:cubicBezTo>
                <a:cubicBezTo>
                  <a:pt x="195" y="285"/>
                  <a:pt x="200" y="288"/>
                  <a:pt x="204" y="288"/>
                </a:cubicBezTo>
                <a:cubicBezTo>
                  <a:pt x="208" y="288"/>
                  <a:pt x="213" y="285"/>
                  <a:pt x="216" y="281"/>
                </a:cubicBezTo>
                <a:cubicBezTo>
                  <a:pt x="219" y="272"/>
                  <a:pt x="225" y="268"/>
                  <a:pt x="233" y="268"/>
                </a:cubicBezTo>
                <a:cubicBezTo>
                  <a:pt x="240" y="268"/>
                  <a:pt x="246" y="271"/>
                  <a:pt x="249" y="279"/>
                </a:cubicBezTo>
                <a:cubicBezTo>
                  <a:pt x="254" y="283"/>
                  <a:pt x="254" y="283"/>
                  <a:pt x="254" y="283"/>
                </a:cubicBezTo>
                <a:cubicBezTo>
                  <a:pt x="257" y="286"/>
                  <a:pt x="261" y="288"/>
                  <a:pt x="266" y="288"/>
                </a:cubicBezTo>
                <a:cubicBezTo>
                  <a:pt x="270" y="288"/>
                  <a:pt x="274" y="286"/>
                  <a:pt x="278" y="283"/>
                </a:cubicBezTo>
                <a:cubicBezTo>
                  <a:pt x="284" y="277"/>
                  <a:pt x="284" y="277"/>
                  <a:pt x="284" y="277"/>
                </a:cubicBezTo>
                <a:cubicBezTo>
                  <a:pt x="291" y="270"/>
                  <a:pt x="291" y="259"/>
                  <a:pt x="284" y="253"/>
                </a:cubicBezTo>
                <a:cubicBezTo>
                  <a:pt x="277" y="245"/>
                  <a:pt x="277" y="245"/>
                  <a:pt x="277" y="245"/>
                </a:cubicBezTo>
                <a:cubicBezTo>
                  <a:pt x="271" y="242"/>
                  <a:pt x="270" y="237"/>
                  <a:pt x="270" y="231"/>
                </a:cubicBezTo>
                <a:cubicBezTo>
                  <a:pt x="270" y="223"/>
                  <a:pt x="274" y="217"/>
                  <a:pt x="283" y="214"/>
                </a:cubicBezTo>
                <a:cubicBezTo>
                  <a:pt x="287" y="211"/>
                  <a:pt x="290" y="206"/>
                  <a:pt x="290" y="202"/>
                </a:cubicBezTo>
                <a:cubicBezTo>
                  <a:pt x="290" y="197"/>
                  <a:pt x="287" y="193"/>
                  <a:pt x="283" y="190"/>
                </a:cubicBezTo>
                <a:cubicBezTo>
                  <a:pt x="275" y="187"/>
                  <a:pt x="270" y="181"/>
                  <a:pt x="270" y="173"/>
                </a:cubicBezTo>
                <a:cubicBezTo>
                  <a:pt x="270" y="165"/>
                  <a:pt x="274" y="159"/>
                  <a:pt x="282" y="156"/>
                </a:cubicBezTo>
                <a:close/>
                <a:moveTo>
                  <a:pt x="245" y="243"/>
                </a:moveTo>
                <a:cubicBezTo>
                  <a:pt x="47" y="243"/>
                  <a:pt x="47" y="243"/>
                  <a:pt x="47" y="243"/>
                </a:cubicBezTo>
                <a:cubicBezTo>
                  <a:pt x="47" y="45"/>
                  <a:pt x="47" y="45"/>
                  <a:pt x="47" y="45"/>
                </a:cubicBezTo>
                <a:cubicBezTo>
                  <a:pt x="245" y="45"/>
                  <a:pt x="245" y="45"/>
                  <a:pt x="245" y="45"/>
                </a:cubicBezTo>
                <a:lnTo>
                  <a:pt x="245" y="2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660667" y="3281722"/>
            <a:ext cx="140553" cy="288135"/>
          </a:xfrm>
          <a:custGeom>
            <a:avLst/>
            <a:gdLst>
              <a:gd name="T0" fmla="*/ 47 w 80"/>
              <a:gd name="T1" fmla="*/ 82 h 164"/>
              <a:gd name="T2" fmla="*/ 46 w 80"/>
              <a:gd name="T3" fmla="*/ 81 h 164"/>
              <a:gd name="T4" fmla="*/ 80 w 80"/>
              <a:gd name="T5" fmla="*/ 48 h 164"/>
              <a:gd name="T6" fmla="*/ 33 w 80"/>
              <a:gd name="T7" fmla="*/ 0 h 164"/>
              <a:gd name="T8" fmla="*/ 33 w 80"/>
              <a:gd name="T9" fmla="*/ 68 h 164"/>
              <a:gd name="T10" fmla="*/ 8 w 80"/>
              <a:gd name="T11" fmla="*/ 43 h 164"/>
              <a:gd name="T12" fmla="*/ 0 w 80"/>
              <a:gd name="T13" fmla="*/ 51 h 164"/>
              <a:gd name="T14" fmla="*/ 30 w 80"/>
              <a:gd name="T15" fmla="*/ 82 h 164"/>
              <a:gd name="T16" fmla="*/ 0 w 80"/>
              <a:gd name="T17" fmla="*/ 113 h 164"/>
              <a:gd name="T18" fmla="*/ 8 w 80"/>
              <a:gd name="T19" fmla="*/ 121 h 164"/>
              <a:gd name="T20" fmla="*/ 33 w 80"/>
              <a:gd name="T21" fmla="*/ 96 h 164"/>
              <a:gd name="T22" fmla="*/ 33 w 80"/>
              <a:gd name="T23" fmla="*/ 164 h 164"/>
              <a:gd name="T24" fmla="*/ 80 w 80"/>
              <a:gd name="T25" fmla="*/ 116 h 164"/>
              <a:gd name="T26" fmla="*/ 46 w 80"/>
              <a:gd name="T27" fmla="*/ 82 h 164"/>
              <a:gd name="T28" fmla="*/ 47 w 80"/>
              <a:gd name="T29" fmla="*/ 82 h 164"/>
              <a:gd name="T30" fmla="*/ 44 w 80"/>
              <a:gd name="T31" fmla="*/ 28 h 164"/>
              <a:gd name="T32" fmla="*/ 64 w 80"/>
              <a:gd name="T33" fmla="*/ 48 h 164"/>
              <a:gd name="T34" fmla="*/ 44 w 80"/>
              <a:gd name="T35" fmla="*/ 68 h 164"/>
              <a:gd name="T36" fmla="*/ 44 w 80"/>
              <a:gd name="T37" fmla="*/ 28 h 164"/>
              <a:gd name="T38" fmla="*/ 44 w 80"/>
              <a:gd name="T39" fmla="*/ 136 h 164"/>
              <a:gd name="T40" fmla="*/ 44 w 80"/>
              <a:gd name="T41" fmla="*/ 96 h 164"/>
              <a:gd name="T42" fmla="*/ 64 w 80"/>
              <a:gd name="T43" fmla="*/ 116 h 164"/>
              <a:gd name="T44" fmla="*/ 44 w 80"/>
              <a:gd name="T45" fmla="*/ 136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0" h="164">
                <a:moveTo>
                  <a:pt x="47" y="82"/>
                </a:moveTo>
                <a:lnTo>
                  <a:pt x="46" y="81"/>
                </a:lnTo>
                <a:lnTo>
                  <a:pt x="80" y="48"/>
                </a:lnTo>
                <a:lnTo>
                  <a:pt x="33" y="0"/>
                </a:lnTo>
                <a:lnTo>
                  <a:pt x="33" y="68"/>
                </a:lnTo>
                <a:lnTo>
                  <a:pt x="8" y="43"/>
                </a:lnTo>
                <a:lnTo>
                  <a:pt x="0" y="51"/>
                </a:lnTo>
                <a:lnTo>
                  <a:pt x="30" y="82"/>
                </a:lnTo>
                <a:lnTo>
                  <a:pt x="0" y="113"/>
                </a:lnTo>
                <a:lnTo>
                  <a:pt x="8" y="121"/>
                </a:lnTo>
                <a:lnTo>
                  <a:pt x="33" y="96"/>
                </a:lnTo>
                <a:lnTo>
                  <a:pt x="33" y="164"/>
                </a:lnTo>
                <a:lnTo>
                  <a:pt x="80" y="116"/>
                </a:lnTo>
                <a:lnTo>
                  <a:pt x="46" y="82"/>
                </a:lnTo>
                <a:lnTo>
                  <a:pt x="47" y="82"/>
                </a:lnTo>
                <a:close/>
                <a:moveTo>
                  <a:pt x="44" y="28"/>
                </a:moveTo>
                <a:lnTo>
                  <a:pt x="64" y="48"/>
                </a:lnTo>
                <a:lnTo>
                  <a:pt x="44" y="68"/>
                </a:lnTo>
                <a:lnTo>
                  <a:pt x="44" y="28"/>
                </a:lnTo>
                <a:close/>
                <a:moveTo>
                  <a:pt x="44" y="136"/>
                </a:moveTo>
                <a:lnTo>
                  <a:pt x="44" y="96"/>
                </a:lnTo>
                <a:lnTo>
                  <a:pt x="64" y="116"/>
                </a:lnTo>
                <a:lnTo>
                  <a:pt x="44" y="1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9" name="出自【趣你的PPT】(微信:qunideppt)：最优质的PPT资源库"/>
          <p:cNvSpPr>
            <a:spLocks/>
          </p:cNvSpPr>
          <p:nvPr/>
        </p:nvSpPr>
        <p:spPr bwMode="auto">
          <a:xfrm>
            <a:off x="2481282" y="5576254"/>
            <a:ext cx="101901" cy="286378"/>
          </a:xfrm>
          <a:custGeom>
            <a:avLst/>
            <a:gdLst>
              <a:gd name="T0" fmla="*/ 71 w 102"/>
              <a:gd name="T1" fmla="*/ 97 h 288"/>
              <a:gd name="T2" fmla="*/ 71 w 102"/>
              <a:gd name="T3" fmla="*/ 13 h 288"/>
              <a:gd name="T4" fmla="*/ 60 w 102"/>
              <a:gd name="T5" fmla="*/ 0 h 288"/>
              <a:gd name="T6" fmla="*/ 42 w 102"/>
              <a:gd name="T7" fmla="*/ 0 h 288"/>
              <a:gd name="T8" fmla="*/ 31 w 102"/>
              <a:gd name="T9" fmla="*/ 13 h 288"/>
              <a:gd name="T10" fmla="*/ 31 w 102"/>
              <a:gd name="T11" fmla="*/ 97 h 288"/>
              <a:gd name="T12" fmla="*/ 0 w 102"/>
              <a:gd name="T13" fmla="*/ 142 h 288"/>
              <a:gd name="T14" fmla="*/ 0 w 102"/>
              <a:gd name="T15" fmla="*/ 269 h 288"/>
              <a:gd name="T16" fmla="*/ 19 w 102"/>
              <a:gd name="T17" fmla="*/ 288 h 288"/>
              <a:gd name="T18" fmla="*/ 83 w 102"/>
              <a:gd name="T19" fmla="*/ 288 h 288"/>
              <a:gd name="T20" fmla="*/ 102 w 102"/>
              <a:gd name="T21" fmla="*/ 269 h 288"/>
              <a:gd name="T22" fmla="*/ 102 w 102"/>
              <a:gd name="T23" fmla="*/ 142 h 288"/>
              <a:gd name="T24" fmla="*/ 71 w 102"/>
              <a:gd name="T25" fmla="*/ 97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2" h="288">
                <a:moveTo>
                  <a:pt x="71" y="97"/>
                </a:moveTo>
                <a:cubicBezTo>
                  <a:pt x="71" y="13"/>
                  <a:pt x="71" y="13"/>
                  <a:pt x="71" y="13"/>
                </a:cubicBezTo>
                <a:cubicBezTo>
                  <a:pt x="71" y="6"/>
                  <a:pt x="68" y="0"/>
                  <a:pt x="60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34" y="0"/>
                  <a:pt x="31" y="6"/>
                  <a:pt x="31" y="13"/>
                </a:cubicBezTo>
                <a:cubicBezTo>
                  <a:pt x="31" y="97"/>
                  <a:pt x="31" y="97"/>
                  <a:pt x="31" y="97"/>
                </a:cubicBezTo>
                <a:cubicBezTo>
                  <a:pt x="21" y="98"/>
                  <a:pt x="0" y="116"/>
                  <a:pt x="0" y="142"/>
                </a:cubicBezTo>
                <a:cubicBezTo>
                  <a:pt x="0" y="269"/>
                  <a:pt x="0" y="269"/>
                  <a:pt x="0" y="269"/>
                </a:cubicBezTo>
                <a:cubicBezTo>
                  <a:pt x="0" y="279"/>
                  <a:pt x="9" y="288"/>
                  <a:pt x="19" y="288"/>
                </a:cubicBezTo>
                <a:cubicBezTo>
                  <a:pt x="83" y="288"/>
                  <a:pt x="83" y="288"/>
                  <a:pt x="83" y="288"/>
                </a:cubicBezTo>
                <a:cubicBezTo>
                  <a:pt x="94" y="288"/>
                  <a:pt x="102" y="279"/>
                  <a:pt x="102" y="269"/>
                </a:cubicBezTo>
                <a:cubicBezTo>
                  <a:pt x="102" y="142"/>
                  <a:pt x="102" y="142"/>
                  <a:pt x="102" y="142"/>
                </a:cubicBezTo>
                <a:cubicBezTo>
                  <a:pt x="102" y="115"/>
                  <a:pt x="81" y="97"/>
                  <a:pt x="71" y="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090930" y="5576254"/>
            <a:ext cx="101901" cy="286378"/>
          </a:xfrm>
          <a:custGeom>
            <a:avLst/>
            <a:gdLst>
              <a:gd name="T0" fmla="*/ 70 w 102"/>
              <a:gd name="T1" fmla="*/ 97 h 288"/>
              <a:gd name="T2" fmla="*/ 70 w 102"/>
              <a:gd name="T3" fmla="*/ 13 h 288"/>
              <a:gd name="T4" fmla="*/ 60 w 102"/>
              <a:gd name="T5" fmla="*/ 0 h 288"/>
              <a:gd name="T6" fmla="*/ 41 w 102"/>
              <a:gd name="T7" fmla="*/ 0 h 288"/>
              <a:gd name="T8" fmla="*/ 31 w 102"/>
              <a:gd name="T9" fmla="*/ 13 h 288"/>
              <a:gd name="T10" fmla="*/ 31 w 102"/>
              <a:gd name="T11" fmla="*/ 97 h 288"/>
              <a:gd name="T12" fmla="*/ 0 w 102"/>
              <a:gd name="T13" fmla="*/ 142 h 288"/>
              <a:gd name="T14" fmla="*/ 0 w 102"/>
              <a:gd name="T15" fmla="*/ 269 h 288"/>
              <a:gd name="T16" fmla="*/ 19 w 102"/>
              <a:gd name="T17" fmla="*/ 288 h 288"/>
              <a:gd name="T18" fmla="*/ 83 w 102"/>
              <a:gd name="T19" fmla="*/ 288 h 288"/>
              <a:gd name="T20" fmla="*/ 102 w 102"/>
              <a:gd name="T21" fmla="*/ 269 h 288"/>
              <a:gd name="T22" fmla="*/ 102 w 102"/>
              <a:gd name="T23" fmla="*/ 142 h 288"/>
              <a:gd name="T24" fmla="*/ 70 w 102"/>
              <a:gd name="T25" fmla="*/ 97 h 288"/>
              <a:gd name="T26" fmla="*/ 90 w 102"/>
              <a:gd name="T27" fmla="*/ 228 h 288"/>
              <a:gd name="T28" fmla="*/ 11 w 102"/>
              <a:gd name="T29" fmla="*/ 228 h 288"/>
              <a:gd name="T30" fmla="*/ 11 w 102"/>
              <a:gd name="T31" fmla="*/ 171 h 288"/>
              <a:gd name="T32" fmla="*/ 90 w 102"/>
              <a:gd name="T33" fmla="*/ 171 h 288"/>
              <a:gd name="T34" fmla="*/ 90 w 102"/>
              <a:gd name="T35" fmla="*/ 22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2" h="288">
                <a:moveTo>
                  <a:pt x="70" y="97"/>
                </a:moveTo>
                <a:cubicBezTo>
                  <a:pt x="70" y="13"/>
                  <a:pt x="70" y="13"/>
                  <a:pt x="70" y="13"/>
                </a:cubicBezTo>
                <a:cubicBezTo>
                  <a:pt x="70" y="6"/>
                  <a:pt x="67" y="0"/>
                  <a:pt x="60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34" y="0"/>
                  <a:pt x="31" y="6"/>
                  <a:pt x="31" y="13"/>
                </a:cubicBezTo>
                <a:cubicBezTo>
                  <a:pt x="31" y="97"/>
                  <a:pt x="31" y="97"/>
                  <a:pt x="31" y="97"/>
                </a:cubicBezTo>
                <a:cubicBezTo>
                  <a:pt x="20" y="98"/>
                  <a:pt x="0" y="116"/>
                  <a:pt x="0" y="142"/>
                </a:cubicBezTo>
                <a:cubicBezTo>
                  <a:pt x="0" y="269"/>
                  <a:pt x="0" y="269"/>
                  <a:pt x="0" y="269"/>
                </a:cubicBezTo>
                <a:cubicBezTo>
                  <a:pt x="0" y="279"/>
                  <a:pt x="8" y="288"/>
                  <a:pt x="19" y="288"/>
                </a:cubicBezTo>
                <a:cubicBezTo>
                  <a:pt x="83" y="288"/>
                  <a:pt x="83" y="288"/>
                  <a:pt x="83" y="288"/>
                </a:cubicBezTo>
                <a:cubicBezTo>
                  <a:pt x="93" y="288"/>
                  <a:pt x="102" y="279"/>
                  <a:pt x="102" y="269"/>
                </a:cubicBezTo>
                <a:cubicBezTo>
                  <a:pt x="102" y="142"/>
                  <a:pt x="102" y="142"/>
                  <a:pt x="102" y="142"/>
                </a:cubicBezTo>
                <a:cubicBezTo>
                  <a:pt x="102" y="115"/>
                  <a:pt x="81" y="97"/>
                  <a:pt x="70" y="97"/>
                </a:cubicBezTo>
                <a:close/>
                <a:moveTo>
                  <a:pt x="90" y="228"/>
                </a:moveTo>
                <a:cubicBezTo>
                  <a:pt x="11" y="228"/>
                  <a:pt x="11" y="228"/>
                  <a:pt x="11" y="228"/>
                </a:cubicBezTo>
                <a:cubicBezTo>
                  <a:pt x="11" y="171"/>
                  <a:pt x="11" y="171"/>
                  <a:pt x="11" y="171"/>
                </a:cubicBezTo>
                <a:cubicBezTo>
                  <a:pt x="90" y="171"/>
                  <a:pt x="90" y="171"/>
                  <a:pt x="90" y="171"/>
                </a:cubicBezTo>
                <a:lnTo>
                  <a:pt x="90" y="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1" name="出自【趣你的PPT】(微信:qunideppt)：最优质的PPT资源库"/>
          <p:cNvSpPr>
            <a:spLocks/>
          </p:cNvSpPr>
          <p:nvPr/>
        </p:nvSpPr>
        <p:spPr bwMode="auto">
          <a:xfrm>
            <a:off x="3598680" y="5576254"/>
            <a:ext cx="230157" cy="286378"/>
          </a:xfrm>
          <a:custGeom>
            <a:avLst/>
            <a:gdLst>
              <a:gd name="T0" fmla="*/ 231 w 231"/>
              <a:gd name="T1" fmla="*/ 0 h 288"/>
              <a:gd name="T2" fmla="*/ 0 w 231"/>
              <a:gd name="T3" fmla="*/ 0 h 288"/>
              <a:gd name="T4" fmla="*/ 99 w 231"/>
              <a:gd name="T5" fmla="*/ 114 h 288"/>
              <a:gd name="T6" fmla="*/ 99 w 231"/>
              <a:gd name="T7" fmla="*/ 243 h 288"/>
              <a:gd name="T8" fmla="*/ 46 w 231"/>
              <a:gd name="T9" fmla="*/ 288 h 288"/>
              <a:gd name="T10" fmla="*/ 185 w 231"/>
              <a:gd name="T11" fmla="*/ 288 h 288"/>
              <a:gd name="T12" fmla="*/ 132 w 231"/>
              <a:gd name="T13" fmla="*/ 243 h 288"/>
              <a:gd name="T14" fmla="*/ 132 w 231"/>
              <a:gd name="T15" fmla="*/ 114 h 288"/>
              <a:gd name="T16" fmla="*/ 231 w 231"/>
              <a:gd name="T17" fmla="*/ 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1" h="288">
                <a:moveTo>
                  <a:pt x="2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58"/>
                  <a:pt x="43" y="106"/>
                  <a:pt x="99" y="114"/>
                </a:cubicBezTo>
                <a:cubicBezTo>
                  <a:pt x="99" y="243"/>
                  <a:pt x="99" y="243"/>
                  <a:pt x="99" y="243"/>
                </a:cubicBezTo>
                <a:cubicBezTo>
                  <a:pt x="68" y="248"/>
                  <a:pt x="46" y="266"/>
                  <a:pt x="46" y="288"/>
                </a:cubicBezTo>
                <a:cubicBezTo>
                  <a:pt x="185" y="288"/>
                  <a:pt x="185" y="288"/>
                  <a:pt x="185" y="288"/>
                </a:cubicBezTo>
                <a:cubicBezTo>
                  <a:pt x="185" y="266"/>
                  <a:pt x="162" y="248"/>
                  <a:pt x="132" y="243"/>
                </a:cubicBezTo>
                <a:cubicBezTo>
                  <a:pt x="132" y="114"/>
                  <a:pt x="132" y="114"/>
                  <a:pt x="132" y="114"/>
                </a:cubicBezTo>
                <a:cubicBezTo>
                  <a:pt x="188" y="106"/>
                  <a:pt x="231" y="58"/>
                  <a:pt x="23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2" name="出自【趣你的PPT】(微信:qunideppt)：最优质的PPT资源库"/>
          <p:cNvSpPr>
            <a:spLocks noChangeShapeType="1"/>
          </p:cNvSpPr>
          <p:nvPr/>
        </p:nvSpPr>
        <p:spPr bwMode="auto">
          <a:xfrm>
            <a:off x="7639584" y="1559946"/>
            <a:ext cx="0" cy="0"/>
          </a:xfrm>
          <a:prstGeom prst="line">
            <a:avLst/>
          </a:prstGeom>
          <a:solidFill>
            <a:srgbClr val="4472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3" name="出自【趣你的PPT】(微信:qunideppt)：最优质的PPT资源库"/>
          <p:cNvSpPr>
            <a:spLocks noChangeShapeType="1"/>
          </p:cNvSpPr>
          <p:nvPr/>
        </p:nvSpPr>
        <p:spPr bwMode="auto">
          <a:xfrm>
            <a:off x="7639584" y="1559946"/>
            <a:ext cx="0" cy="0"/>
          </a:xfrm>
          <a:prstGeom prst="line">
            <a:avLst/>
          </a:prstGeom>
          <a:solidFill>
            <a:srgbClr val="4472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4" name="出自【趣你的PPT】(微信:qunideppt)：最优质的PPT资源库"/>
          <p:cNvSpPr>
            <a:spLocks/>
          </p:cNvSpPr>
          <p:nvPr/>
        </p:nvSpPr>
        <p:spPr bwMode="auto">
          <a:xfrm>
            <a:off x="7639584" y="1559946"/>
            <a:ext cx="179206" cy="286378"/>
          </a:xfrm>
          <a:custGeom>
            <a:avLst/>
            <a:gdLst>
              <a:gd name="T0" fmla="*/ 102 w 102"/>
              <a:gd name="T1" fmla="*/ 92 h 163"/>
              <a:gd name="T2" fmla="*/ 0 w 102"/>
              <a:gd name="T3" fmla="*/ 0 h 163"/>
              <a:gd name="T4" fmla="*/ 0 w 102"/>
              <a:gd name="T5" fmla="*/ 0 h 163"/>
              <a:gd name="T6" fmla="*/ 0 w 102"/>
              <a:gd name="T7" fmla="*/ 0 h 163"/>
              <a:gd name="T8" fmla="*/ 0 w 102"/>
              <a:gd name="T9" fmla="*/ 0 h 163"/>
              <a:gd name="T10" fmla="*/ 0 w 102"/>
              <a:gd name="T11" fmla="*/ 138 h 163"/>
              <a:gd name="T12" fmla="*/ 36 w 102"/>
              <a:gd name="T13" fmla="*/ 114 h 163"/>
              <a:gd name="T14" fmla="*/ 58 w 102"/>
              <a:gd name="T15" fmla="*/ 163 h 163"/>
              <a:gd name="T16" fmla="*/ 83 w 102"/>
              <a:gd name="T17" fmla="*/ 152 h 163"/>
              <a:gd name="T18" fmla="*/ 61 w 102"/>
              <a:gd name="T19" fmla="*/ 103 h 163"/>
              <a:gd name="T20" fmla="*/ 102 w 102"/>
              <a:gd name="T21" fmla="*/ 92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2" h="163">
                <a:moveTo>
                  <a:pt x="102" y="92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138"/>
                </a:lnTo>
                <a:lnTo>
                  <a:pt x="36" y="114"/>
                </a:lnTo>
                <a:lnTo>
                  <a:pt x="58" y="163"/>
                </a:lnTo>
                <a:lnTo>
                  <a:pt x="83" y="152"/>
                </a:lnTo>
                <a:lnTo>
                  <a:pt x="61" y="103"/>
                </a:lnTo>
                <a:lnTo>
                  <a:pt x="102" y="9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425060" y="5022825"/>
            <a:ext cx="168664" cy="33382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425060" y="5091345"/>
            <a:ext cx="168664" cy="31624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7" name="出自【趣你的PPT】(微信:qunideppt)：最优质的PPT资源库"/>
          <p:cNvSpPr>
            <a:spLocks/>
          </p:cNvSpPr>
          <p:nvPr/>
        </p:nvSpPr>
        <p:spPr bwMode="auto">
          <a:xfrm>
            <a:off x="2425060" y="5159864"/>
            <a:ext cx="168664" cy="31624"/>
          </a:xfrm>
          <a:custGeom>
            <a:avLst/>
            <a:gdLst>
              <a:gd name="T0" fmla="*/ 169 w 169"/>
              <a:gd name="T1" fmla="*/ 0 h 32"/>
              <a:gd name="T2" fmla="*/ 0 w 169"/>
              <a:gd name="T3" fmla="*/ 0 h 32"/>
              <a:gd name="T4" fmla="*/ 0 w 169"/>
              <a:gd name="T5" fmla="*/ 32 h 32"/>
              <a:gd name="T6" fmla="*/ 130 w 169"/>
              <a:gd name="T7" fmla="*/ 32 h 32"/>
              <a:gd name="T8" fmla="*/ 169 w 169"/>
              <a:gd name="T9" fmla="*/ 18 h 32"/>
              <a:gd name="T10" fmla="*/ 169 w 169"/>
              <a:gd name="T11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9" h="32">
                <a:moveTo>
                  <a:pt x="169" y="0"/>
                </a:moveTo>
                <a:cubicBezTo>
                  <a:pt x="0" y="0"/>
                  <a:pt x="0" y="0"/>
                  <a:pt x="0" y="0"/>
                </a:cubicBezTo>
                <a:cubicBezTo>
                  <a:pt x="0" y="32"/>
                  <a:pt x="0" y="32"/>
                  <a:pt x="0" y="32"/>
                </a:cubicBezTo>
                <a:cubicBezTo>
                  <a:pt x="130" y="32"/>
                  <a:pt x="130" y="32"/>
                  <a:pt x="130" y="32"/>
                </a:cubicBezTo>
                <a:cubicBezTo>
                  <a:pt x="141" y="25"/>
                  <a:pt x="155" y="20"/>
                  <a:pt x="169" y="18"/>
                </a:cubicBezTo>
                <a:lnTo>
                  <a:pt x="16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8" name="出自【趣你的PPT】(微信:qunideppt)：最优质的PPT资源库"/>
          <p:cNvSpPr>
            <a:spLocks/>
          </p:cNvSpPr>
          <p:nvPr/>
        </p:nvSpPr>
        <p:spPr bwMode="auto">
          <a:xfrm>
            <a:off x="2425060" y="5226627"/>
            <a:ext cx="101901" cy="31624"/>
          </a:xfrm>
          <a:custGeom>
            <a:avLst/>
            <a:gdLst>
              <a:gd name="T0" fmla="*/ 103 w 103"/>
              <a:gd name="T1" fmla="*/ 0 h 32"/>
              <a:gd name="T2" fmla="*/ 0 w 103"/>
              <a:gd name="T3" fmla="*/ 0 h 32"/>
              <a:gd name="T4" fmla="*/ 0 w 103"/>
              <a:gd name="T5" fmla="*/ 32 h 32"/>
              <a:gd name="T6" fmla="*/ 102 w 103"/>
              <a:gd name="T7" fmla="*/ 32 h 32"/>
              <a:gd name="T8" fmla="*/ 100 w 103"/>
              <a:gd name="T9" fmla="*/ 18 h 32"/>
              <a:gd name="T10" fmla="*/ 103 w 103"/>
              <a:gd name="T11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" h="32">
                <a:moveTo>
                  <a:pt x="10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32"/>
                  <a:pt x="0" y="32"/>
                  <a:pt x="0" y="32"/>
                </a:cubicBezTo>
                <a:cubicBezTo>
                  <a:pt x="102" y="32"/>
                  <a:pt x="102" y="32"/>
                  <a:pt x="102" y="32"/>
                </a:cubicBezTo>
                <a:cubicBezTo>
                  <a:pt x="101" y="28"/>
                  <a:pt x="100" y="23"/>
                  <a:pt x="100" y="18"/>
                </a:cubicBezTo>
                <a:cubicBezTo>
                  <a:pt x="100" y="12"/>
                  <a:pt x="101" y="6"/>
                  <a:pt x="10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9" name="出自【趣你的PPT】(微信:qunideppt)：最优质的PPT资源库"/>
          <p:cNvSpPr>
            <a:spLocks/>
          </p:cNvSpPr>
          <p:nvPr/>
        </p:nvSpPr>
        <p:spPr bwMode="auto">
          <a:xfrm>
            <a:off x="2548044" y="5003499"/>
            <a:ext cx="165150" cy="286378"/>
          </a:xfrm>
          <a:custGeom>
            <a:avLst/>
            <a:gdLst>
              <a:gd name="T0" fmla="*/ 81 w 165"/>
              <a:gd name="T1" fmla="*/ 19 h 287"/>
              <a:gd name="T2" fmla="*/ 81 w 165"/>
              <a:gd name="T3" fmla="*/ 202 h 287"/>
              <a:gd name="T4" fmla="*/ 56 w 165"/>
              <a:gd name="T5" fmla="*/ 197 h 287"/>
              <a:gd name="T6" fmla="*/ 0 w 165"/>
              <a:gd name="T7" fmla="*/ 242 h 287"/>
              <a:gd name="T8" fmla="*/ 56 w 165"/>
              <a:gd name="T9" fmla="*/ 287 h 287"/>
              <a:gd name="T10" fmla="*/ 112 w 165"/>
              <a:gd name="T11" fmla="*/ 243 h 287"/>
              <a:gd name="T12" fmla="*/ 112 w 165"/>
              <a:gd name="T13" fmla="*/ 243 h 287"/>
              <a:gd name="T14" fmla="*/ 112 w 165"/>
              <a:gd name="T15" fmla="*/ 72 h 287"/>
              <a:gd name="T16" fmla="*/ 165 w 165"/>
              <a:gd name="T17" fmla="*/ 59 h 287"/>
              <a:gd name="T18" fmla="*/ 165 w 165"/>
              <a:gd name="T19" fmla="*/ 0 h 287"/>
              <a:gd name="T20" fmla="*/ 82 w 165"/>
              <a:gd name="T21" fmla="*/ 19 h 287"/>
              <a:gd name="T22" fmla="*/ 81 w 165"/>
              <a:gd name="T23" fmla="*/ 19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5" h="287">
                <a:moveTo>
                  <a:pt x="81" y="19"/>
                </a:moveTo>
                <a:cubicBezTo>
                  <a:pt x="81" y="202"/>
                  <a:pt x="81" y="202"/>
                  <a:pt x="81" y="202"/>
                </a:cubicBezTo>
                <a:cubicBezTo>
                  <a:pt x="73" y="199"/>
                  <a:pt x="65" y="197"/>
                  <a:pt x="56" y="197"/>
                </a:cubicBezTo>
                <a:cubicBezTo>
                  <a:pt x="25" y="197"/>
                  <a:pt x="0" y="217"/>
                  <a:pt x="0" y="242"/>
                </a:cubicBezTo>
                <a:cubicBezTo>
                  <a:pt x="0" y="267"/>
                  <a:pt x="25" y="287"/>
                  <a:pt x="56" y="287"/>
                </a:cubicBezTo>
                <a:cubicBezTo>
                  <a:pt x="87" y="287"/>
                  <a:pt x="112" y="267"/>
                  <a:pt x="112" y="243"/>
                </a:cubicBezTo>
                <a:cubicBezTo>
                  <a:pt x="112" y="243"/>
                  <a:pt x="112" y="243"/>
                  <a:pt x="112" y="243"/>
                </a:cubicBezTo>
                <a:cubicBezTo>
                  <a:pt x="112" y="72"/>
                  <a:pt x="112" y="72"/>
                  <a:pt x="112" y="72"/>
                </a:cubicBezTo>
                <a:cubicBezTo>
                  <a:pt x="165" y="59"/>
                  <a:pt x="165" y="59"/>
                  <a:pt x="165" y="59"/>
                </a:cubicBezTo>
                <a:cubicBezTo>
                  <a:pt x="165" y="0"/>
                  <a:pt x="165" y="0"/>
                  <a:pt x="165" y="0"/>
                </a:cubicBezTo>
                <a:cubicBezTo>
                  <a:pt x="82" y="19"/>
                  <a:pt x="82" y="19"/>
                  <a:pt x="82" y="19"/>
                </a:cubicBezTo>
                <a:lnTo>
                  <a:pt x="81" y="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40" name="出自【趣你的PPT】(微信:qunideppt)：最优质的PPT资源库"/>
          <p:cNvSpPr>
            <a:spLocks/>
          </p:cNvSpPr>
          <p:nvPr/>
        </p:nvSpPr>
        <p:spPr bwMode="auto">
          <a:xfrm>
            <a:off x="1848792" y="2802084"/>
            <a:ext cx="100145" cy="100145"/>
          </a:xfrm>
          <a:custGeom>
            <a:avLst/>
            <a:gdLst>
              <a:gd name="T0" fmla="*/ 57 w 57"/>
              <a:gd name="T1" fmla="*/ 24 h 57"/>
              <a:gd name="T2" fmla="*/ 57 w 57"/>
              <a:gd name="T3" fmla="*/ 0 h 57"/>
              <a:gd name="T4" fmla="*/ 0 w 57"/>
              <a:gd name="T5" fmla="*/ 0 h 57"/>
              <a:gd name="T6" fmla="*/ 0 w 57"/>
              <a:gd name="T7" fmla="*/ 57 h 57"/>
              <a:gd name="T8" fmla="*/ 37 w 57"/>
              <a:gd name="T9" fmla="*/ 57 h 57"/>
              <a:gd name="T10" fmla="*/ 40 w 57"/>
              <a:gd name="T11" fmla="*/ 52 h 57"/>
              <a:gd name="T12" fmla="*/ 57 w 57"/>
              <a:gd name="T13" fmla="*/ 24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57">
                <a:moveTo>
                  <a:pt x="57" y="24"/>
                </a:moveTo>
                <a:lnTo>
                  <a:pt x="57" y="0"/>
                </a:lnTo>
                <a:lnTo>
                  <a:pt x="0" y="0"/>
                </a:lnTo>
                <a:lnTo>
                  <a:pt x="0" y="57"/>
                </a:lnTo>
                <a:lnTo>
                  <a:pt x="37" y="57"/>
                </a:lnTo>
                <a:lnTo>
                  <a:pt x="40" y="52"/>
                </a:lnTo>
                <a:lnTo>
                  <a:pt x="57" y="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41" name="出自【趣你的PPT】(微信:qunideppt)：最优质的PPT资源库"/>
          <p:cNvSpPr>
            <a:spLocks/>
          </p:cNvSpPr>
          <p:nvPr/>
        </p:nvSpPr>
        <p:spPr bwMode="auto">
          <a:xfrm>
            <a:off x="2038538" y="2802084"/>
            <a:ext cx="100145" cy="100145"/>
          </a:xfrm>
          <a:custGeom>
            <a:avLst/>
            <a:gdLst>
              <a:gd name="T0" fmla="*/ 49 w 100"/>
              <a:gd name="T1" fmla="*/ 0 h 101"/>
              <a:gd name="T2" fmla="*/ 0 w 100"/>
              <a:gd name="T3" fmla="*/ 39 h 101"/>
              <a:gd name="T4" fmla="*/ 32 w 100"/>
              <a:gd name="T5" fmla="*/ 92 h 101"/>
              <a:gd name="T6" fmla="*/ 36 w 100"/>
              <a:gd name="T7" fmla="*/ 100 h 101"/>
              <a:gd name="T8" fmla="*/ 49 w 100"/>
              <a:gd name="T9" fmla="*/ 101 h 101"/>
              <a:gd name="T10" fmla="*/ 100 w 100"/>
              <a:gd name="T11" fmla="*/ 51 h 101"/>
              <a:gd name="T12" fmla="*/ 49 w 100"/>
              <a:gd name="T13" fmla="*/ 0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0" h="101">
                <a:moveTo>
                  <a:pt x="49" y="0"/>
                </a:moveTo>
                <a:cubicBezTo>
                  <a:pt x="25" y="0"/>
                  <a:pt x="5" y="17"/>
                  <a:pt x="0" y="39"/>
                </a:cubicBezTo>
                <a:cubicBezTo>
                  <a:pt x="32" y="92"/>
                  <a:pt x="32" y="92"/>
                  <a:pt x="32" y="92"/>
                </a:cubicBezTo>
                <a:cubicBezTo>
                  <a:pt x="36" y="100"/>
                  <a:pt x="36" y="100"/>
                  <a:pt x="36" y="100"/>
                </a:cubicBezTo>
                <a:cubicBezTo>
                  <a:pt x="40" y="101"/>
                  <a:pt x="45" y="101"/>
                  <a:pt x="49" y="101"/>
                </a:cubicBezTo>
                <a:cubicBezTo>
                  <a:pt x="77" y="101"/>
                  <a:pt x="100" y="79"/>
                  <a:pt x="100" y="51"/>
                </a:cubicBezTo>
                <a:cubicBezTo>
                  <a:pt x="100" y="23"/>
                  <a:pt x="77" y="0"/>
                  <a:pt x="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42" name="出自【趣你的PPT】(微信:qunideppt)：最优质的PPT资源库"/>
          <p:cNvSpPr>
            <a:spLocks/>
          </p:cNvSpPr>
          <p:nvPr/>
        </p:nvSpPr>
        <p:spPr bwMode="auto">
          <a:xfrm>
            <a:off x="1933124" y="2802084"/>
            <a:ext cx="121228" cy="100145"/>
          </a:xfrm>
          <a:custGeom>
            <a:avLst/>
            <a:gdLst>
              <a:gd name="T0" fmla="*/ 35 w 69"/>
              <a:gd name="T1" fmla="*/ 0 h 57"/>
              <a:gd name="T2" fmla="*/ 0 w 69"/>
              <a:gd name="T3" fmla="*/ 57 h 57"/>
              <a:gd name="T4" fmla="*/ 69 w 69"/>
              <a:gd name="T5" fmla="*/ 57 h 57"/>
              <a:gd name="T6" fmla="*/ 35 w 69"/>
              <a:gd name="T7" fmla="*/ 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9" h="57">
                <a:moveTo>
                  <a:pt x="35" y="0"/>
                </a:moveTo>
                <a:lnTo>
                  <a:pt x="0" y="57"/>
                </a:lnTo>
                <a:lnTo>
                  <a:pt x="69" y="57"/>
                </a:lnTo>
                <a:lnTo>
                  <a:pt x="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43" name="出自【趣你的PPT】(微信:qunideppt)：最优质的PPT资源库"/>
          <p:cNvSpPr>
            <a:spLocks/>
          </p:cNvSpPr>
          <p:nvPr/>
        </p:nvSpPr>
        <p:spPr bwMode="auto">
          <a:xfrm>
            <a:off x="11316807" y="1846321"/>
            <a:ext cx="1758" cy="0"/>
          </a:xfrm>
          <a:custGeom>
            <a:avLst/>
            <a:gdLst>
              <a:gd name="T0" fmla="*/ 1 w 1"/>
              <a:gd name="T1" fmla="*/ 1 w 1"/>
              <a:gd name="T2" fmla="*/ 0 w 1"/>
              <a:gd name="T3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1" y="0"/>
                </a:moveTo>
                <a:lnTo>
                  <a:pt x="1" y="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44" name="出自【趣你的PPT】(微信:qunideppt)：最优质的PPT资源库"/>
          <p:cNvSpPr>
            <a:spLocks/>
          </p:cNvSpPr>
          <p:nvPr/>
        </p:nvSpPr>
        <p:spPr bwMode="auto">
          <a:xfrm>
            <a:off x="11264100" y="1791859"/>
            <a:ext cx="54465" cy="54465"/>
          </a:xfrm>
          <a:custGeom>
            <a:avLst/>
            <a:gdLst>
              <a:gd name="T0" fmla="*/ 30 w 31"/>
              <a:gd name="T1" fmla="*/ 31 h 31"/>
              <a:gd name="T2" fmla="*/ 31 w 31"/>
              <a:gd name="T3" fmla="*/ 31 h 31"/>
              <a:gd name="T4" fmla="*/ 31 w 31"/>
              <a:gd name="T5" fmla="*/ 0 h 31"/>
              <a:gd name="T6" fmla="*/ 0 w 31"/>
              <a:gd name="T7" fmla="*/ 31 h 31"/>
              <a:gd name="T8" fmla="*/ 30 w 31"/>
              <a:gd name="T9" fmla="*/ 31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" h="31">
                <a:moveTo>
                  <a:pt x="30" y="31"/>
                </a:moveTo>
                <a:lnTo>
                  <a:pt x="31" y="31"/>
                </a:lnTo>
                <a:lnTo>
                  <a:pt x="31" y="0"/>
                </a:lnTo>
                <a:lnTo>
                  <a:pt x="0" y="31"/>
                </a:lnTo>
                <a:lnTo>
                  <a:pt x="30" y="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45" name="出自【趣你的PPT】(微信:qunideppt)：最优质的PPT资源库"/>
          <p:cNvSpPr>
            <a:spLocks/>
          </p:cNvSpPr>
          <p:nvPr/>
        </p:nvSpPr>
        <p:spPr bwMode="auto">
          <a:xfrm>
            <a:off x="11148142" y="1675902"/>
            <a:ext cx="170421" cy="170421"/>
          </a:xfrm>
          <a:custGeom>
            <a:avLst/>
            <a:gdLst>
              <a:gd name="T0" fmla="*/ 31 w 97"/>
              <a:gd name="T1" fmla="*/ 97 h 97"/>
              <a:gd name="T2" fmla="*/ 97 w 97"/>
              <a:gd name="T3" fmla="*/ 30 h 97"/>
              <a:gd name="T4" fmla="*/ 97 w 97"/>
              <a:gd name="T5" fmla="*/ 0 h 97"/>
              <a:gd name="T6" fmla="*/ 0 w 97"/>
              <a:gd name="T7" fmla="*/ 97 h 97"/>
              <a:gd name="T8" fmla="*/ 31 w 97"/>
              <a:gd name="T9" fmla="*/ 97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7" h="97">
                <a:moveTo>
                  <a:pt x="31" y="97"/>
                </a:moveTo>
                <a:lnTo>
                  <a:pt x="97" y="30"/>
                </a:lnTo>
                <a:lnTo>
                  <a:pt x="97" y="0"/>
                </a:lnTo>
                <a:lnTo>
                  <a:pt x="0" y="97"/>
                </a:lnTo>
                <a:lnTo>
                  <a:pt x="31" y="9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46" name="出自【趣你的PPT】(微信:qunideppt)：最优质的PPT资源库"/>
          <p:cNvSpPr>
            <a:spLocks/>
          </p:cNvSpPr>
          <p:nvPr/>
        </p:nvSpPr>
        <p:spPr bwMode="auto">
          <a:xfrm>
            <a:off x="11032186" y="1559946"/>
            <a:ext cx="286378" cy="286378"/>
          </a:xfrm>
          <a:custGeom>
            <a:avLst/>
            <a:gdLst>
              <a:gd name="T0" fmla="*/ 0 w 163"/>
              <a:gd name="T1" fmla="*/ 163 h 163"/>
              <a:gd name="T2" fmla="*/ 30 w 163"/>
              <a:gd name="T3" fmla="*/ 163 h 163"/>
              <a:gd name="T4" fmla="*/ 163 w 163"/>
              <a:gd name="T5" fmla="*/ 31 h 163"/>
              <a:gd name="T6" fmla="*/ 163 w 163"/>
              <a:gd name="T7" fmla="*/ 0 h 163"/>
              <a:gd name="T8" fmla="*/ 0 w 163"/>
              <a:gd name="T9" fmla="*/ 163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" h="163">
                <a:moveTo>
                  <a:pt x="0" y="163"/>
                </a:moveTo>
                <a:lnTo>
                  <a:pt x="30" y="163"/>
                </a:lnTo>
                <a:lnTo>
                  <a:pt x="163" y="31"/>
                </a:lnTo>
                <a:lnTo>
                  <a:pt x="163" y="0"/>
                </a:lnTo>
                <a:lnTo>
                  <a:pt x="0" y="1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4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997815" y="2144997"/>
            <a:ext cx="286378" cy="265295"/>
          </a:xfrm>
          <a:custGeom>
            <a:avLst/>
            <a:gdLst>
              <a:gd name="T0" fmla="*/ 229 w 288"/>
              <a:gd name="T1" fmla="*/ 0 h 266"/>
              <a:gd name="T2" fmla="*/ 58 w 288"/>
              <a:gd name="T3" fmla="*/ 0 h 266"/>
              <a:gd name="T4" fmla="*/ 0 w 288"/>
              <a:gd name="T5" fmla="*/ 59 h 266"/>
              <a:gd name="T6" fmla="*/ 0 w 288"/>
              <a:gd name="T7" fmla="*/ 208 h 266"/>
              <a:gd name="T8" fmla="*/ 58 w 288"/>
              <a:gd name="T9" fmla="*/ 266 h 266"/>
              <a:gd name="T10" fmla="*/ 229 w 288"/>
              <a:gd name="T11" fmla="*/ 266 h 266"/>
              <a:gd name="T12" fmla="*/ 288 w 288"/>
              <a:gd name="T13" fmla="*/ 208 h 266"/>
              <a:gd name="T14" fmla="*/ 288 w 288"/>
              <a:gd name="T15" fmla="*/ 59 h 266"/>
              <a:gd name="T16" fmla="*/ 229 w 288"/>
              <a:gd name="T17" fmla="*/ 0 h 266"/>
              <a:gd name="T18" fmla="*/ 255 w 288"/>
              <a:gd name="T19" fmla="*/ 208 h 266"/>
              <a:gd name="T20" fmla="*/ 229 w 288"/>
              <a:gd name="T21" fmla="*/ 233 h 266"/>
              <a:gd name="T22" fmla="*/ 58 w 288"/>
              <a:gd name="T23" fmla="*/ 233 h 266"/>
              <a:gd name="T24" fmla="*/ 33 w 288"/>
              <a:gd name="T25" fmla="*/ 208 h 266"/>
              <a:gd name="T26" fmla="*/ 33 w 288"/>
              <a:gd name="T27" fmla="*/ 59 h 266"/>
              <a:gd name="T28" fmla="*/ 58 w 288"/>
              <a:gd name="T29" fmla="*/ 33 h 266"/>
              <a:gd name="T30" fmla="*/ 229 w 288"/>
              <a:gd name="T31" fmla="*/ 33 h 266"/>
              <a:gd name="T32" fmla="*/ 255 w 288"/>
              <a:gd name="T33" fmla="*/ 59 h 266"/>
              <a:gd name="T34" fmla="*/ 255 w 288"/>
              <a:gd name="T35" fmla="*/ 208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88" h="266">
                <a:moveTo>
                  <a:pt x="229" y="0"/>
                </a:moveTo>
                <a:cubicBezTo>
                  <a:pt x="58" y="0"/>
                  <a:pt x="58" y="0"/>
                  <a:pt x="58" y="0"/>
                </a:cubicBezTo>
                <a:cubicBezTo>
                  <a:pt x="26" y="0"/>
                  <a:pt x="0" y="27"/>
                  <a:pt x="0" y="59"/>
                </a:cubicBezTo>
                <a:cubicBezTo>
                  <a:pt x="0" y="208"/>
                  <a:pt x="0" y="208"/>
                  <a:pt x="0" y="208"/>
                </a:cubicBezTo>
                <a:cubicBezTo>
                  <a:pt x="0" y="240"/>
                  <a:pt x="26" y="266"/>
                  <a:pt x="58" y="266"/>
                </a:cubicBezTo>
                <a:cubicBezTo>
                  <a:pt x="229" y="266"/>
                  <a:pt x="229" y="266"/>
                  <a:pt x="229" y="266"/>
                </a:cubicBezTo>
                <a:cubicBezTo>
                  <a:pt x="262" y="266"/>
                  <a:pt x="288" y="240"/>
                  <a:pt x="288" y="208"/>
                </a:cubicBezTo>
                <a:cubicBezTo>
                  <a:pt x="288" y="59"/>
                  <a:pt x="288" y="59"/>
                  <a:pt x="288" y="59"/>
                </a:cubicBezTo>
                <a:cubicBezTo>
                  <a:pt x="288" y="27"/>
                  <a:pt x="262" y="0"/>
                  <a:pt x="229" y="0"/>
                </a:cubicBezTo>
                <a:close/>
                <a:moveTo>
                  <a:pt x="255" y="208"/>
                </a:moveTo>
                <a:cubicBezTo>
                  <a:pt x="255" y="222"/>
                  <a:pt x="243" y="233"/>
                  <a:pt x="229" y="233"/>
                </a:cubicBezTo>
                <a:cubicBezTo>
                  <a:pt x="58" y="233"/>
                  <a:pt x="58" y="233"/>
                  <a:pt x="58" y="233"/>
                </a:cubicBezTo>
                <a:cubicBezTo>
                  <a:pt x="44" y="233"/>
                  <a:pt x="33" y="222"/>
                  <a:pt x="33" y="208"/>
                </a:cubicBezTo>
                <a:cubicBezTo>
                  <a:pt x="33" y="59"/>
                  <a:pt x="33" y="59"/>
                  <a:pt x="33" y="59"/>
                </a:cubicBezTo>
                <a:cubicBezTo>
                  <a:pt x="33" y="45"/>
                  <a:pt x="44" y="33"/>
                  <a:pt x="58" y="33"/>
                </a:cubicBezTo>
                <a:cubicBezTo>
                  <a:pt x="229" y="33"/>
                  <a:pt x="229" y="33"/>
                  <a:pt x="229" y="33"/>
                </a:cubicBezTo>
                <a:cubicBezTo>
                  <a:pt x="243" y="33"/>
                  <a:pt x="255" y="45"/>
                  <a:pt x="255" y="59"/>
                </a:cubicBezTo>
                <a:lnTo>
                  <a:pt x="255" y="2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48" name="出自【趣你的PPT】(微信:qunideppt)：最优质的PPT资源库"/>
          <p:cNvSpPr>
            <a:spLocks/>
          </p:cNvSpPr>
          <p:nvPr/>
        </p:nvSpPr>
        <p:spPr bwMode="auto">
          <a:xfrm>
            <a:off x="3075118" y="2243385"/>
            <a:ext cx="133526" cy="80819"/>
          </a:xfrm>
          <a:custGeom>
            <a:avLst/>
            <a:gdLst>
              <a:gd name="T0" fmla="*/ 38 w 76"/>
              <a:gd name="T1" fmla="*/ 46 h 46"/>
              <a:gd name="T2" fmla="*/ 76 w 76"/>
              <a:gd name="T3" fmla="*/ 0 h 46"/>
              <a:gd name="T4" fmla="*/ 0 w 76"/>
              <a:gd name="T5" fmla="*/ 0 h 46"/>
              <a:gd name="T6" fmla="*/ 38 w 76"/>
              <a:gd name="T7" fmla="*/ 46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" h="46">
                <a:moveTo>
                  <a:pt x="38" y="46"/>
                </a:moveTo>
                <a:lnTo>
                  <a:pt x="76" y="0"/>
                </a:lnTo>
                <a:lnTo>
                  <a:pt x="0" y="0"/>
                </a:lnTo>
                <a:lnTo>
                  <a:pt x="38" y="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4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274279" y="2137970"/>
            <a:ext cx="288135" cy="33382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5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274279" y="2220546"/>
            <a:ext cx="288135" cy="31624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5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274279" y="2301364"/>
            <a:ext cx="288135" cy="31624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5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274279" y="2382182"/>
            <a:ext cx="288135" cy="31624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5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945423" y="2232844"/>
            <a:ext cx="94873" cy="94873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5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066650" y="2232844"/>
            <a:ext cx="21083" cy="94873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5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114086" y="2204733"/>
            <a:ext cx="21083" cy="149338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5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896227" y="2232844"/>
            <a:ext cx="21083" cy="94873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5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848792" y="2204733"/>
            <a:ext cx="21083" cy="149338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5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423302" y="2171352"/>
            <a:ext cx="286378" cy="214343"/>
          </a:xfrm>
          <a:custGeom>
            <a:avLst/>
            <a:gdLst>
              <a:gd name="T0" fmla="*/ 0 w 163"/>
              <a:gd name="T1" fmla="*/ 0 h 122"/>
              <a:gd name="T2" fmla="*/ 0 w 163"/>
              <a:gd name="T3" fmla="*/ 122 h 122"/>
              <a:gd name="T4" fmla="*/ 163 w 163"/>
              <a:gd name="T5" fmla="*/ 122 h 122"/>
              <a:gd name="T6" fmla="*/ 163 w 163"/>
              <a:gd name="T7" fmla="*/ 0 h 122"/>
              <a:gd name="T8" fmla="*/ 0 w 163"/>
              <a:gd name="T9" fmla="*/ 0 h 122"/>
              <a:gd name="T10" fmla="*/ 100 w 163"/>
              <a:gd name="T11" fmla="*/ 13 h 122"/>
              <a:gd name="T12" fmla="*/ 100 w 163"/>
              <a:gd name="T13" fmla="*/ 108 h 122"/>
              <a:gd name="T14" fmla="*/ 63 w 163"/>
              <a:gd name="T15" fmla="*/ 108 h 122"/>
              <a:gd name="T16" fmla="*/ 63 w 163"/>
              <a:gd name="T17" fmla="*/ 13 h 122"/>
              <a:gd name="T18" fmla="*/ 100 w 163"/>
              <a:gd name="T19" fmla="*/ 13 h 122"/>
              <a:gd name="T20" fmla="*/ 13 w 163"/>
              <a:gd name="T21" fmla="*/ 13 h 122"/>
              <a:gd name="T22" fmla="*/ 49 w 163"/>
              <a:gd name="T23" fmla="*/ 13 h 122"/>
              <a:gd name="T24" fmla="*/ 49 w 163"/>
              <a:gd name="T25" fmla="*/ 108 h 122"/>
              <a:gd name="T26" fmla="*/ 13 w 163"/>
              <a:gd name="T27" fmla="*/ 108 h 122"/>
              <a:gd name="T28" fmla="*/ 13 w 163"/>
              <a:gd name="T29" fmla="*/ 13 h 122"/>
              <a:gd name="T30" fmla="*/ 149 w 163"/>
              <a:gd name="T31" fmla="*/ 108 h 122"/>
              <a:gd name="T32" fmla="*/ 114 w 163"/>
              <a:gd name="T33" fmla="*/ 108 h 122"/>
              <a:gd name="T34" fmla="*/ 114 w 163"/>
              <a:gd name="T35" fmla="*/ 13 h 122"/>
              <a:gd name="T36" fmla="*/ 149 w 163"/>
              <a:gd name="T37" fmla="*/ 13 h 122"/>
              <a:gd name="T38" fmla="*/ 149 w 163"/>
              <a:gd name="T39" fmla="*/ 108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63" h="122">
                <a:moveTo>
                  <a:pt x="0" y="0"/>
                </a:moveTo>
                <a:lnTo>
                  <a:pt x="0" y="122"/>
                </a:lnTo>
                <a:lnTo>
                  <a:pt x="163" y="122"/>
                </a:lnTo>
                <a:lnTo>
                  <a:pt x="163" y="0"/>
                </a:lnTo>
                <a:lnTo>
                  <a:pt x="0" y="0"/>
                </a:lnTo>
                <a:close/>
                <a:moveTo>
                  <a:pt x="100" y="13"/>
                </a:moveTo>
                <a:lnTo>
                  <a:pt x="100" y="108"/>
                </a:lnTo>
                <a:lnTo>
                  <a:pt x="63" y="108"/>
                </a:lnTo>
                <a:lnTo>
                  <a:pt x="63" y="13"/>
                </a:lnTo>
                <a:lnTo>
                  <a:pt x="100" y="13"/>
                </a:lnTo>
                <a:close/>
                <a:moveTo>
                  <a:pt x="13" y="13"/>
                </a:moveTo>
                <a:lnTo>
                  <a:pt x="49" y="13"/>
                </a:lnTo>
                <a:lnTo>
                  <a:pt x="49" y="108"/>
                </a:lnTo>
                <a:lnTo>
                  <a:pt x="13" y="108"/>
                </a:lnTo>
                <a:lnTo>
                  <a:pt x="13" y="13"/>
                </a:lnTo>
                <a:close/>
                <a:moveTo>
                  <a:pt x="149" y="108"/>
                </a:moveTo>
                <a:lnTo>
                  <a:pt x="114" y="108"/>
                </a:lnTo>
                <a:lnTo>
                  <a:pt x="114" y="13"/>
                </a:lnTo>
                <a:lnTo>
                  <a:pt x="149" y="13"/>
                </a:lnTo>
                <a:lnTo>
                  <a:pt x="149" y="1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59" name="出自【趣你的PPT】(微信:qunideppt)：最优质的PPT资源库"/>
          <p:cNvSpPr>
            <a:spLocks/>
          </p:cNvSpPr>
          <p:nvPr/>
        </p:nvSpPr>
        <p:spPr bwMode="auto">
          <a:xfrm>
            <a:off x="8811446" y="1704013"/>
            <a:ext cx="73790" cy="73790"/>
          </a:xfrm>
          <a:custGeom>
            <a:avLst/>
            <a:gdLst>
              <a:gd name="T0" fmla="*/ 0 w 42"/>
              <a:gd name="T1" fmla="*/ 42 h 42"/>
              <a:gd name="T2" fmla="*/ 42 w 42"/>
              <a:gd name="T3" fmla="*/ 0 h 42"/>
              <a:gd name="T4" fmla="*/ 0 w 42"/>
              <a:gd name="T5" fmla="*/ 42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42">
                <a:moveTo>
                  <a:pt x="0" y="42"/>
                </a:moveTo>
                <a:lnTo>
                  <a:pt x="42" y="0"/>
                </a:lnTo>
                <a:lnTo>
                  <a:pt x="0" y="4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60" name="出自【趣你的PPT】(微信:qunideppt)：最优质的PPT资源库"/>
          <p:cNvSpPr>
            <a:spLocks noChangeShapeType="1"/>
          </p:cNvSpPr>
          <p:nvPr/>
        </p:nvSpPr>
        <p:spPr bwMode="auto">
          <a:xfrm flipV="1">
            <a:off x="8811446" y="1704013"/>
            <a:ext cx="73790" cy="73790"/>
          </a:xfrm>
          <a:prstGeom prst="line">
            <a:avLst/>
          </a:prstGeom>
          <a:solidFill>
            <a:srgbClr val="4472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61" name="出自【趣你的PPT】(微信:qunideppt)：最优质的PPT资源库"/>
          <p:cNvSpPr>
            <a:spLocks noChangeShapeType="1"/>
          </p:cNvSpPr>
          <p:nvPr/>
        </p:nvSpPr>
        <p:spPr bwMode="auto">
          <a:xfrm>
            <a:off x="8811445" y="1630222"/>
            <a:ext cx="0" cy="0"/>
          </a:xfrm>
          <a:prstGeom prst="line">
            <a:avLst/>
          </a:prstGeom>
          <a:solidFill>
            <a:srgbClr val="4472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62" name="出自【趣你的PPT】(微信:qunideppt)：最优质的PPT资源库"/>
          <p:cNvSpPr>
            <a:spLocks noChangeShapeType="1"/>
          </p:cNvSpPr>
          <p:nvPr/>
        </p:nvSpPr>
        <p:spPr bwMode="auto">
          <a:xfrm>
            <a:off x="8811445" y="1630222"/>
            <a:ext cx="0" cy="0"/>
          </a:xfrm>
          <a:prstGeom prst="line">
            <a:avLst/>
          </a:prstGeom>
          <a:solidFill>
            <a:srgbClr val="4472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63" name="出自【趣你的PPT】(微信:qunideppt)：最优质的PPT资源库"/>
          <p:cNvSpPr>
            <a:spLocks/>
          </p:cNvSpPr>
          <p:nvPr/>
        </p:nvSpPr>
        <p:spPr bwMode="auto">
          <a:xfrm>
            <a:off x="8811446" y="1561702"/>
            <a:ext cx="144067" cy="286378"/>
          </a:xfrm>
          <a:custGeom>
            <a:avLst/>
            <a:gdLst>
              <a:gd name="T0" fmla="*/ 42 w 82"/>
              <a:gd name="T1" fmla="*/ 81 h 163"/>
              <a:gd name="T2" fmla="*/ 0 w 82"/>
              <a:gd name="T3" fmla="*/ 123 h 163"/>
              <a:gd name="T4" fmla="*/ 0 w 82"/>
              <a:gd name="T5" fmla="*/ 163 h 163"/>
              <a:gd name="T6" fmla="*/ 0 w 82"/>
              <a:gd name="T7" fmla="*/ 163 h 163"/>
              <a:gd name="T8" fmla="*/ 82 w 82"/>
              <a:gd name="T9" fmla="*/ 81 h 163"/>
              <a:gd name="T10" fmla="*/ 0 w 82"/>
              <a:gd name="T11" fmla="*/ 0 h 163"/>
              <a:gd name="T12" fmla="*/ 0 w 82"/>
              <a:gd name="T13" fmla="*/ 0 h 163"/>
              <a:gd name="T14" fmla="*/ 0 w 82"/>
              <a:gd name="T15" fmla="*/ 39 h 163"/>
              <a:gd name="T16" fmla="*/ 42 w 82"/>
              <a:gd name="T17" fmla="*/ 81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2" h="163">
                <a:moveTo>
                  <a:pt x="42" y="81"/>
                </a:moveTo>
                <a:lnTo>
                  <a:pt x="0" y="123"/>
                </a:lnTo>
                <a:lnTo>
                  <a:pt x="0" y="163"/>
                </a:lnTo>
                <a:lnTo>
                  <a:pt x="0" y="163"/>
                </a:lnTo>
                <a:lnTo>
                  <a:pt x="82" y="81"/>
                </a:lnTo>
                <a:lnTo>
                  <a:pt x="0" y="0"/>
                </a:lnTo>
                <a:lnTo>
                  <a:pt x="0" y="0"/>
                </a:lnTo>
                <a:lnTo>
                  <a:pt x="0" y="39"/>
                </a:lnTo>
                <a:lnTo>
                  <a:pt x="42" y="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64" name="出自【趣你的PPT】(微信:qunideppt)：最优质的PPT资源库"/>
          <p:cNvSpPr>
            <a:spLocks/>
          </p:cNvSpPr>
          <p:nvPr/>
        </p:nvSpPr>
        <p:spPr bwMode="auto">
          <a:xfrm>
            <a:off x="9384200" y="1561702"/>
            <a:ext cx="152852" cy="284620"/>
          </a:xfrm>
          <a:custGeom>
            <a:avLst/>
            <a:gdLst>
              <a:gd name="T0" fmla="*/ 149 w 153"/>
              <a:gd name="T1" fmla="*/ 137 h 286"/>
              <a:gd name="T2" fmla="*/ 16 w 153"/>
              <a:gd name="T3" fmla="*/ 3 h 286"/>
              <a:gd name="T4" fmla="*/ 9 w 153"/>
              <a:gd name="T5" fmla="*/ 0 h 286"/>
              <a:gd name="T6" fmla="*/ 3 w 153"/>
              <a:gd name="T7" fmla="*/ 3 h 286"/>
              <a:gd name="T8" fmla="*/ 2 w 153"/>
              <a:gd name="T9" fmla="*/ 3 h 286"/>
              <a:gd name="T10" fmla="*/ 0 w 153"/>
              <a:gd name="T11" fmla="*/ 10 h 286"/>
              <a:gd name="T12" fmla="*/ 0 w 153"/>
              <a:gd name="T13" fmla="*/ 75 h 286"/>
              <a:gd name="T14" fmla="*/ 2 w 153"/>
              <a:gd name="T15" fmla="*/ 81 h 286"/>
              <a:gd name="T16" fmla="*/ 64 w 153"/>
              <a:gd name="T17" fmla="*/ 143 h 286"/>
              <a:gd name="T18" fmla="*/ 2 w 153"/>
              <a:gd name="T19" fmla="*/ 205 h 286"/>
              <a:gd name="T20" fmla="*/ 0 w 153"/>
              <a:gd name="T21" fmla="*/ 212 h 286"/>
              <a:gd name="T22" fmla="*/ 0 w 153"/>
              <a:gd name="T23" fmla="*/ 277 h 286"/>
              <a:gd name="T24" fmla="*/ 2 w 153"/>
              <a:gd name="T25" fmla="*/ 283 h 286"/>
              <a:gd name="T26" fmla="*/ 3 w 153"/>
              <a:gd name="T27" fmla="*/ 283 h 286"/>
              <a:gd name="T28" fmla="*/ 9 w 153"/>
              <a:gd name="T29" fmla="*/ 286 h 286"/>
              <a:gd name="T30" fmla="*/ 16 w 153"/>
              <a:gd name="T31" fmla="*/ 283 h 286"/>
              <a:gd name="T32" fmla="*/ 149 w 153"/>
              <a:gd name="T33" fmla="*/ 150 h 286"/>
              <a:gd name="T34" fmla="*/ 149 w 153"/>
              <a:gd name="T35" fmla="*/ 137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53" h="286">
                <a:moveTo>
                  <a:pt x="149" y="137"/>
                </a:moveTo>
                <a:cubicBezTo>
                  <a:pt x="16" y="3"/>
                  <a:pt x="16" y="3"/>
                  <a:pt x="16" y="3"/>
                </a:cubicBezTo>
                <a:cubicBezTo>
                  <a:pt x="14" y="1"/>
                  <a:pt x="11" y="0"/>
                  <a:pt x="9" y="0"/>
                </a:cubicBezTo>
                <a:cubicBezTo>
                  <a:pt x="7" y="0"/>
                  <a:pt x="4" y="1"/>
                  <a:pt x="3" y="3"/>
                </a:cubicBezTo>
                <a:cubicBezTo>
                  <a:pt x="2" y="3"/>
                  <a:pt x="2" y="3"/>
                  <a:pt x="2" y="3"/>
                </a:cubicBezTo>
                <a:cubicBezTo>
                  <a:pt x="1" y="5"/>
                  <a:pt x="0" y="7"/>
                  <a:pt x="0" y="10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77"/>
                  <a:pt x="1" y="79"/>
                  <a:pt x="2" y="81"/>
                </a:cubicBezTo>
                <a:cubicBezTo>
                  <a:pt x="64" y="143"/>
                  <a:pt x="64" y="143"/>
                  <a:pt x="64" y="143"/>
                </a:cubicBezTo>
                <a:cubicBezTo>
                  <a:pt x="2" y="205"/>
                  <a:pt x="2" y="205"/>
                  <a:pt x="2" y="205"/>
                </a:cubicBezTo>
                <a:cubicBezTo>
                  <a:pt x="1" y="207"/>
                  <a:pt x="0" y="209"/>
                  <a:pt x="0" y="212"/>
                </a:cubicBezTo>
                <a:cubicBezTo>
                  <a:pt x="0" y="277"/>
                  <a:pt x="0" y="277"/>
                  <a:pt x="0" y="277"/>
                </a:cubicBezTo>
                <a:cubicBezTo>
                  <a:pt x="0" y="279"/>
                  <a:pt x="1" y="281"/>
                  <a:pt x="2" y="283"/>
                </a:cubicBezTo>
                <a:cubicBezTo>
                  <a:pt x="3" y="283"/>
                  <a:pt x="3" y="283"/>
                  <a:pt x="3" y="283"/>
                </a:cubicBezTo>
                <a:cubicBezTo>
                  <a:pt x="4" y="285"/>
                  <a:pt x="7" y="286"/>
                  <a:pt x="9" y="286"/>
                </a:cubicBezTo>
                <a:cubicBezTo>
                  <a:pt x="12" y="286"/>
                  <a:pt x="14" y="285"/>
                  <a:pt x="16" y="283"/>
                </a:cubicBezTo>
                <a:cubicBezTo>
                  <a:pt x="149" y="150"/>
                  <a:pt x="149" y="150"/>
                  <a:pt x="149" y="150"/>
                </a:cubicBezTo>
                <a:cubicBezTo>
                  <a:pt x="153" y="146"/>
                  <a:pt x="153" y="140"/>
                  <a:pt x="149" y="13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6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883164" y="1558188"/>
            <a:ext cx="288135" cy="288135"/>
          </a:xfrm>
          <a:custGeom>
            <a:avLst/>
            <a:gdLst>
              <a:gd name="T0" fmla="*/ 144 w 288"/>
              <a:gd name="T1" fmla="*/ 0 h 289"/>
              <a:gd name="T2" fmla="*/ 0 w 288"/>
              <a:gd name="T3" fmla="*/ 145 h 289"/>
              <a:gd name="T4" fmla="*/ 144 w 288"/>
              <a:gd name="T5" fmla="*/ 289 h 289"/>
              <a:gd name="T6" fmla="*/ 288 w 288"/>
              <a:gd name="T7" fmla="*/ 145 h 289"/>
              <a:gd name="T8" fmla="*/ 144 w 288"/>
              <a:gd name="T9" fmla="*/ 0 h 289"/>
              <a:gd name="T10" fmla="*/ 208 w 288"/>
              <a:gd name="T11" fmla="*/ 148 h 289"/>
              <a:gd name="T12" fmla="*/ 117 w 288"/>
              <a:gd name="T13" fmla="*/ 239 h 289"/>
              <a:gd name="T14" fmla="*/ 114 w 288"/>
              <a:gd name="T15" fmla="*/ 240 h 289"/>
              <a:gd name="T16" fmla="*/ 111 w 288"/>
              <a:gd name="T17" fmla="*/ 239 h 289"/>
              <a:gd name="T18" fmla="*/ 111 w 288"/>
              <a:gd name="T19" fmla="*/ 239 h 289"/>
              <a:gd name="T20" fmla="*/ 110 w 288"/>
              <a:gd name="T21" fmla="*/ 236 h 289"/>
              <a:gd name="T22" fmla="*/ 110 w 288"/>
              <a:gd name="T23" fmla="*/ 192 h 289"/>
              <a:gd name="T24" fmla="*/ 111 w 288"/>
              <a:gd name="T25" fmla="*/ 189 h 289"/>
              <a:gd name="T26" fmla="*/ 155 w 288"/>
              <a:gd name="T27" fmla="*/ 145 h 289"/>
              <a:gd name="T28" fmla="*/ 111 w 288"/>
              <a:gd name="T29" fmla="*/ 101 h 289"/>
              <a:gd name="T30" fmla="*/ 110 w 288"/>
              <a:gd name="T31" fmla="*/ 98 h 289"/>
              <a:gd name="T32" fmla="*/ 110 w 288"/>
              <a:gd name="T33" fmla="*/ 54 h 289"/>
              <a:gd name="T34" fmla="*/ 111 w 288"/>
              <a:gd name="T35" fmla="*/ 51 h 289"/>
              <a:gd name="T36" fmla="*/ 111 w 288"/>
              <a:gd name="T37" fmla="*/ 51 h 289"/>
              <a:gd name="T38" fmla="*/ 117 w 288"/>
              <a:gd name="T39" fmla="*/ 51 h 289"/>
              <a:gd name="T40" fmla="*/ 208 w 288"/>
              <a:gd name="T41" fmla="*/ 142 h 289"/>
              <a:gd name="T42" fmla="*/ 209 w 288"/>
              <a:gd name="T43" fmla="*/ 145 h 289"/>
              <a:gd name="T44" fmla="*/ 208 w 288"/>
              <a:gd name="T45" fmla="*/ 148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8" h="289">
                <a:moveTo>
                  <a:pt x="144" y="0"/>
                </a:moveTo>
                <a:cubicBezTo>
                  <a:pt x="64" y="0"/>
                  <a:pt x="0" y="65"/>
                  <a:pt x="0" y="145"/>
                </a:cubicBezTo>
                <a:cubicBezTo>
                  <a:pt x="0" y="224"/>
                  <a:pt x="64" y="289"/>
                  <a:pt x="144" y="289"/>
                </a:cubicBezTo>
                <a:cubicBezTo>
                  <a:pt x="224" y="289"/>
                  <a:pt x="288" y="224"/>
                  <a:pt x="288" y="145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208" y="148"/>
                </a:moveTo>
                <a:cubicBezTo>
                  <a:pt x="117" y="239"/>
                  <a:pt x="117" y="239"/>
                  <a:pt x="117" y="239"/>
                </a:cubicBezTo>
                <a:cubicBezTo>
                  <a:pt x="116" y="240"/>
                  <a:pt x="115" y="240"/>
                  <a:pt x="114" y="240"/>
                </a:cubicBezTo>
                <a:cubicBezTo>
                  <a:pt x="113" y="240"/>
                  <a:pt x="112" y="240"/>
                  <a:pt x="111" y="239"/>
                </a:cubicBezTo>
                <a:cubicBezTo>
                  <a:pt x="111" y="239"/>
                  <a:pt x="111" y="239"/>
                  <a:pt x="111" y="239"/>
                </a:cubicBezTo>
                <a:cubicBezTo>
                  <a:pt x="110" y="238"/>
                  <a:pt x="110" y="237"/>
                  <a:pt x="110" y="236"/>
                </a:cubicBezTo>
                <a:cubicBezTo>
                  <a:pt x="110" y="192"/>
                  <a:pt x="110" y="192"/>
                  <a:pt x="110" y="192"/>
                </a:cubicBezTo>
                <a:cubicBezTo>
                  <a:pt x="110" y="191"/>
                  <a:pt x="110" y="190"/>
                  <a:pt x="111" y="189"/>
                </a:cubicBezTo>
                <a:cubicBezTo>
                  <a:pt x="155" y="145"/>
                  <a:pt x="155" y="145"/>
                  <a:pt x="155" y="145"/>
                </a:cubicBezTo>
                <a:cubicBezTo>
                  <a:pt x="111" y="101"/>
                  <a:pt x="111" y="101"/>
                  <a:pt x="111" y="101"/>
                </a:cubicBezTo>
                <a:cubicBezTo>
                  <a:pt x="110" y="100"/>
                  <a:pt x="110" y="99"/>
                  <a:pt x="110" y="98"/>
                </a:cubicBezTo>
                <a:cubicBezTo>
                  <a:pt x="110" y="54"/>
                  <a:pt x="110" y="54"/>
                  <a:pt x="110" y="54"/>
                </a:cubicBezTo>
                <a:cubicBezTo>
                  <a:pt x="110" y="53"/>
                  <a:pt x="110" y="52"/>
                  <a:pt x="111" y="51"/>
                </a:cubicBezTo>
                <a:cubicBezTo>
                  <a:pt x="111" y="51"/>
                  <a:pt x="111" y="51"/>
                  <a:pt x="111" y="51"/>
                </a:cubicBezTo>
                <a:cubicBezTo>
                  <a:pt x="113" y="49"/>
                  <a:pt x="115" y="49"/>
                  <a:pt x="117" y="51"/>
                </a:cubicBezTo>
                <a:cubicBezTo>
                  <a:pt x="208" y="142"/>
                  <a:pt x="208" y="142"/>
                  <a:pt x="208" y="142"/>
                </a:cubicBezTo>
                <a:cubicBezTo>
                  <a:pt x="209" y="143"/>
                  <a:pt x="209" y="144"/>
                  <a:pt x="209" y="145"/>
                </a:cubicBezTo>
                <a:cubicBezTo>
                  <a:pt x="209" y="146"/>
                  <a:pt x="209" y="147"/>
                  <a:pt x="208" y="14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6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441368" y="5003499"/>
            <a:ext cx="286378" cy="286378"/>
          </a:xfrm>
          <a:custGeom>
            <a:avLst/>
            <a:gdLst>
              <a:gd name="T0" fmla="*/ 0 w 163"/>
              <a:gd name="T1" fmla="*/ 0 h 163"/>
              <a:gd name="T2" fmla="*/ 0 w 163"/>
              <a:gd name="T3" fmla="*/ 163 h 163"/>
              <a:gd name="T4" fmla="*/ 163 w 163"/>
              <a:gd name="T5" fmla="*/ 163 h 163"/>
              <a:gd name="T6" fmla="*/ 163 w 163"/>
              <a:gd name="T7" fmla="*/ 0 h 163"/>
              <a:gd name="T8" fmla="*/ 0 w 163"/>
              <a:gd name="T9" fmla="*/ 0 h 163"/>
              <a:gd name="T10" fmla="*/ 13 w 163"/>
              <a:gd name="T11" fmla="*/ 105 h 163"/>
              <a:gd name="T12" fmla="*/ 59 w 163"/>
              <a:gd name="T13" fmla="*/ 150 h 163"/>
              <a:gd name="T14" fmla="*/ 13 w 163"/>
              <a:gd name="T15" fmla="*/ 150 h 163"/>
              <a:gd name="T16" fmla="*/ 13 w 163"/>
              <a:gd name="T17" fmla="*/ 105 h 163"/>
              <a:gd name="T18" fmla="*/ 9 w 163"/>
              <a:gd name="T19" fmla="*/ 81 h 163"/>
              <a:gd name="T20" fmla="*/ 82 w 163"/>
              <a:gd name="T21" fmla="*/ 81 h 163"/>
              <a:gd name="T22" fmla="*/ 82 w 163"/>
              <a:gd name="T23" fmla="*/ 154 h 163"/>
              <a:gd name="T24" fmla="*/ 9 w 163"/>
              <a:gd name="T25" fmla="*/ 81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3" h="163">
                <a:moveTo>
                  <a:pt x="0" y="0"/>
                </a:moveTo>
                <a:lnTo>
                  <a:pt x="0" y="163"/>
                </a:lnTo>
                <a:lnTo>
                  <a:pt x="163" y="163"/>
                </a:lnTo>
                <a:lnTo>
                  <a:pt x="163" y="0"/>
                </a:lnTo>
                <a:lnTo>
                  <a:pt x="0" y="0"/>
                </a:lnTo>
                <a:close/>
                <a:moveTo>
                  <a:pt x="13" y="105"/>
                </a:moveTo>
                <a:lnTo>
                  <a:pt x="59" y="150"/>
                </a:lnTo>
                <a:lnTo>
                  <a:pt x="13" y="150"/>
                </a:lnTo>
                <a:lnTo>
                  <a:pt x="13" y="105"/>
                </a:lnTo>
                <a:close/>
                <a:moveTo>
                  <a:pt x="9" y="81"/>
                </a:moveTo>
                <a:lnTo>
                  <a:pt x="82" y="81"/>
                </a:lnTo>
                <a:lnTo>
                  <a:pt x="82" y="154"/>
                </a:lnTo>
                <a:lnTo>
                  <a:pt x="9" y="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6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276038" y="2708969"/>
            <a:ext cx="284620" cy="286378"/>
          </a:xfrm>
          <a:custGeom>
            <a:avLst/>
            <a:gdLst>
              <a:gd name="T0" fmla="*/ 286 w 286"/>
              <a:gd name="T1" fmla="*/ 131 h 288"/>
              <a:gd name="T2" fmla="*/ 259 w 286"/>
              <a:gd name="T3" fmla="*/ 131 h 288"/>
              <a:gd name="T4" fmla="*/ 155 w 286"/>
              <a:gd name="T5" fmla="*/ 26 h 288"/>
              <a:gd name="T6" fmla="*/ 155 w 286"/>
              <a:gd name="T7" fmla="*/ 0 h 288"/>
              <a:gd name="T8" fmla="*/ 131 w 286"/>
              <a:gd name="T9" fmla="*/ 0 h 288"/>
              <a:gd name="T10" fmla="*/ 131 w 286"/>
              <a:gd name="T11" fmla="*/ 26 h 288"/>
              <a:gd name="T12" fmla="*/ 27 w 286"/>
              <a:gd name="T13" fmla="*/ 131 h 288"/>
              <a:gd name="T14" fmla="*/ 0 w 286"/>
              <a:gd name="T15" fmla="*/ 131 h 288"/>
              <a:gd name="T16" fmla="*/ 0 w 286"/>
              <a:gd name="T17" fmla="*/ 155 h 288"/>
              <a:gd name="T18" fmla="*/ 28 w 286"/>
              <a:gd name="T19" fmla="*/ 155 h 288"/>
              <a:gd name="T20" fmla="*/ 131 w 286"/>
              <a:gd name="T21" fmla="*/ 258 h 288"/>
              <a:gd name="T22" fmla="*/ 131 w 286"/>
              <a:gd name="T23" fmla="*/ 288 h 288"/>
              <a:gd name="T24" fmla="*/ 155 w 286"/>
              <a:gd name="T25" fmla="*/ 288 h 288"/>
              <a:gd name="T26" fmla="*/ 155 w 286"/>
              <a:gd name="T27" fmla="*/ 258 h 288"/>
              <a:gd name="T28" fmla="*/ 259 w 286"/>
              <a:gd name="T29" fmla="*/ 155 h 288"/>
              <a:gd name="T30" fmla="*/ 286 w 286"/>
              <a:gd name="T31" fmla="*/ 155 h 288"/>
              <a:gd name="T32" fmla="*/ 286 w 286"/>
              <a:gd name="T33" fmla="*/ 131 h 288"/>
              <a:gd name="T34" fmla="*/ 235 w 286"/>
              <a:gd name="T35" fmla="*/ 131 h 288"/>
              <a:gd name="T36" fmla="*/ 155 w 286"/>
              <a:gd name="T37" fmla="*/ 131 h 288"/>
              <a:gd name="T38" fmla="*/ 155 w 286"/>
              <a:gd name="T39" fmla="*/ 50 h 288"/>
              <a:gd name="T40" fmla="*/ 235 w 286"/>
              <a:gd name="T41" fmla="*/ 131 h 288"/>
              <a:gd name="T42" fmla="*/ 131 w 286"/>
              <a:gd name="T43" fmla="*/ 50 h 288"/>
              <a:gd name="T44" fmla="*/ 131 w 286"/>
              <a:gd name="T45" fmla="*/ 131 h 288"/>
              <a:gd name="T46" fmla="*/ 51 w 286"/>
              <a:gd name="T47" fmla="*/ 131 h 288"/>
              <a:gd name="T48" fmla="*/ 131 w 286"/>
              <a:gd name="T49" fmla="*/ 50 h 288"/>
              <a:gd name="T50" fmla="*/ 52 w 286"/>
              <a:gd name="T51" fmla="*/ 155 h 288"/>
              <a:gd name="T52" fmla="*/ 131 w 286"/>
              <a:gd name="T53" fmla="*/ 155 h 288"/>
              <a:gd name="T54" fmla="*/ 131 w 286"/>
              <a:gd name="T55" fmla="*/ 234 h 288"/>
              <a:gd name="T56" fmla="*/ 52 w 286"/>
              <a:gd name="T57" fmla="*/ 155 h 288"/>
              <a:gd name="T58" fmla="*/ 155 w 286"/>
              <a:gd name="T59" fmla="*/ 234 h 288"/>
              <a:gd name="T60" fmla="*/ 155 w 286"/>
              <a:gd name="T61" fmla="*/ 155 h 288"/>
              <a:gd name="T62" fmla="*/ 235 w 286"/>
              <a:gd name="T63" fmla="*/ 155 h 288"/>
              <a:gd name="T64" fmla="*/ 155 w 286"/>
              <a:gd name="T65" fmla="*/ 234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86" h="288">
                <a:moveTo>
                  <a:pt x="286" y="131"/>
                </a:moveTo>
                <a:cubicBezTo>
                  <a:pt x="259" y="131"/>
                  <a:pt x="259" y="131"/>
                  <a:pt x="259" y="131"/>
                </a:cubicBezTo>
                <a:cubicBezTo>
                  <a:pt x="254" y="76"/>
                  <a:pt x="210" y="31"/>
                  <a:pt x="155" y="26"/>
                </a:cubicBezTo>
                <a:cubicBezTo>
                  <a:pt x="155" y="0"/>
                  <a:pt x="155" y="0"/>
                  <a:pt x="155" y="0"/>
                </a:cubicBezTo>
                <a:cubicBezTo>
                  <a:pt x="131" y="0"/>
                  <a:pt x="131" y="0"/>
                  <a:pt x="131" y="0"/>
                </a:cubicBezTo>
                <a:cubicBezTo>
                  <a:pt x="131" y="26"/>
                  <a:pt x="131" y="26"/>
                  <a:pt x="131" y="26"/>
                </a:cubicBezTo>
                <a:cubicBezTo>
                  <a:pt x="76" y="32"/>
                  <a:pt x="32" y="76"/>
                  <a:pt x="27" y="131"/>
                </a:cubicBezTo>
                <a:cubicBezTo>
                  <a:pt x="0" y="131"/>
                  <a:pt x="0" y="131"/>
                  <a:pt x="0" y="131"/>
                </a:cubicBezTo>
                <a:cubicBezTo>
                  <a:pt x="0" y="155"/>
                  <a:pt x="0" y="155"/>
                  <a:pt x="0" y="155"/>
                </a:cubicBezTo>
                <a:cubicBezTo>
                  <a:pt x="28" y="155"/>
                  <a:pt x="28" y="155"/>
                  <a:pt x="28" y="155"/>
                </a:cubicBezTo>
                <a:cubicBezTo>
                  <a:pt x="33" y="209"/>
                  <a:pt x="77" y="252"/>
                  <a:pt x="131" y="258"/>
                </a:cubicBezTo>
                <a:cubicBezTo>
                  <a:pt x="131" y="288"/>
                  <a:pt x="131" y="288"/>
                  <a:pt x="131" y="288"/>
                </a:cubicBezTo>
                <a:cubicBezTo>
                  <a:pt x="155" y="288"/>
                  <a:pt x="155" y="288"/>
                  <a:pt x="155" y="288"/>
                </a:cubicBezTo>
                <a:cubicBezTo>
                  <a:pt x="155" y="258"/>
                  <a:pt x="155" y="258"/>
                  <a:pt x="155" y="258"/>
                </a:cubicBezTo>
                <a:cubicBezTo>
                  <a:pt x="210" y="253"/>
                  <a:pt x="253" y="209"/>
                  <a:pt x="259" y="155"/>
                </a:cubicBezTo>
                <a:cubicBezTo>
                  <a:pt x="286" y="155"/>
                  <a:pt x="286" y="155"/>
                  <a:pt x="286" y="155"/>
                </a:cubicBezTo>
                <a:lnTo>
                  <a:pt x="286" y="131"/>
                </a:lnTo>
                <a:close/>
                <a:moveTo>
                  <a:pt x="235" y="131"/>
                </a:moveTo>
                <a:cubicBezTo>
                  <a:pt x="155" y="131"/>
                  <a:pt x="155" y="131"/>
                  <a:pt x="155" y="131"/>
                </a:cubicBezTo>
                <a:cubicBezTo>
                  <a:pt x="155" y="50"/>
                  <a:pt x="155" y="50"/>
                  <a:pt x="155" y="50"/>
                </a:cubicBezTo>
                <a:cubicBezTo>
                  <a:pt x="197" y="55"/>
                  <a:pt x="231" y="89"/>
                  <a:pt x="235" y="131"/>
                </a:cubicBezTo>
                <a:close/>
                <a:moveTo>
                  <a:pt x="131" y="50"/>
                </a:moveTo>
                <a:cubicBezTo>
                  <a:pt x="131" y="131"/>
                  <a:pt x="131" y="131"/>
                  <a:pt x="131" y="131"/>
                </a:cubicBezTo>
                <a:cubicBezTo>
                  <a:pt x="51" y="131"/>
                  <a:pt x="51" y="131"/>
                  <a:pt x="51" y="131"/>
                </a:cubicBezTo>
                <a:cubicBezTo>
                  <a:pt x="56" y="89"/>
                  <a:pt x="89" y="56"/>
                  <a:pt x="131" y="50"/>
                </a:cubicBezTo>
                <a:close/>
                <a:moveTo>
                  <a:pt x="52" y="155"/>
                </a:moveTo>
                <a:cubicBezTo>
                  <a:pt x="131" y="155"/>
                  <a:pt x="131" y="155"/>
                  <a:pt x="131" y="155"/>
                </a:cubicBezTo>
                <a:cubicBezTo>
                  <a:pt x="131" y="234"/>
                  <a:pt x="131" y="234"/>
                  <a:pt x="131" y="234"/>
                </a:cubicBezTo>
                <a:cubicBezTo>
                  <a:pt x="90" y="228"/>
                  <a:pt x="57" y="196"/>
                  <a:pt x="52" y="155"/>
                </a:cubicBezTo>
                <a:close/>
                <a:moveTo>
                  <a:pt x="155" y="234"/>
                </a:moveTo>
                <a:cubicBezTo>
                  <a:pt x="155" y="155"/>
                  <a:pt x="155" y="155"/>
                  <a:pt x="155" y="155"/>
                </a:cubicBezTo>
                <a:cubicBezTo>
                  <a:pt x="235" y="155"/>
                  <a:pt x="235" y="155"/>
                  <a:pt x="235" y="155"/>
                </a:cubicBezTo>
                <a:cubicBezTo>
                  <a:pt x="229" y="196"/>
                  <a:pt x="196" y="229"/>
                  <a:pt x="155" y="2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68" name="出自【趣你的PPT】(微信:qunideppt)：最优质的PPT资源库"/>
          <p:cNvSpPr>
            <a:spLocks/>
          </p:cNvSpPr>
          <p:nvPr/>
        </p:nvSpPr>
        <p:spPr bwMode="auto">
          <a:xfrm>
            <a:off x="8879966" y="5702751"/>
            <a:ext cx="0" cy="1758"/>
          </a:xfrm>
          <a:custGeom>
            <a:avLst/>
            <a:gdLst>
              <a:gd name="T0" fmla="*/ 1 h 2"/>
              <a:gd name="T1" fmla="*/ 2 h 2"/>
              <a:gd name="T2" fmla="*/ 1 h 2"/>
              <a:gd name="T3" fmla="*/ 0 h 2"/>
              <a:gd name="T4" fmla="*/ 1 h 2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</a:cxnLst>
            <a:rect l="0" t="0" r="r" b="b"/>
            <a:pathLst>
              <a:path h="2">
                <a:moveTo>
                  <a:pt x="0" y="1"/>
                </a:moveTo>
                <a:cubicBezTo>
                  <a:pt x="0" y="1"/>
                  <a:pt x="0" y="1"/>
                  <a:pt x="0" y="2"/>
                </a:cubicBezTo>
                <a:cubicBezTo>
                  <a:pt x="0" y="2"/>
                  <a:pt x="0" y="1"/>
                  <a:pt x="0" y="1"/>
                </a:cubicBez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1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69" name="出自【趣你的PPT】(微信:qunideppt)：最优质的PPT资源库"/>
          <p:cNvSpPr>
            <a:spLocks/>
          </p:cNvSpPr>
          <p:nvPr/>
        </p:nvSpPr>
        <p:spPr bwMode="auto">
          <a:xfrm>
            <a:off x="8809690" y="5578009"/>
            <a:ext cx="138797" cy="126497"/>
          </a:xfrm>
          <a:custGeom>
            <a:avLst/>
            <a:gdLst>
              <a:gd name="T0" fmla="*/ 71 w 141"/>
              <a:gd name="T1" fmla="*/ 126 h 126"/>
              <a:gd name="T2" fmla="*/ 71 w 141"/>
              <a:gd name="T3" fmla="*/ 125 h 126"/>
              <a:gd name="T4" fmla="*/ 71 w 141"/>
              <a:gd name="T5" fmla="*/ 126 h 126"/>
              <a:gd name="T6" fmla="*/ 141 w 141"/>
              <a:gd name="T7" fmla="*/ 36 h 126"/>
              <a:gd name="T8" fmla="*/ 71 w 141"/>
              <a:gd name="T9" fmla="*/ 0 h 126"/>
              <a:gd name="T10" fmla="*/ 71 w 141"/>
              <a:gd name="T11" fmla="*/ 0 h 126"/>
              <a:gd name="T12" fmla="*/ 71 w 141"/>
              <a:gd name="T13" fmla="*/ 0 h 126"/>
              <a:gd name="T14" fmla="*/ 70 w 141"/>
              <a:gd name="T15" fmla="*/ 0 h 126"/>
              <a:gd name="T16" fmla="*/ 70 w 141"/>
              <a:gd name="T17" fmla="*/ 0 h 126"/>
              <a:gd name="T18" fmla="*/ 0 w 141"/>
              <a:gd name="T19" fmla="*/ 35 h 126"/>
              <a:gd name="T20" fmla="*/ 71 w 141"/>
              <a:gd name="T21" fmla="*/ 126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1" h="126">
                <a:moveTo>
                  <a:pt x="71" y="126"/>
                </a:moveTo>
                <a:cubicBezTo>
                  <a:pt x="71" y="126"/>
                  <a:pt x="71" y="125"/>
                  <a:pt x="71" y="125"/>
                </a:cubicBezTo>
                <a:cubicBezTo>
                  <a:pt x="71" y="125"/>
                  <a:pt x="71" y="126"/>
                  <a:pt x="71" y="126"/>
                </a:cubicBezTo>
                <a:cubicBezTo>
                  <a:pt x="83" y="88"/>
                  <a:pt x="108" y="57"/>
                  <a:pt x="141" y="36"/>
                </a:cubicBezTo>
                <a:cubicBezTo>
                  <a:pt x="122" y="17"/>
                  <a:pt x="98" y="4"/>
                  <a:pt x="71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71" y="0"/>
                  <a:pt x="71" y="0"/>
                  <a:pt x="70" y="0"/>
                </a:cubicBezTo>
                <a:cubicBezTo>
                  <a:pt x="70" y="0"/>
                  <a:pt x="70" y="0"/>
                  <a:pt x="70" y="0"/>
                </a:cubicBezTo>
                <a:cubicBezTo>
                  <a:pt x="44" y="4"/>
                  <a:pt x="19" y="17"/>
                  <a:pt x="0" y="35"/>
                </a:cubicBezTo>
                <a:cubicBezTo>
                  <a:pt x="33" y="56"/>
                  <a:pt x="58" y="88"/>
                  <a:pt x="71" y="1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70" name="出自【趣你的PPT】(微信:qunideppt)：最优质的PPT资源库"/>
          <p:cNvSpPr>
            <a:spLocks/>
          </p:cNvSpPr>
          <p:nvPr/>
        </p:nvSpPr>
        <p:spPr bwMode="auto">
          <a:xfrm>
            <a:off x="8735900" y="5613148"/>
            <a:ext cx="126497" cy="251240"/>
          </a:xfrm>
          <a:custGeom>
            <a:avLst/>
            <a:gdLst>
              <a:gd name="T0" fmla="*/ 126 w 126"/>
              <a:gd name="T1" fmla="*/ 252 h 252"/>
              <a:gd name="T2" fmla="*/ 126 w 126"/>
              <a:gd name="T3" fmla="*/ 127 h 252"/>
              <a:gd name="T4" fmla="*/ 126 w 126"/>
              <a:gd name="T5" fmla="*/ 127 h 252"/>
              <a:gd name="T6" fmla="*/ 0 w 126"/>
              <a:gd name="T7" fmla="*/ 0 h 252"/>
              <a:gd name="T8" fmla="*/ 0 w 126"/>
              <a:gd name="T9" fmla="*/ 127 h 252"/>
              <a:gd name="T10" fmla="*/ 0 w 126"/>
              <a:gd name="T11" fmla="*/ 127 h 252"/>
              <a:gd name="T12" fmla="*/ 126 w 126"/>
              <a:gd name="T13" fmla="*/ 252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6" h="252">
                <a:moveTo>
                  <a:pt x="126" y="252"/>
                </a:moveTo>
                <a:cubicBezTo>
                  <a:pt x="126" y="127"/>
                  <a:pt x="126" y="127"/>
                  <a:pt x="126" y="127"/>
                </a:cubicBezTo>
                <a:cubicBezTo>
                  <a:pt x="126" y="127"/>
                  <a:pt x="126" y="127"/>
                  <a:pt x="126" y="127"/>
                </a:cubicBezTo>
                <a:cubicBezTo>
                  <a:pt x="118" y="61"/>
                  <a:pt x="66" y="8"/>
                  <a:pt x="0" y="0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27"/>
                  <a:pt x="0" y="127"/>
                  <a:pt x="0" y="127"/>
                </a:cubicBezTo>
                <a:cubicBezTo>
                  <a:pt x="9" y="192"/>
                  <a:pt x="61" y="243"/>
                  <a:pt x="126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71" name="出自【趣你的PPT】(微信:qunideppt)：最优质的PPT资源库"/>
          <p:cNvSpPr>
            <a:spLocks/>
          </p:cNvSpPr>
          <p:nvPr/>
        </p:nvSpPr>
        <p:spPr bwMode="auto">
          <a:xfrm>
            <a:off x="8895778" y="5613148"/>
            <a:ext cx="126497" cy="251240"/>
          </a:xfrm>
          <a:custGeom>
            <a:avLst/>
            <a:gdLst>
              <a:gd name="T0" fmla="*/ 127 w 127"/>
              <a:gd name="T1" fmla="*/ 0 h 252"/>
              <a:gd name="T2" fmla="*/ 0 w 127"/>
              <a:gd name="T3" fmla="*/ 127 h 252"/>
              <a:gd name="T4" fmla="*/ 0 w 127"/>
              <a:gd name="T5" fmla="*/ 127 h 252"/>
              <a:gd name="T6" fmla="*/ 0 w 127"/>
              <a:gd name="T7" fmla="*/ 252 h 252"/>
              <a:gd name="T8" fmla="*/ 127 w 127"/>
              <a:gd name="T9" fmla="*/ 127 h 252"/>
              <a:gd name="T10" fmla="*/ 127 w 127"/>
              <a:gd name="T11" fmla="*/ 127 h 252"/>
              <a:gd name="T12" fmla="*/ 127 w 127"/>
              <a:gd name="T13" fmla="*/ 0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" h="252">
                <a:moveTo>
                  <a:pt x="127" y="0"/>
                </a:moveTo>
                <a:cubicBezTo>
                  <a:pt x="61" y="8"/>
                  <a:pt x="8" y="61"/>
                  <a:pt x="0" y="127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252"/>
                  <a:pt x="0" y="252"/>
                  <a:pt x="0" y="252"/>
                </a:cubicBezTo>
                <a:cubicBezTo>
                  <a:pt x="66" y="243"/>
                  <a:pt x="118" y="192"/>
                  <a:pt x="127" y="127"/>
                </a:cubicBezTo>
                <a:cubicBezTo>
                  <a:pt x="127" y="127"/>
                  <a:pt x="127" y="127"/>
                  <a:pt x="127" y="127"/>
                </a:cubicBezTo>
                <a:lnTo>
                  <a:pt x="12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72" name="出自【趣你的PPT】(微信:qunideppt)：最优质的PPT资源库"/>
          <p:cNvSpPr>
            <a:spLocks/>
          </p:cNvSpPr>
          <p:nvPr/>
        </p:nvSpPr>
        <p:spPr bwMode="auto">
          <a:xfrm>
            <a:off x="2423302" y="6231583"/>
            <a:ext cx="288135" cy="126497"/>
          </a:xfrm>
          <a:custGeom>
            <a:avLst/>
            <a:gdLst>
              <a:gd name="T0" fmla="*/ 255 w 288"/>
              <a:gd name="T1" fmla="*/ 0 h 127"/>
              <a:gd name="T2" fmla="*/ 255 w 288"/>
              <a:gd name="T3" fmla="*/ 0 h 127"/>
              <a:gd name="T4" fmla="*/ 254 w 288"/>
              <a:gd name="T5" fmla="*/ 0 h 127"/>
              <a:gd name="T6" fmla="*/ 222 w 288"/>
              <a:gd name="T7" fmla="*/ 95 h 127"/>
              <a:gd name="T8" fmla="*/ 210 w 288"/>
              <a:gd name="T9" fmla="*/ 106 h 127"/>
              <a:gd name="T10" fmla="*/ 199 w 288"/>
              <a:gd name="T11" fmla="*/ 95 h 127"/>
              <a:gd name="T12" fmla="*/ 166 w 288"/>
              <a:gd name="T13" fmla="*/ 0 h 127"/>
              <a:gd name="T14" fmla="*/ 166 w 288"/>
              <a:gd name="T15" fmla="*/ 0 h 127"/>
              <a:gd name="T16" fmla="*/ 166 w 288"/>
              <a:gd name="T17" fmla="*/ 0 h 127"/>
              <a:gd name="T18" fmla="*/ 133 w 288"/>
              <a:gd name="T19" fmla="*/ 32 h 127"/>
              <a:gd name="T20" fmla="*/ 122 w 288"/>
              <a:gd name="T21" fmla="*/ 106 h 127"/>
              <a:gd name="T22" fmla="*/ 121 w 288"/>
              <a:gd name="T23" fmla="*/ 106 h 127"/>
              <a:gd name="T24" fmla="*/ 110 w 288"/>
              <a:gd name="T25" fmla="*/ 32 h 127"/>
              <a:gd name="T26" fmla="*/ 78 w 288"/>
              <a:gd name="T27" fmla="*/ 0 h 127"/>
              <a:gd name="T28" fmla="*/ 77 w 288"/>
              <a:gd name="T29" fmla="*/ 0 h 127"/>
              <a:gd name="T30" fmla="*/ 77 w 288"/>
              <a:gd name="T31" fmla="*/ 0 h 127"/>
              <a:gd name="T32" fmla="*/ 44 w 288"/>
              <a:gd name="T33" fmla="*/ 95 h 127"/>
              <a:gd name="T34" fmla="*/ 33 w 288"/>
              <a:gd name="T35" fmla="*/ 106 h 127"/>
              <a:gd name="T36" fmla="*/ 21 w 288"/>
              <a:gd name="T37" fmla="*/ 95 h 127"/>
              <a:gd name="T38" fmla="*/ 18 w 288"/>
              <a:gd name="T39" fmla="*/ 59 h 127"/>
              <a:gd name="T40" fmla="*/ 0 w 288"/>
              <a:gd name="T41" fmla="*/ 62 h 127"/>
              <a:gd name="T42" fmla="*/ 32 w 288"/>
              <a:gd name="T43" fmla="*/ 127 h 127"/>
              <a:gd name="T44" fmla="*/ 33 w 288"/>
              <a:gd name="T45" fmla="*/ 127 h 127"/>
              <a:gd name="T46" fmla="*/ 33 w 288"/>
              <a:gd name="T47" fmla="*/ 127 h 127"/>
              <a:gd name="T48" fmla="*/ 33 w 288"/>
              <a:gd name="T49" fmla="*/ 127 h 127"/>
              <a:gd name="T50" fmla="*/ 66 w 288"/>
              <a:gd name="T51" fmla="*/ 32 h 127"/>
              <a:gd name="T52" fmla="*/ 77 w 288"/>
              <a:gd name="T53" fmla="*/ 21 h 127"/>
              <a:gd name="T54" fmla="*/ 89 w 288"/>
              <a:gd name="T55" fmla="*/ 32 h 127"/>
              <a:gd name="T56" fmla="*/ 121 w 288"/>
              <a:gd name="T57" fmla="*/ 127 h 127"/>
              <a:gd name="T58" fmla="*/ 121 w 288"/>
              <a:gd name="T59" fmla="*/ 127 h 127"/>
              <a:gd name="T60" fmla="*/ 122 w 288"/>
              <a:gd name="T61" fmla="*/ 127 h 127"/>
              <a:gd name="T62" fmla="*/ 122 w 288"/>
              <a:gd name="T63" fmla="*/ 127 h 127"/>
              <a:gd name="T64" fmla="*/ 154 w 288"/>
              <a:gd name="T65" fmla="*/ 32 h 127"/>
              <a:gd name="T66" fmla="*/ 166 w 288"/>
              <a:gd name="T67" fmla="*/ 21 h 127"/>
              <a:gd name="T68" fmla="*/ 177 w 288"/>
              <a:gd name="T69" fmla="*/ 32 h 127"/>
              <a:gd name="T70" fmla="*/ 210 w 288"/>
              <a:gd name="T71" fmla="*/ 127 h 127"/>
              <a:gd name="T72" fmla="*/ 210 w 288"/>
              <a:gd name="T73" fmla="*/ 127 h 127"/>
              <a:gd name="T74" fmla="*/ 210 w 288"/>
              <a:gd name="T75" fmla="*/ 127 h 127"/>
              <a:gd name="T76" fmla="*/ 211 w 288"/>
              <a:gd name="T77" fmla="*/ 127 h 127"/>
              <a:gd name="T78" fmla="*/ 243 w 288"/>
              <a:gd name="T79" fmla="*/ 32 h 127"/>
              <a:gd name="T80" fmla="*/ 255 w 288"/>
              <a:gd name="T81" fmla="*/ 21 h 127"/>
              <a:gd name="T82" fmla="*/ 266 w 288"/>
              <a:gd name="T83" fmla="*/ 32 h 127"/>
              <a:gd name="T84" fmla="*/ 270 w 288"/>
              <a:gd name="T85" fmla="*/ 66 h 127"/>
              <a:gd name="T86" fmla="*/ 288 w 288"/>
              <a:gd name="T87" fmla="*/ 62 h 127"/>
              <a:gd name="T88" fmla="*/ 255 w 288"/>
              <a:gd name="T89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88" h="127">
                <a:moveTo>
                  <a:pt x="255" y="0"/>
                </a:moveTo>
                <a:cubicBezTo>
                  <a:pt x="255" y="0"/>
                  <a:pt x="255" y="0"/>
                  <a:pt x="255" y="0"/>
                </a:cubicBezTo>
                <a:cubicBezTo>
                  <a:pt x="255" y="0"/>
                  <a:pt x="255" y="0"/>
                  <a:pt x="255" y="0"/>
                </a:cubicBezTo>
                <a:cubicBezTo>
                  <a:pt x="255" y="0"/>
                  <a:pt x="255" y="0"/>
                  <a:pt x="255" y="0"/>
                </a:cubicBezTo>
                <a:cubicBezTo>
                  <a:pt x="254" y="0"/>
                  <a:pt x="254" y="0"/>
                  <a:pt x="254" y="0"/>
                </a:cubicBezTo>
                <a:cubicBezTo>
                  <a:pt x="254" y="0"/>
                  <a:pt x="254" y="0"/>
                  <a:pt x="254" y="0"/>
                </a:cubicBezTo>
                <a:cubicBezTo>
                  <a:pt x="236" y="0"/>
                  <a:pt x="222" y="14"/>
                  <a:pt x="222" y="32"/>
                </a:cubicBezTo>
                <a:cubicBezTo>
                  <a:pt x="222" y="95"/>
                  <a:pt x="222" y="95"/>
                  <a:pt x="222" y="95"/>
                </a:cubicBezTo>
                <a:cubicBezTo>
                  <a:pt x="222" y="101"/>
                  <a:pt x="217" y="106"/>
                  <a:pt x="211" y="106"/>
                </a:cubicBezTo>
                <a:cubicBezTo>
                  <a:pt x="211" y="106"/>
                  <a:pt x="210" y="106"/>
                  <a:pt x="210" y="106"/>
                </a:cubicBezTo>
                <a:cubicBezTo>
                  <a:pt x="210" y="106"/>
                  <a:pt x="210" y="106"/>
                  <a:pt x="210" y="106"/>
                </a:cubicBezTo>
                <a:cubicBezTo>
                  <a:pt x="204" y="106"/>
                  <a:pt x="199" y="101"/>
                  <a:pt x="199" y="95"/>
                </a:cubicBezTo>
                <a:cubicBezTo>
                  <a:pt x="199" y="32"/>
                  <a:pt x="199" y="32"/>
                  <a:pt x="199" y="32"/>
                </a:cubicBezTo>
                <a:cubicBezTo>
                  <a:pt x="199" y="14"/>
                  <a:pt x="184" y="0"/>
                  <a:pt x="166" y="0"/>
                </a:cubicBezTo>
                <a:cubicBezTo>
                  <a:pt x="166" y="0"/>
                  <a:pt x="166" y="0"/>
                  <a:pt x="166" y="0"/>
                </a:cubicBezTo>
                <a:cubicBezTo>
                  <a:pt x="166" y="0"/>
                  <a:pt x="166" y="0"/>
                  <a:pt x="166" y="0"/>
                </a:cubicBezTo>
                <a:cubicBezTo>
                  <a:pt x="166" y="0"/>
                  <a:pt x="166" y="0"/>
                  <a:pt x="166" y="0"/>
                </a:cubicBezTo>
                <a:cubicBezTo>
                  <a:pt x="166" y="0"/>
                  <a:pt x="166" y="0"/>
                  <a:pt x="166" y="0"/>
                </a:cubicBezTo>
                <a:cubicBezTo>
                  <a:pt x="165" y="0"/>
                  <a:pt x="165" y="0"/>
                  <a:pt x="165" y="0"/>
                </a:cubicBezTo>
                <a:cubicBezTo>
                  <a:pt x="148" y="0"/>
                  <a:pt x="133" y="14"/>
                  <a:pt x="133" y="32"/>
                </a:cubicBezTo>
                <a:cubicBezTo>
                  <a:pt x="133" y="95"/>
                  <a:pt x="133" y="95"/>
                  <a:pt x="133" y="95"/>
                </a:cubicBezTo>
                <a:cubicBezTo>
                  <a:pt x="133" y="101"/>
                  <a:pt x="128" y="106"/>
                  <a:pt x="122" y="106"/>
                </a:cubicBezTo>
                <a:cubicBezTo>
                  <a:pt x="122" y="106"/>
                  <a:pt x="122" y="106"/>
                  <a:pt x="121" y="106"/>
                </a:cubicBezTo>
                <a:cubicBezTo>
                  <a:pt x="121" y="106"/>
                  <a:pt x="121" y="106"/>
                  <a:pt x="121" y="106"/>
                </a:cubicBezTo>
                <a:cubicBezTo>
                  <a:pt x="115" y="106"/>
                  <a:pt x="110" y="101"/>
                  <a:pt x="110" y="95"/>
                </a:cubicBezTo>
                <a:cubicBezTo>
                  <a:pt x="110" y="32"/>
                  <a:pt x="110" y="32"/>
                  <a:pt x="110" y="32"/>
                </a:cubicBezTo>
                <a:cubicBezTo>
                  <a:pt x="110" y="14"/>
                  <a:pt x="96" y="0"/>
                  <a:pt x="78" y="0"/>
                </a:cubicBezTo>
                <a:cubicBezTo>
                  <a:pt x="78" y="0"/>
                  <a:pt x="78" y="0"/>
                  <a:pt x="78" y="0"/>
                </a:cubicBezTo>
                <a:cubicBezTo>
                  <a:pt x="77" y="0"/>
                  <a:pt x="77" y="0"/>
                  <a:pt x="77" y="0"/>
                </a:cubicBezTo>
                <a:cubicBezTo>
                  <a:pt x="77" y="0"/>
                  <a:pt x="77" y="0"/>
                  <a:pt x="77" y="0"/>
                </a:cubicBezTo>
                <a:cubicBezTo>
                  <a:pt x="77" y="0"/>
                  <a:pt x="77" y="0"/>
                  <a:pt x="77" y="0"/>
                </a:cubicBezTo>
                <a:cubicBezTo>
                  <a:pt x="77" y="0"/>
                  <a:pt x="77" y="0"/>
                  <a:pt x="77" y="0"/>
                </a:cubicBezTo>
                <a:cubicBezTo>
                  <a:pt x="59" y="0"/>
                  <a:pt x="44" y="14"/>
                  <a:pt x="44" y="32"/>
                </a:cubicBezTo>
                <a:cubicBezTo>
                  <a:pt x="44" y="95"/>
                  <a:pt x="44" y="95"/>
                  <a:pt x="44" y="95"/>
                </a:cubicBezTo>
                <a:cubicBezTo>
                  <a:pt x="44" y="101"/>
                  <a:pt x="39" y="106"/>
                  <a:pt x="33" y="106"/>
                </a:cubicBezTo>
                <a:cubicBezTo>
                  <a:pt x="33" y="106"/>
                  <a:pt x="33" y="106"/>
                  <a:pt x="33" y="106"/>
                </a:cubicBezTo>
                <a:cubicBezTo>
                  <a:pt x="33" y="106"/>
                  <a:pt x="32" y="106"/>
                  <a:pt x="32" y="106"/>
                </a:cubicBezTo>
                <a:cubicBezTo>
                  <a:pt x="26" y="106"/>
                  <a:pt x="21" y="101"/>
                  <a:pt x="21" y="95"/>
                </a:cubicBezTo>
                <a:cubicBezTo>
                  <a:pt x="21" y="62"/>
                  <a:pt x="21" y="62"/>
                  <a:pt x="21" y="62"/>
                </a:cubicBezTo>
                <a:cubicBezTo>
                  <a:pt x="21" y="60"/>
                  <a:pt x="20" y="59"/>
                  <a:pt x="18" y="59"/>
                </a:cubicBezTo>
                <a:cubicBezTo>
                  <a:pt x="3" y="59"/>
                  <a:pt x="3" y="59"/>
                  <a:pt x="3" y="59"/>
                </a:cubicBezTo>
                <a:cubicBezTo>
                  <a:pt x="2" y="59"/>
                  <a:pt x="0" y="60"/>
                  <a:pt x="0" y="62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113"/>
                  <a:pt x="14" y="127"/>
                  <a:pt x="32" y="127"/>
                </a:cubicBezTo>
                <a:cubicBezTo>
                  <a:pt x="32" y="127"/>
                  <a:pt x="32" y="127"/>
                  <a:pt x="32" y="127"/>
                </a:cubicBezTo>
                <a:cubicBezTo>
                  <a:pt x="33" y="127"/>
                  <a:pt x="33" y="127"/>
                  <a:pt x="33" y="127"/>
                </a:cubicBezTo>
                <a:cubicBezTo>
                  <a:pt x="33" y="127"/>
                  <a:pt x="33" y="127"/>
                  <a:pt x="33" y="127"/>
                </a:cubicBezTo>
                <a:cubicBezTo>
                  <a:pt x="33" y="127"/>
                  <a:pt x="33" y="127"/>
                  <a:pt x="33" y="127"/>
                </a:cubicBezTo>
                <a:cubicBezTo>
                  <a:pt x="33" y="127"/>
                  <a:pt x="33" y="127"/>
                  <a:pt x="33" y="127"/>
                </a:cubicBezTo>
                <a:cubicBezTo>
                  <a:pt x="33" y="127"/>
                  <a:pt x="33" y="127"/>
                  <a:pt x="33" y="127"/>
                </a:cubicBezTo>
                <a:cubicBezTo>
                  <a:pt x="51" y="127"/>
                  <a:pt x="66" y="113"/>
                  <a:pt x="66" y="95"/>
                </a:cubicBezTo>
                <a:cubicBezTo>
                  <a:pt x="66" y="32"/>
                  <a:pt x="66" y="32"/>
                  <a:pt x="66" y="32"/>
                </a:cubicBezTo>
                <a:cubicBezTo>
                  <a:pt x="66" y="26"/>
                  <a:pt x="71" y="21"/>
                  <a:pt x="77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7" y="21"/>
                  <a:pt x="78" y="21"/>
                  <a:pt x="78" y="21"/>
                </a:cubicBezTo>
                <a:cubicBezTo>
                  <a:pt x="84" y="21"/>
                  <a:pt x="89" y="26"/>
                  <a:pt x="89" y="32"/>
                </a:cubicBezTo>
                <a:cubicBezTo>
                  <a:pt x="89" y="95"/>
                  <a:pt x="89" y="95"/>
                  <a:pt x="89" y="95"/>
                </a:cubicBezTo>
                <a:cubicBezTo>
                  <a:pt x="89" y="113"/>
                  <a:pt x="103" y="127"/>
                  <a:pt x="121" y="127"/>
                </a:cubicBezTo>
                <a:cubicBezTo>
                  <a:pt x="121" y="127"/>
                  <a:pt x="121" y="127"/>
                  <a:pt x="121" y="127"/>
                </a:cubicBezTo>
                <a:cubicBezTo>
                  <a:pt x="121" y="127"/>
                  <a:pt x="121" y="127"/>
                  <a:pt x="121" y="127"/>
                </a:cubicBezTo>
                <a:cubicBezTo>
                  <a:pt x="122" y="127"/>
                  <a:pt x="122" y="127"/>
                  <a:pt x="122" y="127"/>
                </a:cubicBezTo>
                <a:cubicBezTo>
                  <a:pt x="122" y="127"/>
                  <a:pt x="122" y="127"/>
                  <a:pt x="122" y="127"/>
                </a:cubicBezTo>
                <a:cubicBezTo>
                  <a:pt x="122" y="127"/>
                  <a:pt x="122" y="127"/>
                  <a:pt x="122" y="127"/>
                </a:cubicBezTo>
                <a:cubicBezTo>
                  <a:pt x="122" y="127"/>
                  <a:pt x="122" y="127"/>
                  <a:pt x="122" y="127"/>
                </a:cubicBezTo>
                <a:cubicBezTo>
                  <a:pt x="140" y="127"/>
                  <a:pt x="154" y="113"/>
                  <a:pt x="154" y="95"/>
                </a:cubicBezTo>
                <a:cubicBezTo>
                  <a:pt x="154" y="32"/>
                  <a:pt x="154" y="32"/>
                  <a:pt x="154" y="32"/>
                </a:cubicBezTo>
                <a:cubicBezTo>
                  <a:pt x="154" y="26"/>
                  <a:pt x="159" y="21"/>
                  <a:pt x="165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72" y="21"/>
                  <a:pt x="177" y="26"/>
                  <a:pt x="177" y="32"/>
                </a:cubicBezTo>
                <a:cubicBezTo>
                  <a:pt x="177" y="95"/>
                  <a:pt x="177" y="95"/>
                  <a:pt x="177" y="95"/>
                </a:cubicBezTo>
                <a:cubicBezTo>
                  <a:pt x="177" y="113"/>
                  <a:pt x="192" y="127"/>
                  <a:pt x="210" y="127"/>
                </a:cubicBezTo>
                <a:cubicBezTo>
                  <a:pt x="210" y="127"/>
                  <a:pt x="210" y="127"/>
                  <a:pt x="210" y="127"/>
                </a:cubicBezTo>
                <a:cubicBezTo>
                  <a:pt x="210" y="127"/>
                  <a:pt x="210" y="127"/>
                  <a:pt x="210" y="127"/>
                </a:cubicBezTo>
                <a:cubicBezTo>
                  <a:pt x="210" y="127"/>
                  <a:pt x="210" y="127"/>
                  <a:pt x="210" y="127"/>
                </a:cubicBezTo>
                <a:cubicBezTo>
                  <a:pt x="210" y="127"/>
                  <a:pt x="210" y="127"/>
                  <a:pt x="210" y="127"/>
                </a:cubicBezTo>
                <a:cubicBezTo>
                  <a:pt x="210" y="127"/>
                  <a:pt x="211" y="127"/>
                  <a:pt x="211" y="127"/>
                </a:cubicBezTo>
                <a:cubicBezTo>
                  <a:pt x="211" y="127"/>
                  <a:pt x="211" y="127"/>
                  <a:pt x="211" y="127"/>
                </a:cubicBezTo>
                <a:cubicBezTo>
                  <a:pt x="229" y="127"/>
                  <a:pt x="243" y="113"/>
                  <a:pt x="243" y="95"/>
                </a:cubicBezTo>
                <a:cubicBezTo>
                  <a:pt x="243" y="32"/>
                  <a:pt x="243" y="32"/>
                  <a:pt x="243" y="32"/>
                </a:cubicBezTo>
                <a:cubicBezTo>
                  <a:pt x="243" y="26"/>
                  <a:pt x="248" y="21"/>
                  <a:pt x="254" y="21"/>
                </a:cubicBezTo>
                <a:cubicBezTo>
                  <a:pt x="254" y="21"/>
                  <a:pt x="255" y="21"/>
                  <a:pt x="255" y="21"/>
                </a:cubicBezTo>
                <a:cubicBezTo>
                  <a:pt x="255" y="21"/>
                  <a:pt x="255" y="21"/>
                  <a:pt x="255" y="21"/>
                </a:cubicBezTo>
                <a:cubicBezTo>
                  <a:pt x="261" y="21"/>
                  <a:pt x="266" y="26"/>
                  <a:pt x="266" y="32"/>
                </a:cubicBezTo>
                <a:cubicBezTo>
                  <a:pt x="266" y="62"/>
                  <a:pt x="266" y="62"/>
                  <a:pt x="266" y="62"/>
                </a:cubicBezTo>
                <a:cubicBezTo>
                  <a:pt x="266" y="64"/>
                  <a:pt x="268" y="66"/>
                  <a:pt x="270" y="66"/>
                </a:cubicBezTo>
                <a:cubicBezTo>
                  <a:pt x="284" y="66"/>
                  <a:pt x="284" y="66"/>
                  <a:pt x="284" y="66"/>
                </a:cubicBezTo>
                <a:cubicBezTo>
                  <a:pt x="286" y="66"/>
                  <a:pt x="288" y="64"/>
                  <a:pt x="288" y="62"/>
                </a:cubicBezTo>
                <a:cubicBezTo>
                  <a:pt x="288" y="32"/>
                  <a:pt x="288" y="32"/>
                  <a:pt x="288" y="32"/>
                </a:cubicBezTo>
                <a:cubicBezTo>
                  <a:pt x="288" y="14"/>
                  <a:pt x="273" y="0"/>
                  <a:pt x="2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7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45891" y="5766001"/>
            <a:ext cx="26354" cy="966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75" name="出自【趣你的PPT】(微信:qunideppt)：最优质的PPT资源库"/>
          <p:cNvSpPr>
            <a:spLocks/>
          </p:cNvSpPr>
          <p:nvPr/>
        </p:nvSpPr>
        <p:spPr bwMode="auto">
          <a:xfrm>
            <a:off x="7031692" y="5576254"/>
            <a:ext cx="230156" cy="80818"/>
          </a:xfrm>
          <a:custGeom>
            <a:avLst/>
            <a:gdLst>
              <a:gd name="T0" fmla="*/ 115 w 231"/>
              <a:gd name="T1" fmla="*/ 28 h 81"/>
              <a:gd name="T2" fmla="*/ 30 w 231"/>
              <a:gd name="T3" fmla="*/ 28 h 81"/>
              <a:gd name="T4" fmla="*/ 25 w 231"/>
              <a:gd name="T5" fmla="*/ 30 h 81"/>
              <a:gd name="T6" fmla="*/ 2 w 231"/>
              <a:gd name="T7" fmla="*/ 50 h 81"/>
              <a:gd name="T8" fmla="*/ 0 w 231"/>
              <a:gd name="T9" fmla="*/ 54 h 81"/>
              <a:gd name="T10" fmla="*/ 0 w 231"/>
              <a:gd name="T11" fmla="*/ 55 h 81"/>
              <a:gd name="T12" fmla="*/ 2 w 231"/>
              <a:gd name="T13" fmla="*/ 60 h 81"/>
              <a:gd name="T14" fmla="*/ 25 w 231"/>
              <a:gd name="T15" fmla="*/ 79 h 81"/>
              <a:gd name="T16" fmla="*/ 30 w 231"/>
              <a:gd name="T17" fmla="*/ 81 h 81"/>
              <a:gd name="T18" fmla="*/ 229 w 231"/>
              <a:gd name="T19" fmla="*/ 81 h 81"/>
              <a:gd name="T20" fmla="*/ 231 w 231"/>
              <a:gd name="T21" fmla="*/ 78 h 81"/>
              <a:gd name="T22" fmla="*/ 231 w 231"/>
              <a:gd name="T23" fmla="*/ 31 h 81"/>
              <a:gd name="T24" fmla="*/ 229 w 231"/>
              <a:gd name="T25" fmla="*/ 28 h 81"/>
              <a:gd name="T26" fmla="*/ 142 w 231"/>
              <a:gd name="T27" fmla="*/ 28 h 81"/>
              <a:gd name="T28" fmla="*/ 142 w 231"/>
              <a:gd name="T29" fmla="*/ 13 h 81"/>
              <a:gd name="T30" fmla="*/ 142 w 231"/>
              <a:gd name="T31" fmla="*/ 0 h 81"/>
              <a:gd name="T32" fmla="*/ 115 w 231"/>
              <a:gd name="T33" fmla="*/ 0 h 81"/>
              <a:gd name="T34" fmla="*/ 115 w 231"/>
              <a:gd name="T35" fmla="*/ 13 h 81"/>
              <a:gd name="T36" fmla="*/ 115 w 231"/>
              <a:gd name="T37" fmla="*/ 28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31" h="81">
                <a:moveTo>
                  <a:pt x="115" y="28"/>
                </a:moveTo>
                <a:cubicBezTo>
                  <a:pt x="30" y="28"/>
                  <a:pt x="30" y="28"/>
                  <a:pt x="30" y="28"/>
                </a:cubicBezTo>
                <a:cubicBezTo>
                  <a:pt x="28" y="28"/>
                  <a:pt x="26" y="29"/>
                  <a:pt x="25" y="30"/>
                </a:cubicBezTo>
                <a:cubicBezTo>
                  <a:pt x="2" y="50"/>
                  <a:pt x="2" y="50"/>
                  <a:pt x="2" y="50"/>
                </a:cubicBezTo>
                <a:cubicBezTo>
                  <a:pt x="1" y="51"/>
                  <a:pt x="0" y="53"/>
                  <a:pt x="0" y="54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56"/>
                  <a:pt x="1" y="59"/>
                  <a:pt x="2" y="60"/>
                </a:cubicBezTo>
                <a:cubicBezTo>
                  <a:pt x="25" y="79"/>
                  <a:pt x="25" y="79"/>
                  <a:pt x="25" y="79"/>
                </a:cubicBezTo>
                <a:cubicBezTo>
                  <a:pt x="26" y="80"/>
                  <a:pt x="28" y="81"/>
                  <a:pt x="30" y="81"/>
                </a:cubicBezTo>
                <a:cubicBezTo>
                  <a:pt x="229" y="81"/>
                  <a:pt x="229" y="81"/>
                  <a:pt x="229" y="81"/>
                </a:cubicBezTo>
                <a:cubicBezTo>
                  <a:pt x="230" y="81"/>
                  <a:pt x="231" y="80"/>
                  <a:pt x="231" y="78"/>
                </a:cubicBezTo>
                <a:cubicBezTo>
                  <a:pt x="231" y="31"/>
                  <a:pt x="231" y="31"/>
                  <a:pt x="231" y="31"/>
                </a:cubicBezTo>
                <a:cubicBezTo>
                  <a:pt x="231" y="30"/>
                  <a:pt x="230" y="28"/>
                  <a:pt x="229" y="28"/>
                </a:cubicBezTo>
                <a:cubicBezTo>
                  <a:pt x="142" y="28"/>
                  <a:pt x="142" y="28"/>
                  <a:pt x="142" y="28"/>
                </a:cubicBezTo>
                <a:cubicBezTo>
                  <a:pt x="142" y="13"/>
                  <a:pt x="142" y="13"/>
                  <a:pt x="142" y="13"/>
                </a:cubicBezTo>
                <a:cubicBezTo>
                  <a:pt x="142" y="0"/>
                  <a:pt x="142" y="0"/>
                  <a:pt x="142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115" y="13"/>
                  <a:pt x="115" y="13"/>
                  <a:pt x="115" y="13"/>
                </a:cubicBezTo>
                <a:lnTo>
                  <a:pt x="115" y="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76" name="出自【趣你的PPT】(微信:qunideppt)：最优质的PPT资源库"/>
          <p:cNvSpPr>
            <a:spLocks/>
          </p:cNvSpPr>
          <p:nvPr/>
        </p:nvSpPr>
        <p:spPr bwMode="auto">
          <a:xfrm>
            <a:off x="7058045" y="5672884"/>
            <a:ext cx="230156" cy="79062"/>
          </a:xfrm>
          <a:custGeom>
            <a:avLst/>
            <a:gdLst>
              <a:gd name="T0" fmla="*/ 89 w 231"/>
              <a:gd name="T1" fmla="*/ 27 h 80"/>
              <a:gd name="T2" fmla="*/ 3 w 231"/>
              <a:gd name="T3" fmla="*/ 27 h 80"/>
              <a:gd name="T4" fmla="*/ 0 w 231"/>
              <a:gd name="T5" fmla="*/ 30 h 80"/>
              <a:gd name="T6" fmla="*/ 0 w 231"/>
              <a:gd name="T7" fmla="*/ 77 h 80"/>
              <a:gd name="T8" fmla="*/ 3 w 231"/>
              <a:gd name="T9" fmla="*/ 80 h 80"/>
              <a:gd name="T10" fmla="*/ 202 w 231"/>
              <a:gd name="T11" fmla="*/ 80 h 80"/>
              <a:gd name="T12" fmla="*/ 206 w 231"/>
              <a:gd name="T13" fmla="*/ 78 h 80"/>
              <a:gd name="T14" fmla="*/ 229 w 231"/>
              <a:gd name="T15" fmla="*/ 59 h 80"/>
              <a:gd name="T16" fmla="*/ 231 w 231"/>
              <a:gd name="T17" fmla="*/ 54 h 80"/>
              <a:gd name="T18" fmla="*/ 231 w 231"/>
              <a:gd name="T19" fmla="*/ 53 h 80"/>
              <a:gd name="T20" fmla="*/ 229 w 231"/>
              <a:gd name="T21" fmla="*/ 49 h 80"/>
              <a:gd name="T22" fmla="*/ 206 w 231"/>
              <a:gd name="T23" fmla="*/ 29 h 80"/>
              <a:gd name="T24" fmla="*/ 202 w 231"/>
              <a:gd name="T25" fmla="*/ 27 h 80"/>
              <a:gd name="T26" fmla="*/ 116 w 231"/>
              <a:gd name="T27" fmla="*/ 27 h 80"/>
              <a:gd name="T28" fmla="*/ 116 w 231"/>
              <a:gd name="T29" fmla="*/ 12 h 80"/>
              <a:gd name="T30" fmla="*/ 116 w 231"/>
              <a:gd name="T31" fmla="*/ 1 h 80"/>
              <a:gd name="T32" fmla="*/ 116 w 231"/>
              <a:gd name="T33" fmla="*/ 0 h 80"/>
              <a:gd name="T34" fmla="*/ 89 w 231"/>
              <a:gd name="T35" fmla="*/ 0 h 80"/>
              <a:gd name="T36" fmla="*/ 89 w 231"/>
              <a:gd name="T37" fmla="*/ 1 h 80"/>
              <a:gd name="T38" fmla="*/ 89 w 231"/>
              <a:gd name="T39" fmla="*/ 12 h 80"/>
              <a:gd name="T40" fmla="*/ 89 w 231"/>
              <a:gd name="T41" fmla="*/ 27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31" h="80">
                <a:moveTo>
                  <a:pt x="89" y="27"/>
                </a:moveTo>
                <a:cubicBezTo>
                  <a:pt x="3" y="27"/>
                  <a:pt x="3" y="27"/>
                  <a:pt x="3" y="27"/>
                </a:cubicBezTo>
                <a:cubicBezTo>
                  <a:pt x="1" y="27"/>
                  <a:pt x="0" y="29"/>
                  <a:pt x="0" y="30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79"/>
                  <a:pt x="1" y="80"/>
                  <a:pt x="3" y="80"/>
                </a:cubicBezTo>
                <a:cubicBezTo>
                  <a:pt x="202" y="80"/>
                  <a:pt x="202" y="80"/>
                  <a:pt x="202" y="80"/>
                </a:cubicBezTo>
                <a:cubicBezTo>
                  <a:pt x="203" y="80"/>
                  <a:pt x="205" y="79"/>
                  <a:pt x="206" y="78"/>
                </a:cubicBezTo>
                <a:cubicBezTo>
                  <a:pt x="229" y="59"/>
                  <a:pt x="229" y="59"/>
                  <a:pt x="229" y="59"/>
                </a:cubicBezTo>
                <a:cubicBezTo>
                  <a:pt x="230" y="58"/>
                  <a:pt x="231" y="55"/>
                  <a:pt x="231" y="54"/>
                </a:cubicBezTo>
                <a:cubicBezTo>
                  <a:pt x="231" y="53"/>
                  <a:pt x="231" y="53"/>
                  <a:pt x="231" y="53"/>
                </a:cubicBezTo>
                <a:cubicBezTo>
                  <a:pt x="231" y="52"/>
                  <a:pt x="230" y="50"/>
                  <a:pt x="229" y="49"/>
                </a:cubicBezTo>
                <a:cubicBezTo>
                  <a:pt x="206" y="29"/>
                  <a:pt x="206" y="29"/>
                  <a:pt x="206" y="29"/>
                </a:cubicBezTo>
                <a:cubicBezTo>
                  <a:pt x="205" y="28"/>
                  <a:pt x="203" y="27"/>
                  <a:pt x="202" y="27"/>
                </a:cubicBezTo>
                <a:cubicBezTo>
                  <a:pt x="116" y="27"/>
                  <a:pt x="116" y="27"/>
                  <a:pt x="116" y="27"/>
                </a:cubicBezTo>
                <a:cubicBezTo>
                  <a:pt x="116" y="12"/>
                  <a:pt x="116" y="12"/>
                  <a:pt x="116" y="12"/>
                </a:cubicBezTo>
                <a:cubicBezTo>
                  <a:pt x="116" y="1"/>
                  <a:pt x="116" y="1"/>
                  <a:pt x="116" y="1"/>
                </a:cubicBezTo>
                <a:cubicBezTo>
                  <a:pt x="116" y="0"/>
                  <a:pt x="116" y="0"/>
                  <a:pt x="116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89" y="1"/>
                  <a:pt x="89" y="1"/>
                  <a:pt x="89" y="1"/>
                </a:cubicBezTo>
                <a:cubicBezTo>
                  <a:pt x="89" y="12"/>
                  <a:pt x="89" y="12"/>
                  <a:pt x="89" y="12"/>
                </a:cubicBezTo>
                <a:lnTo>
                  <a:pt x="89" y="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77" name="出自【趣你的PPT】(微信:qunideppt)：最优质的PPT资源库"/>
          <p:cNvSpPr>
            <a:spLocks/>
          </p:cNvSpPr>
          <p:nvPr/>
        </p:nvSpPr>
        <p:spPr bwMode="auto">
          <a:xfrm>
            <a:off x="7655395" y="5576254"/>
            <a:ext cx="196775" cy="165150"/>
          </a:xfrm>
          <a:custGeom>
            <a:avLst/>
            <a:gdLst>
              <a:gd name="T0" fmla="*/ 134 w 196"/>
              <a:gd name="T1" fmla="*/ 102 h 167"/>
              <a:gd name="T2" fmla="*/ 196 w 196"/>
              <a:gd name="T3" fmla="*/ 34 h 167"/>
              <a:gd name="T4" fmla="*/ 76 w 196"/>
              <a:gd name="T5" fmla="*/ 22 h 167"/>
              <a:gd name="T6" fmla="*/ 0 w 196"/>
              <a:gd name="T7" fmla="*/ 2 h 167"/>
              <a:gd name="T8" fmla="*/ 0 w 196"/>
              <a:gd name="T9" fmla="*/ 137 h 167"/>
              <a:gd name="T10" fmla="*/ 39 w 196"/>
              <a:gd name="T11" fmla="*/ 135 h 167"/>
              <a:gd name="T12" fmla="*/ 191 w 196"/>
              <a:gd name="T13" fmla="*/ 160 h 167"/>
              <a:gd name="T14" fmla="*/ 134 w 196"/>
              <a:gd name="T15" fmla="*/ 102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6" h="167">
                <a:moveTo>
                  <a:pt x="134" y="102"/>
                </a:moveTo>
                <a:cubicBezTo>
                  <a:pt x="134" y="87"/>
                  <a:pt x="196" y="34"/>
                  <a:pt x="196" y="34"/>
                </a:cubicBezTo>
                <a:cubicBezTo>
                  <a:pt x="164" y="48"/>
                  <a:pt x="117" y="44"/>
                  <a:pt x="76" y="22"/>
                </a:cubicBezTo>
                <a:cubicBezTo>
                  <a:pt x="35" y="0"/>
                  <a:pt x="0" y="2"/>
                  <a:pt x="0" y="2"/>
                </a:cubicBezTo>
                <a:cubicBezTo>
                  <a:pt x="0" y="137"/>
                  <a:pt x="0" y="137"/>
                  <a:pt x="0" y="137"/>
                </a:cubicBezTo>
                <a:cubicBezTo>
                  <a:pt x="2" y="136"/>
                  <a:pt x="11" y="133"/>
                  <a:pt x="39" y="135"/>
                </a:cubicBezTo>
                <a:cubicBezTo>
                  <a:pt x="73" y="139"/>
                  <a:pt x="160" y="167"/>
                  <a:pt x="191" y="160"/>
                </a:cubicBezTo>
                <a:cubicBezTo>
                  <a:pt x="191" y="160"/>
                  <a:pt x="134" y="112"/>
                  <a:pt x="134" y="10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7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607960" y="5578010"/>
            <a:ext cx="24597" cy="284620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79" name="出自【趣你的PPT】(微信:qunideppt)：最优质的PPT资源库"/>
          <p:cNvSpPr>
            <a:spLocks/>
          </p:cNvSpPr>
          <p:nvPr/>
        </p:nvSpPr>
        <p:spPr bwMode="auto">
          <a:xfrm>
            <a:off x="3693553" y="2132699"/>
            <a:ext cx="166908" cy="165150"/>
          </a:xfrm>
          <a:custGeom>
            <a:avLst/>
            <a:gdLst>
              <a:gd name="T0" fmla="*/ 47 w 95"/>
              <a:gd name="T1" fmla="*/ 0 h 94"/>
              <a:gd name="T2" fmla="*/ 0 w 95"/>
              <a:gd name="T3" fmla="*/ 47 h 94"/>
              <a:gd name="T4" fmla="*/ 47 w 95"/>
              <a:gd name="T5" fmla="*/ 94 h 94"/>
              <a:gd name="T6" fmla="*/ 95 w 95"/>
              <a:gd name="T7" fmla="*/ 47 h 94"/>
              <a:gd name="T8" fmla="*/ 47 w 95"/>
              <a:gd name="T9" fmla="*/ 0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5" h="94">
                <a:moveTo>
                  <a:pt x="47" y="0"/>
                </a:moveTo>
                <a:lnTo>
                  <a:pt x="0" y="47"/>
                </a:lnTo>
                <a:lnTo>
                  <a:pt x="47" y="94"/>
                </a:lnTo>
                <a:lnTo>
                  <a:pt x="95" y="47"/>
                </a:lnTo>
                <a:lnTo>
                  <a:pt x="4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8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572325" y="2241628"/>
            <a:ext cx="175692" cy="179206"/>
          </a:xfrm>
          <a:custGeom>
            <a:avLst/>
            <a:gdLst>
              <a:gd name="T0" fmla="*/ 25 w 178"/>
              <a:gd name="T1" fmla="*/ 71 h 179"/>
              <a:gd name="T2" fmla="*/ 0 w 178"/>
              <a:gd name="T3" fmla="*/ 152 h 179"/>
              <a:gd name="T4" fmla="*/ 27 w 178"/>
              <a:gd name="T5" fmla="*/ 179 h 179"/>
              <a:gd name="T6" fmla="*/ 108 w 178"/>
              <a:gd name="T7" fmla="*/ 153 h 179"/>
              <a:gd name="T8" fmla="*/ 178 w 178"/>
              <a:gd name="T9" fmla="*/ 57 h 179"/>
              <a:gd name="T10" fmla="*/ 121 w 178"/>
              <a:gd name="T11" fmla="*/ 0 h 179"/>
              <a:gd name="T12" fmla="*/ 25 w 178"/>
              <a:gd name="T13" fmla="*/ 71 h 179"/>
              <a:gd name="T14" fmla="*/ 81 w 178"/>
              <a:gd name="T15" fmla="*/ 120 h 179"/>
              <a:gd name="T16" fmla="*/ 59 w 178"/>
              <a:gd name="T17" fmla="*/ 120 h 179"/>
              <a:gd name="T18" fmla="*/ 59 w 178"/>
              <a:gd name="T19" fmla="*/ 98 h 179"/>
              <a:gd name="T20" fmla="*/ 81 w 178"/>
              <a:gd name="T21" fmla="*/ 98 h 179"/>
              <a:gd name="T22" fmla="*/ 81 w 178"/>
              <a:gd name="T23" fmla="*/ 120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78" h="179">
                <a:moveTo>
                  <a:pt x="25" y="71"/>
                </a:moveTo>
                <a:cubicBezTo>
                  <a:pt x="38" y="88"/>
                  <a:pt x="27" y="122"/>
                  <a:pt x="0" y="152"/>
                </a:cubicBezTo>
                <a:cubicBezTo>
                  <a:pt x="27" y="179"/>
                  <a:pt x="27" y="179"/>
                  <a:pt x="27" y="179"/>
                </a:cubicBezTo>
                <a:cubicBezTo>
                  <a:pt x="57" y="152"/>
                  <a:pt x="91" y="141"/>
                  <a:pt x="108" y="153"/>
                </a:cubicBezTo>
                <a:cubicBezTo>
                  <a:pt x="178" y="57"/>
                  <a:pt x="178" y="57"/>
                  <a:pt x="178" y="57"/>
                </a:cubicBezTo>
                <a:cubicBezTo>
                  <a:pt x="121" y="0"/>
                  <a:pt x="121" y="0"/>
                  <a:pt x="121" y="0"/>
                </a:cubicBezTo>
                <a:lnTo>
                  <a:pt x="25" y="71"/>
                </a:lnTo>
                <a:close/>
                <a:moveTo>
                  <a:pt x="81" y="120"/>
                </a:moveTo>
                <a:cubicBezTo>
                  <a:pt x="75" y="126"/>
                  <a:pt x="65" y="126"/>
                  <a:pt x="59" y="120"/>
                </a:cubicBezTo>
                <a:cubicBezTo>
                  <a:pt x="53" y="114"/>
                  <a:pt x="53" y="104"/>
                  <a:pt x="59" y="98"/>
                </a:cubicBezTo>
                <a:cubicBezTo>
                  <a:pt x="65" y="91"/>
                  <a:pt x="75" y="91"/>
                  <a:pt x="81" y="98"/>
                </a:cubicBezTo>
                <a:cubicBezTo>
                  <a:pt x="88" y="104"/>
                  <a:pt x="88" y="114"/>
                  <a:pt x="81" y="1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8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145080" y="2318933"/>
            <a:ext cx="101901" cy="101901"/>
          </a:xfrm>
          <a:custGeom>
            <a:avLst/>
            <a:gdLst>
              <a:gd name="T0" fmla="*/ 15 w 102"/>
              <a:gd name="T1" fmla="*/ 40 h 102"/>
              <a:gd name="T2" fmla="*/ 0 w 102"/>
              <a:gd name="T3" fmla="*/ 87 h 102"/>
              <a:gd name="T4" fmla="*/ 15 w 102"/>
              <a:gd name="T5" fmla="*/ 102 h 102"/>
              <a:gd name="T6" fmla="*/ 62 w 102"/>
              <a:gd name="T7" fmla="*/ 87 h 102"/>
              <a:gd name="T8" fmla="*/ 102 w 102"/>
              <a:gd name="T9" fmla="*/ 32 h 102"/>
              <a:gd name="T10" fmla="*/ 69 w 102"/>
              <a:gd name="T11" fmla="*/ 0 h 102"/>
              <a:gd name="T12" fmla="*/ 15 w 102"/>
              <a:gd name="T13" fmla="*/ 40 h 102"/>
              <a:gd name="T14" fmla="*/ 47 w 102"/>
              <a:gd name="T15" fmla="*/ 68 h 102"/>
              <a:gd name="T16" fmla="*/ 34 w 102"/>
              <a:gd name="T17" fmla="*/ 68 h 102"/>
              <a:gd name="T18" fmla="*/ 34 w 102"/>
              <a:gd name="T19" fmla="*/ 55 h 102"/>
              <a:gd name="T20" fmla="*/ 47 w 102"/>
              <a:gd name="T21" fmla="*/ 55 h 102"/>
              <a:gd name="T22" fmla="*/ 47 w 102"/>
              <a:gd name="T23" fmla="*/ 68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2" h="102">
                <a:moveTo>
                  <a:pt x="15" y="40"/>
                </a:moveTo>
                <a:cubicBezTo>
                  <a:pt x="22" y="50"/>
                  <a:pt x="16" y="69"/>
                  <a:pt x="0" y="87"/>
                </a:cubicBezTo>
                <a:cubicBezTo>
                  <a:pt x="15" y="102"/>
                  <a:pt x="15" y="102"/>
                  <a:pt x="15" y="102"/>
                </a:cubicBezTo>
                <a:cubicBezTo>
                  <a:pt x="32" y="87"/>
                  <a:pt x="52" y="80"/>
                  <a:pt x="62" y="87"/>
                </a:cubicBezTo>
                <a:cubicBezTo>
                  <a:pt x="102" y="32"/>
                  <a:pt x="102" y="32"/>
                  <a:pt x="102" y="32"/>
                </a:cubicBezTo>
                <a:cubicBezTo>
                  <a:pt x="69" y="0"/>
                  <a:pt x="69" y="0"/>
                  <a:pt x="69" y="0"/>
                </a:cubicBezTo>
                <a:lnTo>
                  <a:pt x="15" y="40"/>
                </a:lnTo>
                <a:close/>
                <a:moveTo>
                  <a:pt x="47" y="68"/>
                </a:moveTo>
                <a:cubicBezTo>
                  <a:pt x="43" y="72"/>
                  <a:pt x="37" y="72"/>
                  <a:pt x="34" y="68"/>
                </a:cubicBezTo>
                <a:cubicBezTo>
                  <a:pt x="30" y="65"/>
                  <a:pt x="30" y="59"/>
                  <a:pt x="34" y="55"/>
                </a:cubicBezTo>
                <a:cubicBezTo>
                  <a:pt x="37" y="52"/>
                  <a:pt x="43" y="52"/>
                  <a:pt x="47" y="55"/>
                </a:cubicBezTo>
                <a:cubicBezTo>
                  <a:pt x="50" y="59"/>
                  <a:pt x="50" y="65"/>
                  <a:pt x="47" y="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82" name="出自【趣你的PPT】(微信:qunideppt)：最优质的PPT资源库"/>
          <p:cNvSpPr>
            <a:spLocks/>
          </p:cNvSpPr>
          <p:nvPr/>
        </p:nvSpPr>
        <p:spPr bwMode="auto">
          <a:xfrm>
            <a:off x="4215356" y="2132699"/>
            <a:ext cx="219615" cy="217857"/>
          </a:xfrm>
          <a:custGeom>
            <a:avLst/>
            <a:gdLst>
              <a:gd name="T0" fmla="*/ 209 w 220"/>
              <a:gd name="T1" fmla="*/ 10 h 220"/>
              <a:gd name="T2" fmla="*/ 171 w 220"/>
              <a:gd name="T3" fmla="*/ 10 h 220"/>
              <a:gd name="T4" fmla="*/ 53 w 220"/>
              <a:gd name="T5" fmla="*/ 129 h 220"/>
              <a:gd name="T6" fmla="*/ 48 w 220"/>
              <a:gd name="T7" fmla="*/ 124 h 220"/>
              <a:gd name="T8" fmla="*/ 0 w 220"/>
              <a:gd name="T9" fmla="*/ 172 h 220"/>
              <a:gd name="T10" fmla="*/ 48 w 220"/>
              <a:gd name="T11" fmla="*/ 220 h 220"/>
              <a:gd name="T12" fmla="*/ 96 w 220"/>
              <a:gd name="T13" fmla="*/ 172 h 220"/>
              <a:gd name="T14" fmla="*/ 91 w 220"/>
              <a:gd name="T15" fmla="*/ 167 h 220"/>
              <a:gd name="T16" fmla="*/ 209 w 220"/>
              <a:gd name="T17" fmla="*/ 49 h 220"/>
              <a:gd name="T18" fmla="*/ 209 w 220"/>
              <a:gd name="T19" fmla="*/ 1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20" h="220">
                <a:moveTo>
                  <a:pt x="209" y="10"/>
                </a:moveTo>
                <a:cubicBezTo>
                  <a:pt x="199" y="0"/>
                  <a:pt x="182" y="0"/>
                  <a:pt x="171" y="10"/>
                </a:cubicBezTo>
                <a:cubicBezTo>
                  <a:pt x="53" y="129"/>
                  <a:pt x="53" y="129"/>
                  <a:pt x="53" y="129"/>
                </a:cubicBezTo>
                <a:cubicBezTo>
                  <a:pt x="48" y="124"/>
                  <a:pt x="48" y="124"/>
                  <a:pt x="48" y="124"/>
                </a:cubicBezTo>
                <a:cubicBezTo>
                  <a:pt x="0" y="172"/>
                  <a:pt x="0" y="172"/>
                  <a:pt x="0" y="172"/>
                </a:cubicBezTo>
                <a:cubicBezTo>
                  <a:pt x="48" y="220"/>
                  <a:pt x="48" y="220"/>
                  <a:pt x="48" y="220"/>
                </a:cubicBezTo>
                <a:cubicBezTo>
                  <a:pt x="96" y="172"/>
                  <a:pt x="96" y="172"/>
                  <a:pt x="96" y="172"/>
                </a:cubicBezTo>
                <a:cubicBezTo>
                  <a:pt x="91" y="167"/>
                  <a:pt x="91" y="167"/>
                  <a:pt x="91" y="167"/>
                </a:cubicBezTo>
                <a:cubicBezTo>
                  <a:pt x="209" y="49"/>
                  <a:pt x="209" y="49"/>
                  <a:pt x="209" y="49"/>
                </a:cubicBezTo>
                <a:cubicBezTo>
                  <a:pt x="220" y="38"/>
                  <a:pt x="220" y="21"/>
                  <a:pt x="209" y="1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83" name="出自【趣你的PPT】(微信:qunideppt)：最优质的PPT资源库"/>
          <p:cNvSpPr>
            <a:spLocks/>
          </p:cNvSpPr>
          <p:nvPr/>
        </p:nvSpPr>
        <p:spPr bwMode="auto">
          <a:xfrm>
            <a:off x="4714321" y="2297850"/>
            <a:ext cx="152852" cy="124742"/>
          </a:xfrm>
          <a:custGeom>
            <a:avLst/>
            <a:gdLst>
              <a:gd name="T0" fmla="*/ 124 w 153"/>
              <a:gd name="T1" fmla="*/ 5 h 125"/>
              <a:gd name="T2" fmla="*/ 114 w 153"/>
              <a:gd name="T3" fmla="*/ 0 h 125"/>
              <a:gd name="T4" fmla="*/ 52 w 153"/>
              <a:gd name="T5" fmla="*/ 48 h 125"/>
              <a:gd name="T6" fmla="*/ 5 w 153"/>
              <a:gd name="T7" fmla="*/ 91 h 125"/>
              <a:gd name="T8" fmla="*/ 46 w 153"/>
              <a:gd name="T9" fmla="*/ 124 h 125"/>
              <a:gd name="T10" fmla="*/ 152 w 153"/>
              <a:gd name="T11" fmla="*/ 41 h 125"/>
              <a:gd name="T12" fmla="*/ 153 w 153"/>
              <a:gd name="T13" fmla="*/ 40 h 125"/>
              <a:gd name="T14" fmla="*/ 124 w 153"/>
              <a:gd name="T15" fmla="*/ 5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3" h="125">
                <a:moveTo>
                  <a:pt x="124" y="5"/>
                </a:moveTo>
                <a:cubicBezTo>
                  <a:pt x="120" y="3"/>
                  <a:pt x="117" y="2"/>
                  <a:pt x="114" y="0"/>
                </a:cubicBezTo>
                <a:cubicBezTo>
                  <a:pt x="102" y="2"/>
                  <a:pt x="56" y="12"/>
                  <a:pt x="52" y="48"/>
                </a:cubicBezTo>
                <a:cubicBezTo>
                  <a:pt x="46" y="99"/>
                  <a:pt x="12" y="91"/>
                  <a:pt x="5" y="91"/>
                </a:cubicBezTo>
                <a:cubicBezTo>
                  <a:pt x="0" y="92"/>
                  <a:pt x="9" y="122"/>
                  <a:pt x="46" y="124"/>
                </a:cubicBezTo>
                <a:cubicBezTo>
                  <a:pt x="83" y="125"/>
                  <a:pt x="149" y="101"/>
                  <a:pt x="152" y="41"/>
                </a:cubicBezTo>
                <a:cubicBezTo>
                  <a:pt x="153" y="40"/>
                  <a:pt x="153" y="40"/>
                  <a:pt x="153" y="40"/>
                </a:cubicBezTo>
                <a:cubicBezTo>
                  <a:pt x="148" y="21"/>
                  <a:pt x="136" y="11"/>
                  <a:pt x="124" y="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84" name="出自【趣你的PPT】(微信:qunideppt)：最优质的PPT资源库"/>
          <p:cNvSpPr>
            <a:spLocks/>
          </p:cNvSpPr>
          <p:nvPr/>
        </p:nvSpPr>
        <p:spPr bwMode="auto">
          <a:xfrm>
            <a:off x="4837304" y="2132701"/>
            <a:ext cx="170421" cy="193260"/>
          </a:xfrm>
          <a:custGeom>
            <a:avLst/>
            <a:gdLst>
              <a:gd name="T0" fmla="*/ 163 w 171"/>
              <a:gd name="T1" fmla="*/ 6 h 195"/>
              <a:gd name="T2" fmla="*/ 139 w 171"/>
              <a:gd name="T3" fmla="*/ 8 h 195"/>
              <a:gd name="T4" fmla="*/ 37 w 171"/>
              <a:gd name="T5" fmla="*/ 129 h 195"/>
              <a:gd name="T6" fmla="*/ 15 w 171"/>
              <a:gd name="T7" fmla="*/ 139 h 195"/>
              <a:gd name="T8" fmla="*/ 0 w 171"/>
              <a:gd name="T9" fmla="*/ 157 h 195"/>
              <a:gd name="T10" fmla="*/ 6 w 171"/>
              <a:gd name="T11" fmla="*/ 160 h 195"/>
              <a:gd name="T12" fmla="*/ 39 w 171"/>
              <a:gd name="T13" fmla="*/ 195 h 195"/>
              <a:gd name="T14" fmla="*/ 57 w 171"/>
              <a:gd name="T15" fmla="*/ 174 h 195"/>
              <a:gd name="T16" fmla="*/ 63 w 171"/>
              <a:gd name="T17" fmla="*/ 151 h 195"/>
              <a:gd name="T18" fmla="*/ 165 w 171"/>
              <a:gd name="T19" fmla="*/ 30 h 195"/>
              <a:gd name="T20" fmla="*/ 163 w 171"/>
              <a:gd name="T21" fmla="*/ 6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71" h="195">
                <a:moveTo>
                  <a:pt x="163" y="6"/>
                </a:moveTo>
                <a:cubicBezTo>
                  <a:pt x="156" y="0"/>
                  <a:pt x="145" y="1"/>
                  <a:pt x="139" y="8"/>
                </a:cubicBezTo>
                <a:cubicBezTo>
                  <a:pt x="37" y="129"/>
                  <a:pt x="37" y="129"/>
                  <a:pt x="37" y="129"/>
                </a:cubicBezTo>
                <a:cubicBezTo>
                  <a:pt x="29" y="129"/>
                  <a:pt x="21" y="132"/>
                  <a:pt x="15" y="139"/>
                </a:cubicBezTo>
                <a:cubicBezTo>
                  <a:pt x="0" y="157"/>
                  <a:pt x="0" y="157"/>
                  <a:pt x="0" y="157"/>
                </a:cubicBezTo>
                <a:cubicBezTo>
                  <a:pt x="2" y="158"/>
                  <a:pt x="4" y="159"/>
                  <a:pt x="6" y="160"/>
                </a:cubicBezTo>
                <a:cubicBezTo>
                  <a:pt x="19" y="166"/>
                  <a:pt x="32" y="178"/>
                  <a:pt x="39" y="195"/>
                </a:cubicBezTo>
                <a:cubicBezTo>
                  <a:pt x="57" y="174"/>
                  <a:pt x="57" y="174"/>
                  <a:pt x="57" y="174"/>
                </a:cubicBezTo>
                <a:cubicBezTo>
                  <a:pt x="63" y="167"/>
                  <a:pt x="64" y="159"/>
                  <a:pt x="63" y="151"/>
                </a:cubicBezTo>
                <a:cubicBezTo>
                  <a:pt x="165" y="30"/>
                  <a:pt x="165" y="30"/>
                  <a:pt x="165" y="30"/>
                </a:cubicBezTo>
                <a:cubicBezTo>
                  <a:pt x="171" y="23"/>
                  <a:pt x="170" y="12"/>
                  <a:pt x="163" y="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8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476821" y="2318933"/>
            <a:ext cx="101901" cy="101901"/>
          </a:xfrm>
          <a:custGeom>
            <a:avLst/>
            <a:gdLst>
              <a:gd name="T0" fmla="*/ 88 w 103"/>
              <a:gd name="T1" fmla="*/ 40 h 102"/>
              <a:gd name="T2" fmla="*/ 33 w 103"/>
              <a:gd name="T3" fmla="*/ 0 h 102"/>
              <a:gd name="T4" fmla="*/ 0 w 103"/>
              <a:gd name="T5" fmla="*/ 32 h 102"/>
              <a:gd name="T6" fmla="*/ 41 w 103"/>
              <a:gd name="T7" fmla="*/ 87 h 102"/>
              <a:gd name="T8" fmla="*/ 87 w 103"/>
              <a:gd name="T9" fmla="*/ 102 h 102"/>
              <a:gd name="T10" fmla="*/ 103 w 103"/>
              <a:gd name="T11" fmla="*/ 86 h 102"/>
              <a:gd name="T12" fmla="*/ 88 w 103"/>
              <a:gd name="T13" fmla="*/ 40 h 102"/>
              <a:gd name="T14" fmla="*/ 69 w 103"/>
              <a:gd name="T15" fmla="*/ 68 h 102"/>
              <a:gd name="T16" fmla="*/ 56 w 103"/>
              <a:gd name="T17" fmla="*/ 68 h 102"/>
              <a:gd name="T18" fmla="*/ 56 w 103"/>
              <a:gd name="T19" fmla="*/ 55 h 102"/>
              <a:gd name="T20" fmla="*/ 69 w 103"/>
              <a:gd name="T21" fmla="*/ 55 h 102"/>
              <a:gd name="T22" fmla="*/ 69 w 103"/>
              <a:gd name="T23" fmla="*/ 68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3" h="102">
                <a:moveTo>
                  <a:pt x="88" y="40"/>
                </a:moveTo>
                <a:cubicBezTo>
                  <a:pt x="33" y="0"/>
                  <a:pt x="33" y="0"/>
                  <a:pt x="33" y="0"/>
                </a:cubicBezTo>
                <a:cubicBezTo>
                  <a:pt x="0" y="32"/>
                  <a:pt x="0" y="32"/>
                  <a:pt x="0" y="32"/>
                </a:cubicBezTo>
                <a:cubicBezTo>
                  <a:pt x="41" y="87"/>
                  <a:pt x="41" y="87"/>
                  <a:pt x="41" y="87"/>
                </a:cubicBezTo>
                <a:cubicBezTo>
                  <a:pt x="50" y="80"/>
                  <a:pt x="70" y="86"/>
                  <a:pt x="87" y="102"/>
                </a:cubicBezTo>
                <a:cubicBezTo>
                  <a:pt x="103" y="86"/>
                  <a:pt x="103" y="86"/>
                  <a:pt x="103" y="86"/>
                </a:cubicBezTo>
                <a:cubicBezTo>
                  <a:pt x="87" y="69"/>
                  <a:pt x="81" y="50"/>
                  <a:pt x="88" y="40"/>
                </a:cubicBezTo>
                <a:close/>
                <a:moveTo>
                  <a:pt x="69" y="68"/>
                </a:moveTo>
                <a:cubicBezTo>
                  <a:pt x="65" y="72"/>
                  <a:pt x="60" y="72"/>
                  <a:pt x="56" y="68"/>
                </a:cubicBezTo>
                <a:cubicBezTo>
                  <a:pt x="52" y="65"/>
                  <a:pt x="52" y="59"/>
                  <a:pt x="56" y="55"/>
                </a:cubicBezTo>
                <a:cubicBezTo>
                  <a:pt x="60" y="52"/>
                  <a:pt x="65" y="52"/>
                  <a:pt x="69" y="55"/>
                </a:cubicBezTo>
                <a:cubicBezTo>
                  <a:pt x="73" y="59"/>
                  <a:pt x="73" y="65"/>
                  <a:pt x="69" y="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86" name="出自【趣你的PPT】(微信:qunideppt)：最优质的PPT资源库"/>
          <p:cNvSpPr>
            <a:spLocks/>
          </p:cNvSpPr>
          <p:nvPr/>
        </p:nvSpPr>
        <p:spPr bwMode="auto">
          <a:xfrm>
            <a:off x="5455739" y="2285550"/>
            <a:ext cx="52707" cy="65006"/>
          </a:xfrm>
          <a:custGeom>
            <a:avLst/>
            <a:gdLst>
              <a:gd name="T0" fmla="*/ 36 w 53"/>
              <a:gd name="T1" fmla="*/ 0 h 66"/>
              <a:gd name="T2" fmla="*/ 34 w 53"/>
              <a:gd name="T3" fmla="*/ 2 h 66"/>
              <a:gd name="T4" fmla="*/ 24 w 53"/>
              <a:gd name="T5" fmla="*/ 30 h 66"/>
              <a:gd name="T6" fmla="*/ 0 w 53"/>
              <a:gd name="T7" fmla="*/ 59 h 66"/>
              <a:gd name="T8" fmla="*/ 0 w 53"/>
              <a:gd name="T9" fmla="*/ 60 h 66"/>
              <a:gd name="T10" fmla="*/ 6 w 53"/>
              <a:gd name="T11" fmla="*/ 66 h 66"/>
              <a:gd name="T12" fmla="*/ 53 w 53"/>
              <a:gd name="T13" fmla="*/ 18 h 66"/>
              <a:gd name="T14" fmla="*/ 36 w 53"/>
              <a:gd name="T15" fmla="*/ 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3" h="66">
                <a:moveTo>
                  <a:pt x="36" y="0"/>
                </a:moveTo>
                <a:cubicBezTo>
                  <a:pt x="34" y="2"/>
                  <a:pt x="34" y="2"/>
                  <a:pt x="34" y="2"/>
                </a:cubicBezTo>
                <a:cubicBezTo>
                  <a:pt x="35" y="12"/>
                  <a:pt x="31" y="22"/>
                  <a:pt x="24" y="30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59"/>
                  <a:pt x="0" y="60"/>
                  <a:pt x="0" y="60"/>
                </a:cubicBezTo>
                <a:cubicBezTo>
                  <a:pt x="6" y="66"/>
                  <a:pt x="6" y="66"/>
                  <a:pt x="6" y="66"/>
                </a:cubicBezTo>
                <a:cubicBezTo>
                  <a:pt x="53" y="18"/>
                  <a:pt x="53" y="18"/>
                  <a:pt x="53" y="18"/>
                </a:cubicBezTo>
                <a:lnTo>
                  <a:pt x="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87" name="出自【趣你的PPT】(微信:qunideppt)：最优质的PPT资源库"/>
          <p:cNvSpPr>
            <a:spLocks/>
          </p:cNvSpPr>
          <p:nvPr/>
        </p:nvSpPr>
        <p:spPr bwMode="auto">
          <a:xfrm>
            <a:off x="5288832" y="2132699"/>
            <a:ext cx="151095" cy="145825"/>
          </a:xfrm>
          <a:custGeom>
            <a:avLst/>
            <a:gdLst>
              <a:gd name="T0" fmla="*/ 109 w 152"/>
              <a:gd name="T1" fmla="*/ 147 h 147"/>
              <a:gd name="T2" fmla="*/ 125 w 152"/>
              <a:gd name="T3" fmla="*/ 128 h 147"/>
              <a:gd name="T4" fmla="*/ 151 w 152"/>
              <a:gd name="T5" fmla="*/ 114 h 147"/>
              <a:gd name="T6" fmla="*/ 152 w 152"/>
              <a:gd name="T7" fmla="*/ 113 h 147"/>
              <a:gd name="T8" fmla="*/ 49 w 152"/>
              <a:gd name="T9" fmla="*/ 10 h 147"/>
              <a:gd name="T10" fmla="*/ 11 w 152"/>
              <a:gd name="T11" fmla="*/ 10 h 147"/>
              <a:gd name="T12" fmla="*/ 11 w 152"/>
              <a:gd name="T13" fmla="*/ 49 h 147"/>
              <a:gd name="T14" fmla="*/ 109 w 152"/>
              <a:gd name="T15" fmla="*/ 147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2" h="147">
                <a:moveTo>
                  <a:pt x="109" y="147"/>
                </a:moveTo>
                <a:cubicBezTo>
                  <a:pt x="125" y="128"/>
                  <a:pt x="125" y="128"/>
                  <a:pt x="125" y="128"/>
                </a:cubicBezTo>
                <a:cubicBezTo>
                  <a:pt x="132" y="120"/>
                  <a:pt x="141" y="115"/>
                  <a:pt x="151" y="114"/>
                </a:cubicBezTo>
                <a:cubicBezTo>
                  <a:pt x="152" y="113"/>
                  <a:pt x="152" y="113"/>
                  <a:pt x="152" y="113"/>
                </a:cubicBezTo>
                <a:cubicBezTo>
                  <a:pt x="49" y="10"/>
                  <a:pt x="49" y="10"/>
                  <a:pt x="49" y="10"/>
                </a:cubicBezTo>
                <a:cubicBezTo>
                  <a:pt x="39" y="0"/>
                  <a:pt x="22" y="0"/>
                  <a:pt x="11" y="10"/>
                </a:cubicBezTo>
                <a:cubicBezTo>
                  <a:pt x="0" y="21"/>
                  <a:pt x="0" y="38"/>
                  <a:pt x="11" y="49"/>
                </a:cubicBezTo>
                <a:lnTo>
                  <a:pt x="109" y="1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88" name="出自【趣你的PPT】(微信:qunideppt)：最优质的PPT资源库"/>
          <p:cNvSpPr>
            <a:spLocks/>
          </p:cNvSpPr>
          <p:nvPr/>
        </p:nvSpPr>
        <p:spPr bwMode="auto">
          <a:xfrm>
            <a:off x="5288832" y="2297850"/>
            <a:ext cx="151095" cy="124742"/>
          </a:xfrm>
          <a:custGeom>
            <a:avLst/>
            <a:gdLst>
              <a:gd name="T0" fmla="*/ 124 w 153"/>
              <a:gd name="T1" fmla="*/ 5 h 125"/>
              <a:gd name="T2" fmla="*/ 114 w 153"/>
              <a:gd name="T3" fmla="*/ 0 h 125"/>
              <a:gd name="T4" fmla="*/ 52 w 153"/>
              <a:gd name="T5" fmla="*/ 48 h 125"/>
              <a:gd name="T6" fmla="*/ 5 w 153"/>
              <a:gd name="T7" fmla="*/ 91 h 125"/>
              <a:gd name="T8" fmla="*/ 46 w 153"/>
              <a:gd name="T9" fmla="*/ 124 h 125"/>
              <a:gd name="T10" fmla="*/ 152 w 153"/>
              <a:gd name="T11" fmla="*/ 41 h 125"/>
              <a:gd name="T12" fmla="*/ 153 w 153"/>
              <a:gd name="T13" fmla="*/ 40 h 125"/>
              <a:gd name="T14" fmla="*/ 124 w 153"/>
              <a:gd name="T15" fmla="*/ 5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3" h="125">
                <a:moveTo>
                  <a:pt x="124" y="5"/>
                </a:moveTo>
                <a:cubicBezTo>
                  <a:pt x="120" y="3"/>
                  <a:pt x="117" y="2"/>
                  <a:pt x="114" y="0"/>
                </a:cubicBezTo>
                <a:cubicBezTo>
                  <a:pt x="102" y="2"/>
                  <a:pt x="56" y="12"/>
                  <a:pt x="52" y="48"/>
                </a:cubicBezTo>
                <a:cubicBezTo>
                  <a:pt x="46" y="99"/>
                  <a:pt x="12" y="91"/>
                  <a:pt x="5" y="91"/>
                </a:cubicBezTo>
                <a:cubicBezTo>
                  <a:pt x="0" y="92"/>
                  <a:pt x="9" y="122"/>
                  <a:pt x="46" y="124"/>
                </a:cubicBezTo>
                <a:cubicBezTo>
                  <a:pt x="83" y="125"/>
                  <a:pt x="149" y="101"/>
                  <a:pt x="152" y="41"/>
                </a:cubicBezTo>
                <a:cubicBezTo>
                  <a:pt x="153" y="40"/>
                  <a:pt x="153" y="40"/>
                  <a:pt x="153" y="40"/>
                </a:cubicBezTo>
                <a:cubicBezTo>
                  <a:pt x="148" y="21"/>
                  <a:pt x="136" y="11"/>
                  <a:pt x="124" y="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89" name="出自【趣你的PPT】(微信:qunideppt)：最优质的PPT资源库"/>
          <p:cNvSpPr>
            <a:spLocks/>
          </p:cNvSpPr>
          <p:nvPr/>
        </p:nvSpPr>
        <p:spPr bwMode="auto">
          <a:xfrm>
            <a:off x="5410058" y="2132701"/>
            <a:ext cx="170421" cy="193260"/>
          </a:xfrm>
          <a:custGeom>
            <a:avLst/>
            <a:gdLst>
              <a:gd name="T0" fmla="*/ 63 w 171"/>
              <a:gd name="T1" fmla="*/ 151 h 195"/>
              <a:gd name="T2" fmla="*/ 165 w 171"/>
              <a:gd name="T3" fmla="*/ 30 h 195"/>
              <a:gd name="T4" fmla="*/ 163 w 171"/>
              <a:gd name="T5" fmla="*/ 6 h 195"/>
              <a:gd name="T6" fmla="*/ 139 w 171"/>
              <a:gd name="T7" fmla="*/ 8 h 195"/>
              <a:gd name="T8" fmla="*/ 37 w 171"/>
              <a:gd name="T9" fmla="*/ 129 h 195"/>
              <a:gd name="T10" fmla="*/ 15 w 171"/>
              <a:gd name="T11" fmla="*/ 139 h 195"/>
              <a:gd name="T12" fmla="*/ 0 w 171"/>
              <a:gd name="T13" fmla="*/ 157 h 195"/>
              <a:gd name="T14" fmla="*/ 6 w 171"/>
              <a:gd name="T15" fmla="*/ 160 h 195"/>
              <a:gd name="T16" fmla="*/ 39 w 171"/>
              <a:gd name="T17" fmla="*/ 195 h 195"/>
              <a:gd name="T18" fmla="*/ 57 w 171"/>
              <a:gd name="T19" fmla="*/ 174 h 195"/>
              <a:gd name="T20" fmla="*/ 63 w 171"/>
              <a:gd name="T21" fmla="*/ 151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71" h="195">
                <a:moveTo>
                  <a:pt x="63" y="151"/>
                </a:moveTo>
                <a:cubicBezTo>
                  <a:pt x="165" y="30"/>
                  <a:pt x="165" y="30"/>
                  <a:pt x="165" y="30"/>
                </a:cubicBezTo>
                <a:cubicBezTo>
                  <a:pt x="171" y="23"/>
                  <a:pt x="170" y="12"/>
                  <a:pt x="163" y="6"/>
                </a:cubicBezTo>
                <a:cubicBezTo>
                  <a:pt x="156" y="0"/>
                  <a:pt x="145" y="1"/>
                  <a:pt x="139" y="8"/>
                </a:cubicBezTo>
                <a:cubicBezTo>
                  <a:pt x="37" y="129"/>
                  <a:pt x="37" y="129"/>
                  <a:pt x="37" y="129"/>
                </a:cubicBezTo>
                <a:cubicBezTo>
                  <a:pt x="29" y="129"/>
                  <a:pt x="21" y="132"/>
                  <a:pt x="15" y="139"/>
                </a:cubicBezTo>
                <a:cubicBezTo>
                  <a:pt x="0" y="157"/>
                  <a:pt x="0" y="157"/>
                  <a:pt x="0" y="157"/>
                </a:cubicBezTo>
                <a:cubicBezTo>
                  <a:pt x="2" y="158"/>
                  <a:pt x="4" y="159"/>
                  <a:pt x="6" y="160"/>
                </a:cubicBezTo>
                <a:cubicBezTo>
                  <a:pt x="19" y="166"/>
                  <a:pt x="32" y="178"/>
                  <a:pt x="39" y="195"/>
                </a:cubicBezTo>
                <a:cubicBezTo>
                  <a:pt x="57" y="174"/>
                  <a:pt x="57" y="174"/>
                  <a:pt x="57" y="174"/>
                </a:cubicBezTo>
                <a:cubicBezTo>
                  <a:pt x="63" y="167"/>
                  <a:pt x="64" y="159"/>
                  <a:pt x="63" y="15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9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214094" y="1561702"/>
            <a:ext cx="179206" cy="286378"/>
          </a:xfrm>
          <a:custGeom>
            <a:avLst/>
            <a:gdLst>
              <a:gd name="T0" fmla="*/ 102 w 102"/>
              <a:gd name="T1" fmla="*/ 92 h 163"/>
              <a:gd name="T2" fmla="*/ 0 w 102"/>
              <a:gd name="T3" fmla="*/ 0 h 163"/>
              <a:gd name="T4" fmla="*/ 0 w 102"/>
              <a:gd name="T5" fmla="*/ 0 h 163"/>
              <a:gd name="T6" fmla="*/ 0 w 102"/>
              <a:gd name="T7" fmla="*/ 137 h 163"/>
              <a:gd name="T8" fmla="*/ 36 w 102"/>
              <a:gd name="T9" fmla="*/ 114 h 163"/>
              <a:gd name="T10" fmla="*/ 57 w 102"/>
              <a:gd name="T11" fmla="*/ 163 h 163"/>
              <a:gd name="T12" fmla="*/ 83 w 102"/>
              <a:gd name="T13" fmla="*/ 152 h 163"/>
              <a:gd name="T14" fmla="*/ 61 w 102"/>
              <a:gd name="T15" fmla="*/ 102 h 163"/>
              <a:gd name="T16" fmla="*/ 102 w 102"/>
              <a:gd name="T17" fmla="*/ 92 h 163"/>
              <a:gd name="T18" fmla="*/ 41 w 102"/>
              <a:gd name="T19" fmla="*/ 93 h 163"/>
              <a:gd name="T20" fmla="*/ 28 w 102"/>
              <a:gd name="T21" fmla="*/ 102 h 163"/>
              <a:gd name="T22" fmla="*/ 14 w 102"/>
              <a:gd name="T23" fmla="*/ 111 h 163"/>
              <a:gd name="T24" fmla="*/ 14 w 102"/>
              <a:gd name="T25" fmla="*/ 30 h 163"/>
              <a:gd name="T26" fmla="*/ 74 w 102"/>
              <a:gd name="T27" fmla="*/ 85 h 163"/>
              <a:gd name="T28" fmla="*/ 57 w 102"/>
              <a:gd name="T29" fmla="*/ 89 h 163"/>
              <a:gd name="T30" fmla="*/ 41 w 102"/>
              <a:gd name="T31" fmla="*/ 93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2" h="163">
                <a:moveTo>
                  <a:pt x="102" y="92"/>
                </a:moveTo>
                <a:lnTo>
                  <a:pt x="0" y="0"/>
                </a:lnTo>
                <a:lnTo>
                  <a:pt x="0" y="0"/>
                </a:lnTo>
                <a:lnTo>
                  <a:pt x="0" y="137"/>
                </a:lnTo>
                <a:lnTo>
                  <a:pt x="36" y="114"/>
                </a:lnTo>
                <a:lnTo>
                  <a:pt x="57" y="163"/>
                </a:lnTo>
                <a:lnTo>
                  <a:pt x="83" y="152"/>
                </a:lnTo>
                <a:lnTo>
                  <a:pt x="61" y="102"/>
                </a:lnTo>
                <a:lnTo>
                  <a:pt x="102" y="92"/>
                </a:lnTo>
                <a:close/>
                <a:moveTo>
                  <a:pt x="41" y="93"/>
                </a:moveTo>
                <a:lnTo>
                  <a:pt x="28" y="102"/>
                </a:lnTo>
                <a:lnTo>
                  <a:pt x="14" y="111"/>
                </a:lnTo>
                <a:lnTo>
                  <a:pt x="14" y="30"/>
                </a:lnTo>
                <a:lnTo>
                  <a:pt x="74" y="85"/>
                </a:lnTo>
                <a:lnTo>
                  <a:pt x="57" y="89"/>
                </a:lnTo>
                <a:lnTo>
                  <a:pt x="41" y="9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91" name="出自【趣你的PPT】(微信:qunideppt)：最优质的PPT资源库"/>
          <p:cNvSpPr>
            <a:spLocks/>
          </p:cNvSpPr>
          <p:nvPr/>
        </p:nvSpPr>
        <p:spPr bwMode="auto">
          <a:xfrm>
            <a:off x="4789867" y="2708969"/>
            <a:ext cx="144067" cy="286378"/>
          </a:xfrm>
          <a:custGeom>
            <a:avLst/>
            <a:gdLst>
              <a:gd name="T0" fmla="*/ 144 w 144"/>
              <a:gd name="T1" fmla="*/ 72 h 288"/>
              <a:gd name="T2" fmla="*/ 72 w 144"/>
              <a:gd name="T3" fmla="*/ 0 h 288"/>
              <a:gd name="T4" fmla="*/ 0 w 144"/>
              <a:gd name="T5" fmla="*/ 72 h 288"/>
              <a:gd name="T6" fmla="*/ 36 w 144"/>
              <a:gd name="T7" fmla="*/ 134 h 288"/>
              <a:gd name="T8" fmla="*/ 0 w 144"/>
              <a:gd name="T9" fmla="*/ 288 h 288"/>
              <a:gd name="T10" fmla="*/ 144 w 144"/>
              <a:gd name="T11" fmla="*/ 288 h 288"/>
              <a:gd name="T12" fmla="*/ 109 w 144"/>
              <a:gd name="T13" fmla="*/ 134 h 288"/>
              <a:gd name="T14" fmla="*/ 144 w 144"/>
              <a:gd name="T15" fmla="*/ 72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4" h="288">
                <a:moveTo>
                  <a:pt x="144" y="72"/>
                </a:moveTo>
                <a:cubicBezTo>
                  <a:pt x="144" y="32"/>
                  <a:pt x="112" y="0"/>
                  <a:pt x="72" y="0"/>
                </a:cubicBezTo>
                <a:cubicBezTo>
                  <a:pt x="33" y="0"/>
                  <a:pt x="0" y="32"/>
                  <a:pt x="0" y="72"/>
                </a:cubicBezTo>
                <a:cubicBezTo>
                  <a:pt x="0" y="98"/>
                  <a:pt x="14" y="121"/>
                  <a:pt x="36" y="134"/>
                </a:cubicBezTo>
                <a:cubicBezTo>
                  <a:pt x="0" y="288"/>
                  <a:pt x="0" y="288"/>
                  <a:pt x="0" y="288"/>
                </a:cubicBezTo>
                <a:cubicBezTo>
                  <a:pt x="144" y="288"/>
                  <a:pt x="144" y="288"/>
                  <a:pt x="144" y="288"/>
                </a:cubicBezTo>
                <a:cubicBezTo>
                  <a:pt x="109" y="134"/>
                  <a:pt x="109" y="134"/>
                  <a:pt x="109" y="134"/>
                </a:cubicBezTo>
                <a:cubicBezTo>
                  <a:pt x="130" y="121"/>
                  <a:pt x="144" y="98"/>
                  <a:pt x="144" y="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9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997815" y="2707210"/>
            <a:ext cx="286378" cy="288135"/>
          </a:xfrm>
          <a:custGeom>
            <a:avLst/>
            <a:gdLst>
              <a:gd name="T0" fmla="*/ 144 w 288"/>
              <a:gd name="T1" fmla="*/ 0 h 288"/>
              <a:gd name="T2" fmla="*/ 0 w 288"/>
              <a:gd name="T3" fmla="*/ 144 h 288"/>
              <a:gd name="T4" fmla="*/ 144 w 288"/>
              <a:gd name="T5" fmla="*/ 288 h 288"/>
              <a:gd name="T6" fmla="*/ 288 w 288"/>
              <a:gd name="T7" fmla="*/ 144 h 288"/>
              <a:gd name="T8" fmla="*/ 144 w 288"/>
              <a:gd name="T9" fmla="*/ 0 h 288"/>
              <a:gd name="T10" fmla="*/ 185 w 288"/>
              <a:gd name="T11" fmla="*/ 226 h 288"/>
              <a:gd name="T12" fmla="*/ 104 w 288"/>
              <a:gd name="T13" fmla="*/ 226 h 288"/>
              <a:gd name="T14" fmla="*/ 124 w 288"/>
              <a:gd name="T15" fmla="*/ 139 h 288"/>
              <a:gd name="T16" fmla="*/ 104 w 288"/>
              <a:gd name="T17" fmla="*/ 104 h 288"/>
              <a:gd name="T18" fmla="*/ 145 w 288"/>
              <a:gd name="T19" fmla="*/ 63 h 288"/>
              <a:gd name="T20" fmla="*/ 185 w 288"/>
              <a:gd name="T21" fmla="*/ 104 h 288"/>
              <a:gd name="T22" fmla="*/ 165 w 288"/>
              <a:gd name="T23" fmla="*/ 139 h 288"/>
              <a:gd name="T24" fmla="*/ 185 w 288"/>
              <a:gd name="T25" fmla="*/ 226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8" h="288">
                <a:moveTo>
                  <a:pt x="144" y="0"/>
                </a:moveTo>
                <a:cubicBezTo>
                  <a:pt x="65" y="0"/>
                  <a:pt x="0" y="65"/>
                  <a:pt x="0" y="144"/>
                </a:cubicBezTo>
                <a:cubicBezTo>
                  <a:pt x="0" y="224"/>
                  <a:pt x="65" y="288"/>
                  <a:pt x="144" y="288"/>
                </a:cubicBezTo>
                <a:cubicBezTo>
                  <a:pt x="224" y="288"/>
                  <a:pt x="288" y="224"/>
                  <a:pt x="288" y="144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185" y="226"/>
                </a:moveTo>
                <a:cubicBezTo>
                  <a:pt x="104" y="226"/>
                  <a:pt x="104" y="226"/>
                  <a:pt x="104" y="226"/>
                </a:cubicBezTo>
                <a:cubicBezTo>
                  <a:pt x="124" y="139"/>
                  <a:pt x="124" y="139"/>
                  <a:pt x="124" y="139"/>
                </a:cubicBezTo>
                <a:cubicBezTo>
                  <a:pt x="112" y="132"/>
                  <a:pt x="104" y="119"/>
                  <a:pt x="104" y="104"/>
                </a:cubicBezTo>
                <a:cubicBezTo>
                  <a:pt x="104" y="81"/>
                  <a:pt x="122" y="63"/>
                  <a:pt x="145" y="63"/>
                </a:cubicBezTo>
                <a:cubicBezTo>
                  <a:pt x="167" y="63"/>
                  <a:pt x="185" y="81"/>
                  <a:pt x="185" y="104"/>
                </a:cubicBezTo>
                <a:cubicBezTo>
                  <a:pt x="185" y="119"/>
                  <a:pt x="177" y="132"/>
                  <a:pt x="165" y="139"/>
                </a:cubicBezTo>
                <a:lnTo>
                  <a:pt x="185" y="2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9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609221" y="2707210"/>
            <a:ext cx="214343" cy="288135"/>
          </a:xfrm>
          <a:custGeom>
            <a:avLst/>
            <a:gdLst>
              <a:gd name="T0" fmla="*/ 188 w 216"/>
              <a:gd name="T1" fmla="*/ 126 h 288"/>
              <a:gd name="T2" fmla="*/ 188 w 216"/>
              <a:gd name="T3" fmla="*/ 79 h 288"/>
              <a:gd name="T4" fmla="*/ 109 w 216"/>
              <a:gd name="T5" fmla="*/ 0 h 288"/>
              <a:gd name="T6" fmla="*/ 108 w 216"/>
              <a:gd name="T7" fmla="*/ 0 h 288"/>
              <a:gd name="T8" fmla="*/ 106 w 216"/>
              <a:gd name="T9" fmla="*/ 0 h 288"/>
              <a:gd name="T10" fmla="*/ 28 w 216"/>
              <a:gd name="T11" fmla="*/ 79 h 288"/>
              <a:gd name="T12" fmla="*/ 28 w 216"/>
              <a:gd name="T13" fmla="*/ 126 h 288"/>
              <a:gd name="T14" fmla="*/ 0 w 216"/>
              <a:gd name="T15" fmla="*/ 126 h 288"/>
              <a:gd name="T16" fmla="*/ 0 w 216"/>
              <a:gd name="T17" fmla="*/ 288 h 288"/>
              <a:gd name="T18" fmla="*/ 216 w 216"/>
              <a:gd name="T19" fmla="*/ 288 h 288"/>
              <a:gd name="T20" fmla="*/ 216 w 216"/>
              <a:gd name="T21" fmla="*/ 126 h 288"/>
              <a:gd name="T22" fmla="*/ 188 w 216"/>
              <a:gd name="T23" fmla="*/ 126 h 288"/>
              <a:gd name="T24" fmla="*/ 133 w 216"/>
              <a:gd name="T25" fmla="*/ 259 h 288"/>
              <a:gd name="T26" fmla="*/ 84 w 216"/>
              <a:gd name="T27" fmla="*/ 259 h 288"/>
              <a:gd name="T28" fmla="*/ 96 w 216"/>
              <a:gd name="T29" fmla="*/ 206 h 288"/>
              <a:gd name="T30" fmla="*/ 84 w 216"/>
              <a:gd name="T31" fmla="*/ 185 h 288"/>
              <a:gd name="T32" fmla="*/ 108 w 216"/>
              <a:gd name="T33" fmla="*/ 161 h 288"/>
              <a:gd name="T34" fmla="*/ 133 w 216"/>
              <a:gd name="T35" fmla="*/ 185 h 288"/>
              <a:gd name="T36" fmla="*/ 120 w 216"/>
              <a:gd name="T37" fmla="*/ 206 h 288"/>
              <a:gd name="T38" fmla="*/ 133 w 216"/>
              <a:gd name="T39" fmla="*/ 259 h 288"/>
              <a:gd name="T40" fmla="*/ 148 w 216"/>
              <a:gd name="T41" fmla="*/ 126 h 288"/>
              <a:gd name="T42" fmla="*/ 67 w 216"/>
              <a:gd name="T43" fmla="*/ 126 h 288"/>
              <a:gd name="T44" fmla="*/ 67 w 216"/>
              <a:gd name="T45" fmla="*/ 79 h 288"/>
              <a:gd name="T46" fmla="*/ 106 w 216"/>
              <a:gd name="T47" fmla="*/ 40 h 288"/>
              <a:gd name="T48" fmla="*/ 108 w 216"/>
              <a:gd name="T49" fmla="*/ 40 h 288"/>
              <a:gd name="T50" fmla="*/ 109 w 216"/>
              <a:gd name="T51" fmla="*/ 40 h 288"/>
              <a:gd name="T52" fmla="*/ 148 w 216"/>
              <a:gd name="T53" fmla="*/ 79 h 288"/>
              <a:gd name="T54" fmla="*/ 148 w 216"/>
              <a:gd name="T55" fmla="*/ 126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16" h="288">
                <a:moveTo>
                  <a:pt x="188" y="126"/>
                </a:moveTo>
                <a:cubicBezTo>
                  <a:pt x="188" y="79"/>
                  <a:pt x="188" y="79"/>
                  <a:pt x="188" y="79"/>
                </a:cubicBezTo>
                <a:cubicBezTo>
                  <a:pt x="188" y="36"/>
                  <a:pt x="152" y="0"/>
                  <a:pt x="109" y="0"/>
                </a:cubicBezTo>
                <a:cubicBezTo>
                  <a:pt x="109" y="0"/>
                  <a:pt x="108" y="0"/>
                  <a:pt x="108" y="0"/>
                </a:cubicBezTo>
                <a:cubicBezTo>
                  <a:pt x="107" y="0"/>
                  <a:pt x="107" y="0"/>
                  <a:pt x="106" y="0"/>
                </a:cubicBezTo>
                <a:cubicBezTo>
                  <a:pt x="63" y="0"/>
                  <a:pt x="28" y="36"/>
                  <a:pt x="28" y="79"/>
                </a:cubicBezTo>
                <a:cubicBezTo>
                  <a:pt x="28" y="126"/>
                  <a:pt x="28" y="126"/>
                  <a:pt x="28" y="126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288"/>
                  <a:pt x="0" y="288"/>
                  <a:pt x="0" y="288"/>
                </a:cubicBezTo>
                <a:cubicBezTo>
                  <a:pt x="216" y="288"/>
                  <a:pt x="216" y="288"/>
                  <a:pt x="216" y="288"/>
                </a:cubicBezTo>
                <a:cubicBezTo>
                  <a:pt x="216" y="126"/>
                  <a:pt x="216" y="126"/>
                  <a:pt x="216" y="126"/>
                </a:cubicBezTo>
                <a:lnTo>
                  <a:pt x="188" y="126"/>
                </a:lnTo>
                <a:close/>
                <a:moveTo>
                  <a:pt x="133" y="259"/>
                </a:moveTo>
                <a:cubicBezTo>
                  <a:pt x="84" y="259"/>
                  <a:pt x="84" y="259"/>
                  <a:pt x="84" y="259"/>
                </a:cubicBezTo>
                <a:cubicBezTo>
                  <a:pt x="96" y="206"/>
                  <a:pt x="96" y="206"/>
                  <a:pt x="96" y="206"/>
                </a:cubicBezTo>
                <a:cubicBezTo>
                  <a:pt x="88" y="202"/>
                  <a:pt x="84" y="194"/>
                  <a:pt x="84" y="185"/>
                </a:cubicBezTo>
                <a:cubicBezTo>
                  <a:pt x="84" y="172"/>
                  <a:pt x="95" y="161"/>
                  <a:pt x="108" y="161"/>
                </a:cubicBezTo>
                <a:cubicBezTo>
                  <a:pt x="122" y="161"/>
                  <a:pt x="133" y="172"/>
                  <a:pt x="133" y="185"/>
                </a:cubicBezTo>
                <a:cubicBezTo>
                  <a:pt x="133" y="194"/>
                  <a:pt x="128" y="202"/>
                  <a:pt x="120" y="206"/>
                </a:cubicBezTo>
                <a:lnTo>
                  <a:pt x="133" y="259"/>
                </a:lnTo>
                <a:close/>
                <a:moveTo>
                  <a:pt x="148" y="126"/>
                </a:moveTo>
                <a:cubicBezTo>
                  <a:pt x="67" y="126"/>
                  <a:pt x="67" y="126"/>
                  <a:pt x="67" y="126"/>
                </a:cubicBezTo>
                <a:cubicBezTo>
                  <a:pt x="67" y="79"/>
                  <a:pt x="67" y="79"/>
                  <a:pt x="67" y="79"/>
                </a:cubicBezTo>
                <a:cubicBezTo>
                  <a:pt x="67" y="57"/>
                  <a:pt x="85" y="40"/>
                  <a:pt x="106" y="40"/>
                </a:cubicBezTo>
                <a:cubicBezTo>
                  <a:pt x="107" y="40"/>
                  <a:pt x="108" y="40"/>
                  <a:pt x="108" y="40"/>
                </a:cubicBezTo>
                <a:cubicBezTo>
                  <a:pt x="108" y="40"/>
                  <a:pt x="109" y="40"/>
                  <a:pt x="109" y="40"/>
                </a:cubicBezTo>
                <a:cubicBezTo>
                  <a:pt x="131" y="40"/>
                  <a:pt x="148" y="57"/>
                  <a:pt x="148" y="79"/>
                </a:cubicBezTo>
                <a:lnTo>
                  <a:pt x="148" y="1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9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145080" y="2717751"/>
            <a:ext cx="286378" cy="267052"/>
          </a:xfrm>
          <a:custGeom>
            <a:avLst/>
            <a:gdLst>
              <a:gd name="T0" fmla="*/ 215 w 288"/>
              <a:gd name="T1" fmla="*/ 0 h 269"/>
              <a:gd name="T2" fmla="*/ 213 w 288"/>
              <a:gd name="T3" fmla="*/ 0 h 269"/>
              <a:gd name="T4" fmla="*/ 212 w 288"/>
              <a:gd name="T5" fmla="*/ 0 h 269"/>
              <a:gd name="T6" fmla="*/ 139 w 288"/>
              <a:gd name="T7" fmla="*/ 73 h 269"/>
              <a:gd name="T8" fmla="*/ 139 w 288"/>
              <a:gd name="T9" fmla="*/ 117 h 269"/>
              <a:gd name="T10" fmla="*/ 0 w 288"/>
              <a:gd name="T11" fmla="*/ 117 h 269"/>
              <a:gd name="T12" fmla="*/ 0 w 288"/>
              <a:gd name="T13" fmla="*/ 269 h 269"/>
              <a:gd name="T14" fmla="*/ 202 w 288"/>
              <a:gd name="T15" fmla="*/ 269 h 269"/>
              <a:gd name="T16" fmla="*/ 202 w 288"/>
              <a:gd name="T17" fmla="*/ 117 h 269"/>
              <a:gd name="T18" fmla="*/ 175 w 288"/>
              <a:gd name="T19" fmla="*/ 117 h 269"/>
              <a:gd name="T20" fmla="*/ 175 w 288"/>
              <a:gd name="T21" fmla="*/ 73 h 269"/>
              <a:gd name="T22" fmla="*/ 212 w 288"/>
              <a:gd name="T23" fmla="*/ 36 h 269"/>
              <a:gd name="T24" fmla="*/ 214 w 288"/>
              <a:gd name="T25" fmla="*/ 36 h 269"/>
              <a:gd name="T26" fmla="*/ 215 w 288"/>
              <a:gd name="T27" fmla="*/ 36 h 269"/>
              <a:gd name="T28" fmla="*/ 251 w 288"/>
              <a:gd name="T29" fmla="*/ 73 h 269"/>
              <a:gd name="T30" fmla="*/ 251 w 288"/>
              <a:gd name="T31" fmla="*/ 91 h 269"/>
              <a:gd name="T32" fmla="*/ 264 w 288"/>
              <a:gd name="T33" fmla="*/ 91 h 269"/>
              <a:gd name="T34" fmla="*/ 264 w 288"/>
              <a:gd name="T35" fmla="*/ 95 h 269"/>
              <a:gd name="T36" fmla="*/ 251 w 288"/>
              <a:gd name="T37" fmla="*/ 107 h 269"/>
              <a:gd name="T38" fmla="*/ 251 w 288"/>
              <a:gd name="T39" fmla="*/ 117 h 269"/>
              <a:gd name="T40" fmla="*/ 288 w 288"/>
              <a:gd name="T41" fmla="*/ 117 h 269"/>
              <a:gd name="T42" fmla="*/ 288 w 288"/>
              <a:gd name="T43" fmla="*/ 73 h 269"/>
              <a:gd name="T44" fmla="*/ 215 w 288"/>
              <a:gd name="T45" fmla="*/ 0 h 269"/>
              <a:gd name="T46" fmla="*/ 124 w 288"/>
              <a:gd name="T47" fmla="*/ 241 h 269"/>
              <a:gd name="T48" fmla="*/ 78 w 288"/>
              <a:gd name="T49" fmla="*/ 241 h 269"/>
              <a:gd name="T50" fmla="*/ 89 w 288"/>
              <a:gd name="T51" fmla="*/ 192 h 269"/>
              <a:gd name="T52" fmla="*/ 78 w 288"/>
              <a:gd name="T53" fmla="*/ 172 h 269"/>
              <a:gd name="T54" fmla="*/ 101 w 288"/>
              <a:gd name="T55" fmla="*/ 149 h 269"/>
              <a:gd name="T56" fmla="*/ 124 w 288"/>
              <a:gd name="T57" fmla="*/ 172 h 269"/>
              <a:gd name="T58" fmla="*/ 112 w 288"/>
              <a:gd name="T59" fmla="*/ 192 h 269"/>
              <a:gd name="T60" fmla="*/ 124 w 288"/>
              <a:gd name="T61" fmla="*/ 241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88" h="269">
                <a:moveTo>
                  <a:pt x="215" y="0"/>
                </a:moveTo>
                <a:cubicBezTo>
                  <a:pt x="214" y="0"/>
                  <a:pt x="214" y="0"/>
                  <a:pt x="213" y="0"/>
                </a:cubicBezTo>
                <a:cubicBezTo>
                  <a:pt x="213" y="0"/>
                  <a:pt x="212" y="0"/>
                  <a:pt x="212" y="0"/>
                </a:cubicBezTo>
                <a:cubicBezTo>
                  <a:pt x="172" y="0"/>
                  <a:pt x="139" y="33"/>
                  <a:pt x="139" y="73"/>
                </a:cubicBezTo>
                <a:cubicBezTo>
                  <a:pt x="139" y="73"/>
                  <a:pt x="139" y="99"/>
                  <a:pt x="139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269"/>
                  <a:pt x="0" y="269"/>
                  <a:pt x="0" y="269"/>
                </a:cubicBezTo>
                <a:cubicBezTo>
                  <a:pt x="202" y="269"/>
                  <a:pt x="202" y="269"/>
                  <a:pt x="202" y="269"/>
                </a:cubicBezTo>
                <a:cubicBezTo>
                  <a:pt x="202" y="117"/>
                  <a:pt x="202" y="117"/>
                  <a:pt x="202" y="117"/>
                </a:cubicBezTo>
                <a:cubicBezTo>
                  <a:pt x="175" y="117"/>
                  <a:pt x="175" y="117"/>
                  <a:pt x="175" y="117"/>
                </a:cubicBezTo>
                <a:cubicBezTo>
                  <a:pt x="175" y="99"/>
                  <a:pt x="175" y="73"/>
                  <a:pt x="175" y="73"/>
                </a:cubicBezTo>
                <a:cubicBezTo>
                  <a:pt x="175" y="53"/>
                  <a:pt x="192" y="36"/>
                  <a:pt x="212" y="36"/>
                </a:cubicBezTo>
                <a:cubicBezTo>
                  <a:pt x="213" y="36"/>
                  <a:pt x="214" y="36"/>
                  <a:pt x="214" y="36"/>
                </a:cubicBezTo>
                <a:cubicBezTo>
                  <a:pt x="214" y="36"/>
                  <a:pt x="214" y="36"/>
                  <a:pt x="215" y="36"/>
                </a:cubicBezTo>
                <a:cubicBezTo>
                  <a:pt x="235" y="36"/>
                  <a:pt x="251" y="53"/>
                  <a:pt x="251" y="73"/>
                </a:cubicBezTo>
                <a:cubicBezTo>
                  <a:pt x="251" y="73"/>
                  <a:pt x="251" y="81"/>
                  <a:pt x="251" y="91"/>
                </a:cubicBezTo>
                <a:cubicBezTo>
                  <a:pt x="264" y="91"/>
                  <a:pt x="264" y="91"/>
                  <a:pt x="264" y="91"/>
                </a:cubicBezTo>
                <a:cubicBezTo>
                  <a:pt x="264" y="95"/>
                  <a:pt x="264" y="95"/>
                  <a:pt x="264" y="95"/>
                </a:cubicBezTo>
                <a:cubicBezTo>
                  <a:pt x="251" y="107"/>
                  <a:pt x="251" y="107"/>
                  <a:pt x="251" y="107"/>
                </a:cubicBezTo>
                <a:cubicBezTo>
                  <a:pt x="251" y="111"/>
                  <a:pt x="251" y="114"/>
                  <a:pt x="251" y="117"/>
                </a:cubicBezTo>
                <a:cubicBezTo>
                  <a:pt x="288" y="117"/>
                  <a:pt x="288" y="117"/>
                  <a:pt x="288" y="117"/>
                </a:cubicBezTo>
                <a:cubicBezTo>
                  <a:pt x="288" y="99"/>
                  <a:pt x="288" y="73"/>
                  <a:pt x="288" y="73"/>
                </a:cubicBezTo>
                <a:cubicBezTo>
                  <a:pt x="288" y="33"/>
                  <a:pt x="255" y="0"/>
                  <a:pt x="215" y="0"/>
                </a:cubicBezTo>
                <a:close/>
                <a:moveTo>
                  <a:pt x="124" y="241"/>
                </a:moveTo>
                <a:cubicBezTo>
                  <a:pt x="78" y="241"/>
                  <a:pt x="78" y="241"/>
                  <a:pt x="78" y="241"/>
                </a:cubicBezTo>
                <a:cubicBezTo>
                  <a:pt x="89" y="192"/>
                  <a:pt x="89" y="192"/>
                  <a:pt x="89" y="192"/>
                </a:cubicBezTo>
                <a:cubicBezTo>
                  <a:pt x="82" y="188"/>
                  <a:pt x="78" y="181"/>
                  <a:pt x="78" y="172"/>
                </a:cubicBezTo>
                <a:cubicBezTo>
                  <a:pt x="78" y="160"/>
                  <a:pt x="88" y="149"/>
                  <a:pt x="101" y="149"/>
                </a:cubicBezTo>
                <a:cubicBezTo>
                  <a:pt x="113" y="149"/>
                  <a:pt x="124" y="160"/>
                  <a:pt x="124" y="172"/>
                </a:cubicBezTo>
                <a:cubicBezTo>
                  <a:pt x="124" y="181"/>
                  <a:pt x="119" y="188"/>
                  <a:pt x="112" y="192"/>
                </a:cubicBezTo>
                <a:lnTo>
                  <a:pt x="124" y="2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95" name="出自【趣你的PPT】(微信:qunideppt)：最优质的PPT资源库"/>
          <p:cNvSpPr>
            <a:spLocks/>
          </p:cNvSpPr>
          <p:nvPr/>
        </p:nvSpPr>
        <p:spPr bwMode="auto">
          <a:xfrm>
            <a:off x="11032186" y="2304877"/>
            <a:ext cx="286378" cy="59736"/>
          </a:xfrm>
          <a:custGeom>
            <a:avLst/>
            <a:gdLst>
              <a:gd name="T0" fmla="*/ 47 w 163"/>
              <a:gd name="T1" fmla="*/ 34 h 34"/>
              <a:gd name="T2" fmla="*/ 163 w 163"/>
              <a:gd name="T3" fmla="*/ 34 h 34"/>
              <a:gd name="T4" fmla="*/ 137 w 163"/>
              <a:gd name="T5" fmla="*/ 15 h 34"/>
              <a:gd name="T6" fmla="*/ 47 w 163"/>
              <a:gd name="T7" fmla="*/ 15 h 34"/>
              <a:gd name="T8" fmla="*/ 43 w 163"/>
              <a:gd name="T9" fmla="*/ 15 h 34"/>
              <a:gd name="T10" fmla="*/ 39 w 163"/>
              <a:gd name="T11" fmla="*/ 13 h 34"/>
              <a:gd name="T12" fmla="*/ 21 w 163"/>
              <a:gd name="T13" fmla="*/ 0 h 34"/>
              <a:gd name="T14" fmla="*/ 0 w 163"/>
              <a:gd name="T15" fmla="*/ 0 h 34"/>
              <a:gd name="T16" fmla="*/ 47 w 163"/>
              <a:gd name="T17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3" h="34">
                <a:moveTo>
                  <a:pt x="47" y="34"/>
                </a:moveTo>
                <a:lnTo>
                  <a:pt x="163" y="34"/>
                </a:lnTo>
                <a:lnTo>
                  <a:pt x="137" y="15"/>
                </a:lnTo>
                <a:lnTo>
                  <a:pt x="47" y="15"/>
                </a:lnTo>
                <a:lnTo>
                  <a:pt x="43" y="15"/>
                </a:lnTo>
                <a:lnTo>
                  <a:pt x="39" y="13"/>
                </a:lnTo>
                <a:lnTo>
                  <a:pt x="21" y="0"/>
                </a:lnTo>
                <a:lnTo>
                  <a:pt x="0" y="0"/>
                </a:lnTo>
                <a:lnTo>
                  <a:pt x="47" y="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96" name="出自【趣你的PPT】(微信:qunideppt)：最优质的PPT资源库"/>
          <p:cNvSpPr>
            <a:spLocks/>
          </p:cNvSpPr>
          <p:nvPr/>
        </p:nvSpPr>
        <p:spPr bwMode="auto">
          <a:xfrm>
            <a:off x="11032186" y="2248657"/>
            <a:ext cx="286378" cy="59736"/>
          </a:xfrm>
          <a:custGeom>
            <a:avLst/>
            <a:gdLst>
              <a:gd name="T0" fmla="*/ 163 w 163"/>
              <a:gd name="T1" fmla="*/ 34 h 34"/>
              <a:gd name="T2" fmla="*/ 137 w 163"/>
              <a:gd name="T3" fmla="*/ 16 h 34"/>
              <a:gd name="T4" fmla="*/ 47 w 163"/>
              <a:gd name="T5" fmla="*/ 16 h 34"/>
              <a:gd name="T6" fmla="*/ 43 w 163"/>
              <a:gd name="T7" fmla="*/ 16 h 34"/>
              <a:gd name="T8" fmla="*/ 39 w 163"/>
              <a:gd name="T9" fmla="*/ 13 h 34"/>
              <a:gd name="T10" fmla="*/ 21 w 163"/>
              <a:gd name="T11" fmla="*/ 0 h 34"/>
              <a:gd name="T12" fmla="*/ 0 w 163"/>
              <a:gd name="T13" fmla="*/ 0 h 34"/>
              <a:gd name="T14" fmla="*/ 47 w 163"/>
              <a:gd name="T15" fmla="*/ 34 h 34"/>
              <a:gd name="T16" fmla="*/ 163 w 163"/>
              <a:gd name="T17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3" h="34">
                <a:moveTo>
                  <a:pt x="163" y="34"/>
                </a:moveTo>
                <a:lnTo>
                  <a:pt x="137" y="16"/>
                </a:lnTo>
                <a:lnTo>
                  <a:pt x="47" y="16"/>
                </a:lnTo>
                <a:lnTo>
                  <a:pt x="43" y="16"/>
                </a:lnTo>
                <a:lnTo>
                  <a:pt x="39" y="13"/>
                </a:lnTo>
                <a:lnTo>
                  <a:pt x="21" y="0"/>
                </a:lnTo>
                <a:lnTo>
                  <a:pt x="0" y="0"/>
                </a:lnTo>
                <a:lnTo>
                  <a:pt x="47" y="34"/>
                </a:lnTo>
                <a:lnTo>
                  <a:pt x="163" y="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97" name="出自【趣你的PPT】(微信:qunideppt)：最优质的PPT资源库"/>
          <p:cNvSpPr>
            <a:spLocks/>
          </p:cNvSpPr>
          <p:nvPr/>
        </p:nvSpPr>
        <p:spPr bwMode="auto">
          <a:xfrm>
            <a:off x="11032186" y="2192435"/>
            <a:ext cx="286378" cy="59736"/>
          </a:xfrm>
          <a:custGeom>
            <a:avLst/>
            <a:gdLst>
              <a:gd name="T0" fmla="*/ 163 w 163"/>
              <a:gd name="T1" fmla="*/ 34 h 34"/>
              <a:gd name="T2" fmla="*/ 115 w 163"/>
              <a:gd name="T3" fmla="*/ 0 h 34"/>
              <a:gd name="T4" fmla="*/ 0 w 163"/>
              <a:gd name="T5" fmla="*/ 0 h 34"/>
              <a:gd name="T6" fmla="*/ 47 w 163"/>
              <a:gd name="T7" fmla="*/ 34 h 34"/>
              <a:gd name="T8" fmla="*/ 163 w 163"/>
              <a:gd name="T9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" h="34">
                <a:moveTo>
                  <a:pt x="163" y="34"/>
                </a:moveTo>
                <a:lnTo>
                  <a:pt x="115" y="0"/>
                </a:lnTo>
                <a:lnTo>
                  <a:pt x="0" y="0"/>
                </a:lnTo>
                <a:lnTo>
                  <a:pt x="47" y="34"/>
                </a:lnTo>
                <a:lnTo>
                  <a:pt x="163" y="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9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94102" y="5024582"/>
            <a:ext cx="286378" cy="242455"/>
          </a:xfrm>
          <a:custGeom>
            <a:avLst/>
            <a:gdLst>
              <a:gd name="T0" fmla="*/ 262 w 288"/>
              <a:gd name="T1" fmla="*/ 36 h 244"/>
              <a:gd name="T2" fmla="*/ 262 w 288"/>
              <a:gd name="T3" fmla="*/ 0 h 244"/>
              <a:gd name="T4" fmla="*/ 144 w 288"/>
              <a:gd name="T5" fmla="*/ 35 h 244"/>
              <a:gd name="T6" fmla="*/ 26 w 288"/>
              <a:gd name="T7" fmla="*/ 0 h 244"/>
              <a:gd name="T8" fmla="*/ 26 w 288"/>
              <a:gd name="T9" fmla="*/ 36 h 244"/>
              <a:gd name="T10" fmla="*/ 0 w 288"/>
              <a:gd name="T11" fmla="*/ 35 h 244"/>
              <a:gd name="T12" fmla="*/ 0 w 288"/>
              <a:gd name="T13" fmla="*/ 219 h 244"/>
              <a:gd name="T14" fmla="*/ 119 w 288"/>
              <a:gd name="T15" fmla="*/ 231 h 244"/>
              <a:gd name="T16" fmla="*/ 144 w 288"/>
              <a:gd name="T17" fmla="*/ 244 h 244"/>
              <a:gd name="T18" fmla="*/ 169 w 288"/>
              <a:gd name="T19" fmla="*/ 231 h 244"/>
              <a:gd name="T20" fmla="*/ 288 w 288"/>
              <a:gd name="T21" fmla="*/ 219 h 244"/>
              <a:gd name="T22" fmla="*/ 288 w 288"/>
              <a:gd name="T23" fmla="*/ 35 h 244"/>
              <a:gd name="T24" fmla="*/ 262 w 288"/>
              <a:gd name="T25" fmla="*/ 36 h 244"/>
              <a:gd name="T26" fmla="*/ 39 w 288"/>
              <a:gd name="T27" fmla="*/ 13 h 244"/>
              <a:gd name="T28" fmla="*/ 132 w 288"/>
              <a:gd name="T29" fmla="*/ 41 h 244"/>
              <a:gd name="T30" fmla="*/ 135 w 288"/>
              <a:gd name="T31" fmla="*/ 48 h 244"/>
              <a:gd name="T32" fmla="*/ 135 w 288"/>
              <a:gd name="T33" fmla="*/ 207 h 244"/>
              <a:gd name="T34" fmla="*/ 40 w 288"/>
              <a:gd name="T35" fmla="*/ 188 h 244"/>
              <a:gd name="T36" fmla="*/ 39 w 288"/>
              <a:gd name="T37" fmla="*/ 188 h 244"/>
              <a:gd name="T38" fmla="*/ 39 w 288"/>
              <a:gd name="T39" fmla="*/ 13 h 244"/>
              <a:gd name="T40" fmla="*/ 248 w 288"/>
              <a:gd name="T41" fmla="*/ 13 h 244"/>
              <a:gd name="T42" fmla="*/ 248 w 288"/>
              <a:gd name="T43" fmla="*/ 188 h 244"/>
              <a:gd name="T44" fmla="*/ 247 w 288"/>
              <a:gd name="T45" fmla="*/ 188 h 244"/>
              <a:gd name="T46" fmla="*/ 152 w 288"/>
              <a:gd name="T47" fmla="*/ 207 h 244"/>
              <a:gd name="T48" fmla="*/ 152 w 288"/>
              <a:gd name="T49" fmla="*/ 49 h 244"/>
              <a:gd name="T50" fmla="*/ 156 w 288"/>
              <a:gd name="T51" fmla="*/ 41 h 244"/>
              <a:gd name="T52" fmla="*/ 248 w 288"/>
              <a:gd name="T53" fmla="*/ 13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88" h="244">
                <a:moveTo>
                  <a:pt x="262" y="36"/>
                </a:moveTo>
                <a:cubicBezTo>
                  <a:pt x="262" y="0"/>
                  <a:pt x="262" y="0"/>
                  <a:pt x="262" y="0"/>
                </a:cubicBezTo>
                <a:cubicBezTo>
                  <a:pt x="160" y="0"/>
                  <a:pt x="145" y="33"/>
                  <a:pt x="144" y="35"/>
                </a:cubicBezTo>
                <a:cubicBezTo>
                  <a:pt x="143" y="33"/>
                  <a:pt x="127" y="0"/>
                  <a:pt x="26" y="0"/>
                </a:cubicBezTo>
                <a:cubicBezTo>
                  <a:pt x="26" y="36"/>
                  <a:pt x="26" y="36"/>
                  <a:pt x="26" y="36"/>
                </a:cubicBezTo>
                <a:cubicBezTo>
                  <a:pt x="18" y="35"/>
                  <a:pt x="9" y="35"/>
                  <a:pt x="0" y="35"/>
                </a:cubicBezTo>
                <a:cubicBezTo>
                  <a:pt x="0" y="219"/>
                  <a:pt x="0" y="219"/>
                  <a:pt x="0" y="219"/>
                </a:cubicBezTo>
                <a:cubicBezTo>
                  <a:pt x="0" y="219"/>
                  <a:pt x="79" y="210"/>
                  <a:pt x="119" y="231"/>
                </a:cubicBezTo>
                <a:cubicBezTo>
                  <a:pt x="126" y="235"/>
                  <a:pt x="133" y="244"/>
                  <a:pt x="144" y="244"/>
                </a:cubicBezTo>
                <a:cubicBezTo>
                  <a:pt x="155" y="244"/>
                  <a:pt x="162" y="235"/>
                  <a:pt x="169" y="231"/>
                </a:cubicBezTo>
                <a:cubicBezTo>
                  <a:pt x="208" y="210"/>
                  <a:pt x="288" y="219"/>
                  <a:pt x="288" y="219"/>
                </a:cubicBezTo>
                <a:cubicBezTo>
                  <a:pt x="288" y="35"/>
                  <a:pt x="288" y="35"/>
                  <a:pt x="288" y="35"/>
                </a:cubicBezTo>
                <a:cubicBezTo>
                  <a:pt x="278" y="35"/>
                  <a:pt x="270" y="35"/>
                  <a:pt x="262" y="36"/>
                </a:cubicBezTo>
                <a:close/>
                <a:moveTo>
                  <a:pt x="39" y="13"/>
                </a:moveTo>
                <a:cubicBezTo>
                  <a:pt x="117" y="16"/>
                  <a:pt x="131" y="39"/>
                  <a:pt x="132" y="41"/>
                </a:cubicBezTo>
                <a:cubicBezTo>
                  <a:pt x="135" y="48"/>
                  <a:pt x="135" y="48"/>
                  <a:pt x="135" y="48"/>
                </a:cubicBezTo>
                <a:cubicBezTo>
                  <a:pt x="135" y="207"/>
                  <a:pt x="135" y="207"/>
                  <a:pt x="135" y="207"/>
                </a:cubicBezTo>
                <a:cubicBezTo>
                  <a:pt x="107" y="191"/>
                  <a:pt x="66" y="188"/>
                  <a:pt x="40" y="188"/>
                </a:cubicBezTo>
                <a:cubicBezTo>
                  <a:pt x="40" y="188"/>
                  <a:pt x="39" y="188"/>
                  <a:pt x="39" y="188"/>
                </a:cubicBezTo>
                <a:lnTo>
                  <a:pt x="39" y="13"/>
                </a:lnTo>
                <a:close/>
                <a:moveTo>
                  <a:pt x="248" y="13"/>
                </a:moveTo>
                <a:cubicBezTo>
                  <a:pt x="248" y="188"/>
                  <a:pt x="248" y="188"/>
                  <a:pt x="248" y="188"/>
                </a:cubicBezTo>
                <a:cubicBezTo>
                  <a:pt x="248" y="188"/>
                  <a:pt x="248" y="188"/>
                  <a:pt x="247" y="188"/>
                </a:cubicBezTo>
                <a:cubicBezTo>
                  <a:pt x="221" y="188"/>
                  <a:pt x="180" y="191"/>
                  <a:pt x="152" y="207"/>
                </a:cubicBezTo>
                <a:cubicBezTo>
                  <a:pt x="152" y="49"/>
                  <a:pt x="152" y="49"/>
                  <a:pt x="152" y="49"/>
                </a:cubicBezTo>
                <a:cubicBezTo>
                  <a:pt x="156" y="41"/>
                  <a:pt x="156" y="41"/>
                  <a:pt x="156" y="41"/>
                </a:cubicBezTo>
                <a:cubicBezTo>
                  <a:pt x="156" y="39"/>
                  <a:pt x="171" y="16"/>
                  <a:pt x="248" y="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99" name="出自【趣你的PPT】(微信:qunideppt)：最优质的PPT资源库"/>
          <p:cNvSpPr>
            <a:spLocks/>
          </p:cNvSpPr>
          <p:nvPr/>
        </p:nvSpPr>
        <p:spPr bwMode="auto">
          <a:xfrm>
            <a:off x="5441683" y="1693472"/>
            <a:ext cx="101901" cy="152852"/>
          </a:xfrm>
          <a:custGeom>
            <a:avLst/>
            <a:gdLst>
              <a:gd name="T0" fmla="*/ 39 w 102"/>
              <a:gd name="T1" fmla="*/ 0 h 154"/>
              <a:gd name="T2" fmla="*/ 57 w 102"/>
              <a:gd name="T3" fmla="*/ 23 h 154"/>
              <a:gd name="T4" fmla="*/ 71 w 102"/>
              <a:gd name="T5" fmla="*/ 64 h 154"/>
              <a:gd name="T6" fmla="*/ 71 w 102"/>
              <a:gd name="T7" fmla="*/ 94 h 154"/>
              <a:gd name="T8" fmla="*/ 102 w 102"/>
              <a:gd name="T9" fmla="*/ 94 h 154"/>
              <a:gd name="T10" fmla="*/ 51 w 102"/>
              <a:gd name="T11" fmla="*/ 154 h 154"/>
              <a:gd name="T12" fmla="*/ 0 w 102"/>
              <a:gd name="T13" fmla="*/ 94 h 154"/>
              <a:gd name="T14" fmla="*/ 33 w 102"/>
              <a:gd name="T15" fmla="*/ 94 h 154"/>
              <a:gd name="T16" fmla="*/ 33 w 102"/>
              <a:gd name="T17" fmla="*/ 64 h 154"/>
              <a:gd name="T18" fmla="*/ 19 w 102"/>
              <a:gd name="T19" fmla="*/ 35 h 154"/>
              <a:gd name="T20" fmla="*/ 11 w 102"/>
              <a:gd name="T21" fmla="*/ 26 h 154"/>
              <a:gd name="T22" fmla="*/ 23 w 102"/>
              <a:gd name="T23" fmla="*/ 15 h 154"/>
              <a:gd name="T24" fmla="*/ 39 w 102"/>
              <a:gd name="T25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2" h="154">
                <a:moveTo>
                  <a:pt x="39" y="0"/>
                </a:moveTo>
                <a:cubicBezTo>
                  <a:pt x="46" y="7"/>
                  <a:pt x="52" y="15"/>
                  <a:pt x="57" y="23"/>
                </a:cubicBezTo>
                <a:cubicBezTo>
                  <a:pt x="65" y="35"/>
                  <a:pt x="71" y="48"/>
                  <a:pt x="71" y="64"/>
                </a:cubicBezTo>
                <a:cubicBezTo>
                  <a:pt x="71" y="79"/>
                  <a:pt x="71" y="86"/>
                  <a:pt x="71" y="94"/>
                </a:cubicBezTo>
                <a:cubicBezTo>
                  <a:pt x="102" y="94"/>
                  <a:pt x="102" y="94"/>
                  <a:pt x="102" y="94"/>
                </a:cubicBezTo>
                <a:cubicBezTo>
                  <a:pt x="51" y="154"/>
                  <a:pt x="51" y="154"/>
                  <a:pt x="51" y="154"/>
                </a:cubicBezTo>
                <a:cubicBezTo>
                  <a:pt x="0" y="94"/>
                  <a:pt x="0" y="94"/>
                  <a:pt x="0" y="94"/>
                </a:cubicBezTo>
                <a:cubicBezTo>
                  <a:pt x="33" y="94"/>
                  <a:pt x="33" y="94"/>
                  <a:pt x="33" y="94"/>
                </a:cubicBezTo>
                <a:cubicBezTo>
                  <a:pt x="33" y="86"/>
                  <a:pt x="33" y="79"/>
                  <a:pt x="33" y="64"/>
                </a:cubicBezTo>
                <a:cubicBezTo>
                  <a:pt x="33" y="57"/>
                  <a:pt x="29" y="47"/>
                  <a:pt x="19" y="35"/>
                </a:cubicBezTo>
                <a:cubicBezTo>
                  <a:pt x="16" y="32"/>
                  <a:pt x="14" y="29"/>
                  <a:pt x="11" y="26"/>
                </a:cubicBezTo>
                <a:cubicBezTo>
                  <a:pt x="15" y="23"/>
                  <a:pt x="19" y="19"/>
                  <a:pt x="23" y="15"/>
                </a:cubicBezTo>
                <a:cubicBezTo>
                  <a:pt x="28" y="10"/>
                  <a:pt x="34" y="5"/>
                  <a:pt x="3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00" name="出自【趣你的PPT】(微信:qunideppt)：最优质的PPT资源库"/>
          <p:cNvSpPr>
            <a:spLocks/>
          </p:cNvSpPr>
          <p:nvPr/>
        </p:nvSpPr>
        <p:spPr bwMode="auto">
          <a:xfrm>
            <a:off x="5327484" y="1561702"/>
            <a:ext cx="186233" cy="284620"/>
          </a:xfrm>
          <a:custGeom>
            <a:avLst/>
            <a:gdLst>
              <a:gd name="T0" fmla="*/ 71 w 187"/>
              <a:gd name="T1" fmla="*/ 196 h 287"/>
              <a:gd name="T2" fmla="*/ 71 w 187"/>
              <a:gd name="T3" fmla="*/ 196 h 287"/>
              <a:gd name="T4" fmla="*/ 71 w 187"/>
              <a:gd name="T5" fmla="*/ 227 h 287"/>
              <a:gd name="T6" fmla="*/ 102 w 187"/>
              <a:gd name="T7" fmla="*/ 227 h 287"/>
              <a:gd name="T8" fmla="*/ 51 w 187"/>
              <a:gd name="T9" fmla="*/ 287 h 287"/>
              <a:gd name="T10" fmla="*/ 0 w 187"/>
              <a:gd name="T11" fmla="*/ 227 h 287"/>
              <a:gd name="T12" fmla="*/ 32 w 187"/>
              <a:gd name="T13" fmla="*/ 227 h 287"/>
              <a:gd name="T14" fmla="*/ 32 w 187"/>
              <a:gd name="T15" fmla="*/ 196 h 287"/>
              <a:gd name="T16" fmla="*/ 55 w 187"/>
              <a:gd name="T17" fmla="*/ 144 h 287"/>
              <a:gd name="T18" fmla="*/ 118 w 187"/>
              <a:gd name="T19" fmla="*/ 82 h 287"/>
              <a:gd name="T20" fmla="*/ 141 w 187"/>
              <a:gd name="T21" fmla="*/ 54 h 287"/>
              <a:gd name="T22" fmla="*/ 149 w 187"/>
              <a:gd name="T23" fmla="*/ 34 h 287"/>
              <a:gd name="T24" fmla="*/ 149 w 187"/>
              <a:gd name="T25" fmla="*/ 34 h 287"/>
              <a:gd name="T26" fmla="*/ 149 w 187"/>
              <a:gd name="T27" fmla="*/ 0 h 287"/>
              <a:gd name="T28" fmla="*/ 187 w 187"/>
              <a:gd name="T29" fmla="*/ 0 h 287"/>
              <a:gd name="T30" fmla="*/ 187 w 187"/>
              <a:gd name="T31" fmla="*/ 34 h 287"/>
              <a:gd name="T32" fmla="*/ 165 w 187"/>
              <a:gd name="T33" fmla="*/ 87 h 287"/>
              <a:gd name="T34" fmla="*/ 102 w 187"/>
              <a:gd name="T35" fmla="*/ 150 h 287"/>
              <a:gd name="T36" fmla="*/ 78 w 187"/>
              <a:gd name="T37" fmla="*/ 177 h 287"/>
              <a:gd name="T38" fmla="*/ 71 w 187"/>
              <a:gd name="T39" fmla="*/ 196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87" h="287">
                <a:moveTo>
                  <a:pt x="71" y="196"/>
                </a:moveTo>
                <a:cubicBezTo>
                  <a:pt x="71" y="196"/>
                  <a:pt x="71" y="196"/>
                  <a:pt x="71" y="196"/>
                </a:cubicBezTo>
                <a:cubicBezTo>
                  <a:pt x="71" y="212"/>
                  <a:pt x="71" y="219"/>
                  <a:pt x="71" y="227"/>
                </a:cubicBezTo>
                <a:cubicBezTo>
                  <a:pt x="102" y="227"/>
                  <a:pt x="102" y="227"/>
                  <a:pt x="102" y="227"/>
                </a:cubicBezTo>
                <a:cubicBezTo>
                  <a:pt x="51" y="287"/>
                  <a:pt x="51" y="287"/>
                  <a:pt x="51" y="287"/>
                </a:cubicBezTo>
                <a:cubicBezTo>
                  <a:pt x="0" y="227"/>
                  <a:pt x="0" y="227"/>
                  <a:pt x="0" y="227"/>
                </a:cubicBezTo>
                <a:cubicBezTo>
                  <a:pt x="32" y="227"/>
                  <a:pt x="32" y="227"/>
                  <a:pt x="32" y="227"/>
                </a:cubicBezTo>
                <a:cubicBezTo>
                  <a:pt x="32" y="219"/>
                  <a:pt x="32" y="212"/>
                  <a:pt x="32" y="196"/>
                </a:cubicBezTo>
                <a:cubicBezTo>
                  <a:pt x="32" y="176"/>
                  <a:pt x="43" y="159"/>
                  <a:pt x="55" y="144"/>
                </a:cubicBezTo>
                <a:cubicBezTo>
                  <a:pt x="73" y="121"/>
                  <a:pt x="98" y="101"/>
                  <a:pt x="118" y="82"/>
                </a:cubicBezTo>
                <a:cubicBezTo>
                  <a:pt x="127" y="72"/>
                  <a:pt x="136" y="63"/>
                  <a:pt x="141" y="54"/>
                </a:cubicBezTo>
                <a:cubicBezTo>
                  <a:pt x="146" y="46"/>
                  <a:pt x="149" y="39"/>
                  <a:pt x="149" y="34"/>
                </a:cubicBezTo>
                <a:cubicBezTo>
                  <a:pt x="149" y="34"/>
                  <a:pt x="149" y="34"/>
                  <a:pt x="149" y="34"/>
                </a:cubicBezTo>
                <a:cubicBezTo>
                  <a:pt x="149" y="19"/>
                  <a:pt x="149" y="8"/>
                  <a:pt x="149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8"/>
                  <a:pt x="187" y="19"/>
                  <a:pt x="187" y="34"/>
                </a:cubicBezTo>
                <a:cubicBezTo>
                  <a:pt x="187" y="55"/>
                  <a:pt x="177" y="72"/>
                  <a:pt x="165" y="87"/>
                </a:cubicBezTo>
                <a:cubicBezTo>
                  <a:pt x="147" y="110"/>
                  <a:pt x="122" y="130"/>
                  <a:pt x="102" y="150"/>
                </a:cubicBezTo>
                <a:cubicBezTo>
                  <a:pt x="92" y="159"/>
                  <a:pt x="84" y="169"/>
                  <a:pt x="78" y="177"/>
                </a:cubicBezTo>
                <a:cubicBezTo>
                  <a:pt x="73" y="185"/>
                  <a:pt x="71" y="192"/>
                  <a:pt x="71" y="1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01" name="出自【趣你的PPT】(微信:qunideppt)：最优质的PPT资源库"/>
          <p:cNvSpPr>
            <a:spLocks/>
          </p:cNvSpPr>
          <p:nvPr/>
        </p:nvSpPr>
        <p:spPr bwMode="auto">
          <a:xfrm>
            <a:off x="5866857" y="1579271"/>
            <a:ext cx="286378" cy="245968"/>
          </a:xfrm>
          <a:custGeom>
            <a:avLst/>
            <a:gdLst>
              <a:gd name="T0" fmla="*/ 261 w 288"/>
              <a:gd name="T1" fmla="*/ 195 h 247"/>
              <a:gd name="T2" fmla="*/ 261 w 288"/>
              <a:gd name="T3" fmla="*/ 169 h 247"/>
              <a:gd name="T4" fmla="*/ 241 w 288"/>
              <a:gd name="T5" fmla="*/ 124 h 247"/>
              <a:gd name="T6" fmla="*/ 187 w 288"/>
              <a:gd name="T7" fmla="*/ 70 h 247"/>
              <a:gd name="T8" fmla="*/ 167 w 288"/>
              <a:gd name="T9" fmla="*/ 47 h 247"/>
              <a:gd name="T10" fmla="*/ 161 w 288"/>
              <a:gd name="T11" fmla="*/ 29 h 247"/>
              <a:gd name="T12" fmla="*/ 161 w 288"/>
              <a:gd name="T13" fmla="*/ 29 h 247"/>
              <a:gd name="T14" fmla="*/ 161 w 288"/>
              <a:gd name="T15" fmla="*/ 0 h 247"/>
              <a:gd name="T16" fmla="*/ 128 w 288"/>
              <a:gd name="T17" fmla="*/ 0 h 247"/>
              <a:gd name="T18" fmla="*/ 128 w 288"/>
              <a:gd name="T19" fmla="*/ 0 h 247"/>
              <a:gd name="T20" fmla="*/ 128 w 288"/>
              <a:gd name="T21" fmla="*/ 0 h 247"/>
              <a:gd name="T22" fmla="*/ 128 w 288"/>
              <a:gd name="T23" fmla="*/ 29 h 247"/>
              <a:gd name="T24" fmla="*/ 128 w 288"/>
              <a:gd name="T25" fmla="*/ 29 h 247"/>
              <a:gd name="T26" fmla="*/ 121 w 288"/>
              <a:gd name="T27" fmla="*/ 47 h 247"/>
              <a:gd name="T28" fmla="*/ 101 w 288"/>
              <a:gd name="T29" fmla="*/ 70 h 247"/>
              <a:gd name="T30" fmla="*/ 47 w 288"/>
              <a:gd name="T31" fmla="*/ 124 h 247"/>
              <a:gd name="T32" fmla="*/ 28 w 288"/>
              <a:gd name="T33" fmla="*/ 169 h 247"/>
              <a:gd name="T34" fmla="*/ 28 w 288"/>
              <a:gd name="T35" fmla="*/ 195 h 247"/>
              <a:gd name="T36" fmla="*/ 0 w 288"/>
              <a:gd name="T37" fmla="*/ 195 h 247"/>
              <a:gd name="T38" fmla="*/ 44 w 288"/>
              <a:gd name="T39" fmla="*/ 247 h 247"/>
              <a:gd name="T40" fmla="*/ 88 w 288"/>
              <a:gd name="T41" fmla="*/ 195 h 247"/>
              <a:gd name="T42" fmla="*/ 61 w 288"/>
              <a:gd name="T43" fmla="*/ 195 h 247"/>
              <a:gd name="T44" fmla="*/ 61 w 288"/>
              <a:gd name="T45" fmla="*/ 169 h 247"/>
              <a:gd name="T46" fmla="*/ 61 w 288"/>
              <a:gd name="T47" fmla="*/ 169 h 247"/>
              <a:gd name="T48" fmla="*/ 67 w 288"/>
              <a:gd name="T49" fmla="*/ 152 h 247"/>
              <a:gd name="T50" fmla="*/ 88 w 288"/>
              <a:gd name="T51" fmla="*/ 129 h 247"/>
              <a:gd name="T52" fmla="*/ 127 w 288"/>
              <a:gd name="T53" fmla="*/ 91 h 247"/>
              <a:gd name="T54" fmla="*/ 127 w 288"/>
              <a:gd name="T55" fmla="*/ 195 h 247"/>
              <a:gd name="T56" fmla="*/ 101 w 288"/>
              <a:gd name="T57" fmla="*/ 195 h 247"/>
              <a:gd name="T58" fmla="*/ 144 w 288"/>
              <a:gd name="T59" fmla="*/ 247 h 247"/>
              <a:gd name="T60" fmla="*/ 188 w 288"/>
              <a:gd name="T61" fmla="*/ 195 h 247"/>
              <a:gd name="T62" fmla="*/ 161 w 288"/>
              <a:gd name="T63" fmla="*/ 195 h 247"/>
              <a:gd name="T64" fmla="*/ 161 w 288"/>
              <a:gd name="T65" fmla="*/ 90 h 247"/>
              <a:gd name="T66" fmla="*/ 201 w 288"/>
              <a:gd name="T67" fmla="*/ 129 h 247"/>
              <a:gd name="T68" fmla="*/ 221 w 288"/>
              <a:gd name="T69" fmla="*/ 152 h 247"/>
              <a:gd name="T70" fmla="*/ 227 w 288"/>
              <a:gd name="T71" fmla="*/ 169 h 247"/>
              <a:gd name="T72" fmla="*/ 227 w 288"/>
              <a:gd name="T73" fmla="*/ 169 h 247"/>
              <a:gd name="T74" fmla="*/ 227 w 288"/>
              <a:gd name="T75" fmla="*/ 195 h 247"/>
              <a:gd name="T76" fmla="*/ 201 w 288"/>
              <a:gd name="T77" fmla="*/ 195 h 247"/>
              <a:gd name="T78" fmla="*/ 244 w 288"/>
              <a:gd name="T79" fmla="*/ 247 h 247"/>
              <a:gd name="T80" fmla="*/ 288 w 288"/>
              <a:gd name="T81" fmla="*/ 195 h 247"/>
              <a:gd name="T82" fmla="*/ 261 w 288"/>
              <a:gd name="T83" fmla="*/ 195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88" h="247">
                <a:moveTo>
                  <a:pt x="261" y="195"/>
                </a:moveTo>
                <a:cubicBezTo>
                  <a:pt x="261" y="188"/>
                  <a:pt x="261" y="182"/>
                  <a:pt x="261" y="169"/>
                </a:cubicBezTo>
                <a:cubicBezTo>
                  <a:pt x="260" y="151"/>
                  <a:pt x="252" y="136"/>
                  <a:pt x="241" y="124"/>
                </a:cubicBezTo>
                <a:cubicBezTo>
                  <a:pt x="226" y="104"/>
                  <a:pt x="204" y="87"/>
                  <a:pt x="187" y="70"/>
                </a:cubicBezTo>
                <a:cubicBezTo>
                  <a:pt x="179" y="62"/>
                  <a:pt x="172" y="54"/>
                  <a:pt x="167" y="47"/>
                </a:cubicBezTo>
                <a:cubicBezTo>
                  <a:pt x="163" y="40"/>
                  <a:pt x="161" y="34"/>
                  <a:pt x="161" y="29"/>
                </a:cubicBezTo>
                <a:cubicBezTo>
                  <a:pt x="161" y="29"/>
                  <a:pt x="161" y="29"/>
                  <a:pt x="161" y="29"/>
                </a:cubicBezTo>
                <a:cubicBezTo>
                  <a:pt x="161" y="16"/>
                  <a:pt x="161" y="7"/>
                  <a:pt x="161" y="0"/>
                </a:cubicBezTo>
                <a:cubicBezTo>
                  <a:pt x="128" y="0"/>
                  <a:pt x="128" y="0"/>
                  <a:pt x="128" y="0"/>
                </a:cubicBezTo>
                <a:cubicBezTo>
                  <a:pt x="128" y="0"/>
                  <a:pt x="128" y="0"/>
                  <a:pt x="128" y="0"/>
                </a:cubicBezTo>
                <a:cubicBezTo>
                  <a:pt x="128" y="0"/>
                  <a:pt x="128" y="0"/>
                  <a:pt x="128" y="0"/>
                </a:cubicBezTo>
                <a:cubicBezTo>
                  <a:pt x="128" y="7"/>
                  <a:pt x="128" y="16"/>
                  <a:pt x="128" y="29"/>
                </a:cubicBezTo>
                <a:cubicBezTo>
                  <a:pt x="128" y="29"/>
                  <a:pt x="128" y="29"/>
                  <a:pt x="128" y="29"/>
                </a:cubicBezTo>
                <a:cubicBezTo>
                  <a:pt x="128" y="34"/>
                  <a:pt x="126" y="40"/>
                  <a:pt x="121" y="47"/>
                </a:cubicBezTo>
                <a:cubicBezTo>
                  <a:pt x="116" y="54"/>
                  <a:pt x="109" y="62"/>
                  <a:pt x="101" y="70"/>
                </a:cubicBezTo>
                <a:cubicBezTo>
                  <a:pt x="84" y="87"/>
                  <a:pt x="63" y="104"/>
                  <a:pt x="47" y="124"/>
                </a:cubicBezTo>
                <a:cubicBezTo>
                  <a:pt x="37" y="136"/>
                  <a:pt x="28" y="151"/>
                  <a:pt x="28" y="169"/>
                </a:cubicBezTo>
                <a:cubicBezTo>
                  <a:pt x="28" y="182"/>
                  <a:pt x="28" y="188"/>
                  <a:pt x="28" y="195"/>
                </a:cubicBezTo>
                <a:cubicBezTo>
                  <a:pt x="0" y="195"/>
                  <a:pt x="0" y="195"/>
                  <a:pt x="0" y="195"/>
                </a:cubicBezTo>
                <a:cubicBezTo>
                  <a:pt x="44" y="247"/>
                  <a:pt x="44" y="247"/>
                  <a:pt x="44" y="247"/>
                </a:cubicBezTo>
                <a:cubicBezTo>
                  <a:pt x="88" y="195"/>
                  <a:pt x="88" y="195"/>
                  <a:pt x="88" y="195"/>
                </a:cubicBezTo>
                <a:cubicBezTo>
                  <a:pt x="61" y="195"/>
                  <a:pt x="61" y="195"/>
                  <a:pt x="61" y="195"/>
                </a:cubicBezTo>
                <a:cubicBezTo>
                  <a:pt x="61" y="188"/>
                  <a:pt x="61" y="182"/>
                  <a:pt x="61" y="169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1" y="165"/>
                  <a:pt x="63" y="159"/>
                  <a:pt x="67" y="152"/>
                </a:cubicBezTo>
                <a:cubicBezTo>
                  <a:pt x="72" y="145"/>
                  <a:pt x="79" y="137"/>
                  <a:pt x="88" y="129"/>
                </a:cubicBezTo>
                <a:cubicBezTo>
                  <a:pt x="100" y="116"/>
                  <a:pt x="114" y="104"/>
                  <a:pt x="127" y="91"/>
                </a:cubicBezTo>
                <a:cubicBezTo>
                  <a:pt x="127" y="195"/>
                  <a:pt x="127" y="195"/>
                  <a:pt x="127" y="195"/>
                </a:cubicBezTo>
                <a:cubicBezTo>
                  <a:pt x="101" y="195"/>
                  <a:pt x="101" y="195"/>
                  <a:pt x="101" y="195"/>
                </a:cubicBezTo>
                <a:cubicBezTo>
                  <a:pt x="144" y="247"/>
                  <a:pt x="144" y="247"/>
                  <a:pt x="144" y="247"/>
                </a:cubicBezTo>
                <a:cubicBezTo>
                  <a:pt x="188" y="195"/>
                  <a:pt x="188" y="195"/>
                  <a:pt x="188" y="195"/>
                </a:cubicBezTo>
                <a:cubicBezTo>
                  <a:pt x="161" y="195"/>
                  <a:pt x="161" y="195"/>
                  <a:pt x="161" y="195"/>
                </a:cubicBezTo>
                <a:cubicBezTo>
                  <a:pt x="161" y="90"/>
                  <a:pt x="161" y="90"/>
                  <a:pt x="161" y="90"/>
                </a:cubicBezTo>
                <a:cubicBezTo>
                  <a:pt x="174" y="104"/>
                  <a:pt x="189" y="116"/>
                  <a:pt x="201" y="129"/>
                </a:cubicBezTo>
                <a:cubicBezTo>
                  <a:pt x="209" y="137"/>
                  <a:pt x="216" y="145"/>
                  <a:pt x="221" y="152"/>
                </a:cubicBezTo>
                <a:cubicBezTo>
                  <a:pt x="226" y="159"/>
                  <a:pt x="227" y="164"/>
                  <a:pt x="227" y="169"/>
                </a:cubicBezTo>
                <a:cubicBezTo>
                  <a:pt x="227" y="169"/>
                  <a:pt x="227" y="169"/>
                  <a:pt x="227" y="169"/>
                </a:cubicBezTo>
                <a:cubicBezTo>
                  <a:pt x="227" y="182"/>
                  <a:pt x="227" y="188"/>
                  <a:pt x="227" y="195"/>
                </a:cubicBezTo>
                <a:cubicBezTo>
                  <a:pt x="201" y="195"/>
                  <a:pt x="201" y="195"/>
                  <a:pt x="201" y="195"/>
                </a:cubicBezTo>
                <a:cubicBezTo>
                  <a:pt x="244" y="247"/>
                  <a:pt x="244" y="247"/>
                  <a:pt x="244" y="247"/>
                </a:cubicBezTo>
                <a:cubicBezTo>
                  <a:pt x="288" y="195"/>
                  <a:pt x="288" y="195"/>
                  <a:pt x="288" y="195"/>
                </a:cubicBezTo>
                <a:lnTo>
                  <a:pt x="261" y="1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0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613229" y="2708969"/>
            <a:ext cx="240698" cy="286378"/>
          </a:xfrm>
          <a:custGeom>
            <a:avLst/>
            <a:gdLst>
              <a:gd name="T0" fmla="*/ 139 w 242"/>
              <a:gd name="T1" fmla="*/ 47 h 287"/>
              <a:gd name="T2" fmla="*/ 139 w 242"/>
              <a:gd name="T3" fmla="*/ 23 h 287"/>
              <a:gd name="T4" fmla="*/ 152 w 242"/>
              <a:gd name="T5" fmla="*/ 23 h 287"/>
              <a:gd name="T6" fmla="*/ 163 w 242"/>
              <a:gd name="T7" fmla="*/ 11 h 287"/>
              <a:gd name="T8" fmla="*/ 152 w 242"/>
              <a:gd name="T9" fmla="*/ 0 h 287"/>
              <a:gd name="T10" fmla="*/ 91 w 242"/>
              <a:gd name="T11" fmla="*/ 0 h 287"/>
              <a:gd name="T12" fmla="*/ 79 w 242"/>
              <a:gd name="T13" fmla="*/ 11 h 287"/>
              <a:gd name="T14" fmla="*/ 91 w 242"/>
              <a:gd name="T15" fmla="*/ 23 h 287"/>
              <a:gd name="T16" fmla="*/ 103 w 242"/>
              <a:gd name="T17" fmla="*/ 23 h 287"/>
              <a:gd name="T18" fmla="*/ 103 w 242"/>
              <a:gd name="T19" fmla="*/ 47 h 287"/>
              <a:gd name="T20" fmla="*/ 0 w 242"/>
              <a:gd name="T21" fmla="*/ 166 h 287"/>
              <a:gd name="T22" fmla="*/ 121 w 242"/>
              <a:gd name="T23" fmla="*/ 287 h 287"/>
              <a:gd name="T24" fmla="*/ 242 w 242"/>
              <a:gd name="T25" fmla="*/ 166 h 287"/>
              <a:gd name="T26" fmla="*/ 139 w 242"/>
              <a:gd name="T27" fmla="*/ 47 h 287"/>
              <a:gd name="T28" fmla="*/ 121 w 242"/>
              <a:gd name="T29" fmla="*/ 257 h 287"/>
              <a:gd name="T30" fmla="*/ 30 w 242"/>
              <a:gd name="T31" fmla="*/ 166 h 287"/>
              <a:gd name="T32" fmla="*/ 121 w 242"/>
              <a:gd name="T33" fmla="*/ 75 h 287"/>
              <a:gd name="T34" fmla="*/ 212 w 242"/>
              <a:gd name="T35" fmla="*/ 166 h 287"/>
              <a:gd name="T36" fmla="*/ 121 w 242"/>
              <a:gd name="T37" fmla="*/ 257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42" h="287">
                <a:moveTo>
                  <a:pt x="139" y="47"/>
                </a:moveTo>
                <a:cubicBezTo>
                  <a:pt x="139" y="23"/>
                  <a:pt x="139" y="23"/>
                  <a:pt x="139" y="23"/>
                </a:cubicBezTo>
                <a:cubicBezTo>
                  <a:pt x="152" y="23"/>
                  <a:pt x="152" y="23"/>
                  <a:pt x="152" y="23"/>
                </a:cubicBezTo>
                <a:cubicBezTo>
                  <a:pt x="158" y="23"/>
                  <a:pt x="163" y="18"/>
                  <a:pt x="163" y="11"/>
                </a:cubicBezTo>
                <a:cubicBezTo>
                  <a:pt x="163" y="5"/>
                  <a:pt x="158" y="0"/>
                  <a:pt x="152" y="0"/>
                </a:cubicBezTo>
                <a:cubicBezTo>
                  <a:pt x="91" y="0"/>
                  <a:pt x="91" y="0"/>
                  <a:pt x="91" y="0"/>
                </a:cubicBezTo>
                <a:cubicBezTo>
                  <a:pt x="84" y="0"/>
                  <a:pt x="79" y="5"/>
                  <a:pt x="79" y="11"/>
                </a:cubicBezTo>
                <a:cubicBezTo>
                  <a:pt x="79" y="18"/>
                  <a:pt x="84" y="23"/>
                  <a:pt x="91" y="23"/>
                </a:cubicBezTo>
                <a:cubicBezTo>
                  <a:pt x="103" y="23"/>
                  <a:pt x="103" y="23"/>
                  <a:pt x="103" y="23"/>
                </a:cubicBezTo>
                <a:cubicBezTo>
                  <a:pt x="103" y="47"/>
                  <a:pt x="103" y="47"/>
                  <a:pt x="103" y="47"/>
                </a:cubicBezTo>
                <a:cubicBezTo>
                  <a:pt x="45" y="55"/>
                  <a:pt x="0" y="106"/>
                  <a:pt x="0" y="166"/>
                </a:cubicBezTo>
                <a:cubicBezTo>
                  <a:pt x="0" y="233"/>
                  <a:pt x="54" y="287"/>
                  <a:pt x="121" y="287"/>
                </a:cubicBezTo>
                <a:cubicBezTo>
                  <a:pt x="188" y="287"/>
                  <a:pt x="242" y="233"/>
                  <a:pt x="242" y="166"/>
                </a:cubicBezTo>
                <a:cubicBezTo>
                  <a:pt x="242" y="105"/>
                  <a:pt x="197" y="55"/>
                  <a:pt x="139" y="47"/>
                </a:cubicBezTo>
                <a:close/>
                <a:moveTo>
                  <a:pt x="121" y="257"/>
                </a:moveTo>
                <a:cubicBezTo>
                  <a:pt x="71" y="257"/>
                  <a:pt x="30" y="216"/>
                  <a:pt x="30" y="166"/>
                </a:cubicBezTo>
                <a:cubicBezTo>
                  <a:pt x="30" y="116"/>
                  <a:pt x="71" y="75"/>
                  <a:pt x="121" y="75"/>
                </a:cubicBezTo>
                <a:cubicBezTo>
                  <a:pt x="171" y="75"/>
                  <a:pt x="212" y="116"/>
                  <a:pt x="212" y="166"/>
                </a:cubicBezTo>
                <a:cubicBezTo>
                  <a:pt x="212" y="216"/>
                  <a:pt x="171" y="257"/>
                  <a:pt x="121" y="25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03" name="出自【趣你的PPT】(微信:qunideppt)：最优质的PPT资源库"/>
          <p:cNvSpPr>
            <a:spLocks/>
          </p:cNvSpPr>
          <p:nvPr/>
        </p:nvSpPr>
        <p:spPr bwMode="auto">
          <a:xfrm>
            <a:off x="7722159" y="2807355"/>
            <a:ext cx="73790" cy="114199"/>
          </a:xfrm>
          <a:custGeom>
            <a:avLst/>
            <a:gdLst>
              <a:gd name="T0" fmla="*/ 71 w 74"/>
              <a:gd name="T1" fmla="*/ 93 h 114"/>
              <a:gd name="T2" fmla="*/ 23 w 74"/>
              <a:gd name="T3" fmla="*/ 61 h 114"/>
              <a:gd name="T4" fmla="*/ 23 w 74"/>
              <a:gd name="T5" fmla="*/ 5 h 114"/>
              <a:gd name="T6" fmla="*/ 21 w 74"/>
              <a:gd name="T7" fmla="*/ 2 h 114"/>
              <a:gd name="T8" fmla="*/ 18 w 74"/>
              <a:gd name="T9" fmla="*/ 0 h 114"/>
              <a:gd name="T10" fmla="*/ 5 w 74"/>
              <a:gd name="T11" fmla="*/ 0 h 114"/>
              <a:gd name="T12" fmla="*/ 1 w 74"/>
              <a:gd name="T13" fmla="*/ 2 h 114"/>
              <a:gd name="T14" fmla="*/ 0 w 74"/>
              <a:gd name="T15" fmla="*/ 5 h 114"/>
              <a:gd name="T16" fmla="*/ 0 w 74"/>
              <a:gd name="T17" fmla="*/ 71 h 114"/>
              <a:gd name="T18" fmla="*/ 1 w 74"/>
              <a:gd name="T19" fmla="*/ 75 h 114"/>
              <a:gd name="T20" fmla="*/ 2 w 74"/>
              <a:gd name="T21" fmla="*/ 75 h 114"/>
              <a:gd name="T22" fmla="*/ 58 w 74"/>
              <a:gd name="T23" fmla="*/ 113 h 114"/>
              <a:gd name="T24" fmla="*/ 61 w 74"/>
              <a:gd name="T25" fmla="*/ 114 h 114"/>
              <a:gd name="T26" fmla="*/ 62 w 74"/>
              <a:gd name="T27" fmla="*/ 114 h 114"/>
              <a:gd name="T28" fmla="*/ 65 w 74"/>
              <a:gd name="T29" fmla="*/ 111 h 114"/>
              <a:gd name="T30" fmla="*/ 72 w 74"/>
              <a:gd name="T31" fmla="*/ 100 h 114"/>
              <a:gd name="T32" fmla="*/ 71 w 74"/>
              <a:gd name="T33" fmla="*/ 93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4" h="114">
                <a:moveTo>
                  <a:pt x="71" y="93"/>
                </a:moveTo>
                <a:cubicBezTo>
                  <a:pt x="23" y="61"/>
                  <a:pt x="23" y="61"/>
                  <a:pt x="23" y="61"/>
                </a:cubicBezTo>
                <a:cubicBezTo>
                  <a:pt x="23" y="5"/>
                  <a:pt x="23" y="5"/>
                  <a:pt x="23" y="5"/>
                </a:cubicBezTo>
                <a:cubicBezTo>
                  <a:pt x="23" y="4"/>
                  <a:pt x="22" y="3"/>
                  <a:pt x="21" y="2"/>
                </a:cubicBezTo>
                <a:cubicBezTo>
                  <a:pt x="21" y="1"/>
                  <a:pt x="19" y="0"/>
                  <a:pt x="18" y="0"/>
                </a:cubicBezTo>
                <a:cubicBezTo>
                  <a:pt x="5" y="0"/>
                  <a:pt x="5" y="0"/>
                  <a:pt x="5" y="0"/>
                </a:cubicBezTo>
                <a:cubicBezTo>
                  <a:pt x="3" y="0"/>
                  <a:pt x="2" y="1"/>
                  <a:pt x="1" y="2"/>
                </a:cubicBezTo>
                <a:cubicBezTo>
                  <a:pt x="0" y="3"/>
                  <a:pt x="0" y="4"/>
                  <a:pt x="0" y="5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72"/>
                  <a:pt x="0" y="74"/>
                  <a:pt x="1" y="75"/>
                </a:cubicBezTo>
                <a:cubicBezTo>
                  <a:pt x="1" y="75"/>
                  <a:pt x="2" y="75"/>
                  <a:pt x="2" y="75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9" y="113"/>
                  <a:pt x="60" y="114"/>
                  <a:pt x="61" y="114"/>
                </a:cubicBezTo>
                <a:cubicBezTo>
                  <a:pt x="61" y="114"/>
                  <a:pt x="62" y="114"/>
                  <a:pt x="62" y="114"/>
                </a:cubicBezTo>
                <a:cubicBezTo>
                  <a:pt x="63" y="113"/>
                  <a:pt x="64" y="112"/>
                  <a:pt x="65" y="111"/>
                </a:cubicBezTo>
                <a:cubicBezTo>
                  <a:pt x="72" y="100"/>
                  <a:pt x="72" y="100"/>
                  <a:pt x="72" y="100"/>
                </a:cubicBezTo>
                <a:cubicBezTo>
                  <a:pt x="74" y="98"/>
                  <a:pt x="73" y="95"/>
                  <a:pt x="71" y="9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0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185984" y="2707210"/>
            <a:ext cx="242455" cy="288135"/>
          </a:xfrm>
          <a:custGeom>
            <a:avLst/>
            <a:gdLst>
              <a:gd name="T0" fmla="*/ 140 w 243"/>
              <a:gd name="T1" fmla="*/ 47 h 288"/>
              <a:gd name="T2" fmla="*/ 140 w 243"/>
              <a:gd name="T3" fmla="*/ 24 h 288"/>
              <a:gd name="T4" fmla="*/ 152 w 243"/>
              <a:gd name="T5" fmla="*/ 24 h 288"/>
              <a:gd name="T6" fmla="*/ 164 w 243"/>
              <a:gd name="T7" fmla="*/ 12 h 288"/>
              <a:gd name="T8" fmla="*/ 152 w 243"/>
              <a:gd name="T9" fmla="*/ 0 h 288"/>
              <a:gd name="T10" fmla="*/ 91 w 243"/>
              <a:gd name="T11" fmla="*/ 0 h 288"/>
              <a:gd name="T12" fmla="*/ 79 w 243"/>
              <a:gd name="T13" fmla="*/ 12 h 288"/>
              <a:gd name="T14" fmla="*/ 91 w 243"/>
              <a:gd name="T15" fmla="*/ 24 h 288"/>
              <a:gd name="T16" fmla="*/ 103 w 243"/>
              <a:gd name="T17" fmla="*/ 24 h 288"/>
              <a:gd name="T18" fmla="*/ 103 w 243"/>
              <a:gd name="T19" fmla="*/ 47 h 288"/>
              <a:gd name="T20" fmla="*/ 0 w 243"/>
              <a:gd name="T21" fmla="*/ 167 h 288"/>
              <a:gd name="T22" fmla="*/ 122 w 243"/>
              <a:gd name="T23" fmla="*/ 288 h 288"/>
              <a:gd name="T24" fmla="*/ 243 w 243"/>
              <a:gd name="T25" fmla="*/ 167 h 288"/>
              <a:gd name="T26" fmla="*/ 140 w 243"/>
              <a:gd name="T27" fmla="*/ 47 h 288"/>
              <a:gd name="T28" fmla="*/ 122 w 243"/>
              <a:gd name="T29" fmla="*/ 258 h 288"/>
              <a:gd name="T30" fmla="*/ 31 w 243"/>
              <a:gd name="T31" fmla="*/ 167 h 288"/>
              <a:gd name="T32" fmla="*/ 122 w 243"/>
              <a:gd name="T33" fmla="*/ 76 h 288"/>
              <a:gd name="T34" fmla="*/ 213 w 243"/>
              <a:gd name="T35" fmla="*/ 167 h 288"/>
              <a:gd name="T36" fmla="*/ 122 w 243"/>
              <a:gd name="T37" fmla="*/ 25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43" h="288">
                <a:moveTo>
                  <a:pt x="140" y="47"/>
                </a:moveTo>
                <a:cubicBezTo>
                  <a:pt x="140" y="24"/>
                  <a:pt x="140" y="24"/>
                  <a:pt x="140" y="24"/>
                </a:cubicBezTo>
                <a:cubicBezTo>
                  <a:pt x="152" y="24"/>
                  <a:pt x="152" y="24"/>
                  <a:pt x="152" y="24"/>
                </a:cubicBezTo>
                <a:cubicBezTo>
                  <a:pt x="159" y="24"/>
                  <a:pt x="164" y="18"/>
                  <a:pt x="164" y="12"/>
                </a:cubicBezTo>
                <a:cubicBezTo>
                  <a:pt x="164" y="5"/>
                  <a:pt x="159" y="0"/>
                  <a:pt x="152" y="0"/>
                </a:cubicBezTo>
                <a:cubicBezTo>
                  <a:pt x="91" y="0"/>
                  <a:pt x="91" y="0"/>
                  <a:pt x="91" y="0"/>
                </a:cubicBezTo>
                <a:cubicBezTo>
                  <a:pt x="85" y="0"/>
                  <a:pt x="79" y="5"/>
                  <a:pt x="79" y="12"/>
                </a:cubicBezTo>
                <a:cubicBezTo>
                  <a:pt x="79" y="18"/>
                  <a:pt x="85" y="24"/>
                  <a:pt x="91" y="24"/>
                </a:cubicBezTo>
                <a:cubicBezTo>
                  <a:pt x="103" y="24"/>
                  <a:pt x="103" y="24"/>
                  <a:pt x="103" y="24"/>
                </a:cubicBezTo>
                <a:cubicBezTo>
                  <a:pt x="103" y="47"/>
                  <a:pt x="103" y="47"/>
                  <a:pt x="103" y="47"/>
                </a:cubicBezTo>
                <a:cubicBezTo>
                  <a:pt x="45" y="56"/>
                  <a:pt x="0" y="106"/>
                  <a:pt x="0" y="167"/>
                </a:cubicBezTo>
                <a:cubicBezTo>
                  <a:pt x="0" y="234"/>
                  <a:pt x="55" y="288"/>
                  <a:pt x="122" y="288"/>
                </a:cubicBezTo>
                <a:cubicBezTo>
                  <a:pt x="189" y="288"/>
                  <a:pt x="243" y="234"/>
                  <a:pt x="243" y="167"/>
                </a:cubicBezTo>
                <a:cubicBezTo>
                  <a:pt x="243" y="106"/>
                  <a:pt x="198" y="56"/>
                  <a:pt x="140" y="47"/>
                </a:cubicBezTo>
                <a:close/>
                <a:moveTo>
                  <a:pt x="122" y="258"/>
                </a:moveTo>
                <a:cubicBezTo>
                  <a:pt x="71" y="258"/>
                  <a:pt x="31" y="217"/>
                  <a:pt x="31" y="167"/>
                </a:cubicBezTo>
                <a:cubicBezTo>
                  <a:pt x="31" y="117"/>
                  <a:pt x="71" y="76"/>
                  <a:pt x="122" y="76"/>
                </a:cubicBezTo>
                <a:cubicBezTo>
                  <a:pt x="172" y="76"/>
                  <a:pt x="213" y="117"/>
                  <a:pt x="213" y="167"/>
                </a:cubicBezTo>
                <a:cubicBezTo>
                  <a:pt x="213" y="217"/>
                  <a:pt x="172" y="258"/>
                  <a:pt x="122" y="2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05" name="出自【趣你的PPT】(微信:qunideppt)：最优质的PPT资源库"/>
          <p:cNvSpPr>
            <a:spLocks/>
          </p:cNvSpPr>
          <p:nvPr/>
        </p:nvSpPr>
        <p:spPr bwMode="auto">
          <a:xfrm>
            <a:off x="8254505" y="2819654"/>
            <a:ext cx="107172" cy="108929"/>
          </a:xfrm>
          <a:custGeom>
            <a:avLst/>
            <a:gdLst>
              <a:gd name="T0" fmla="*/ 47 w 61"/>
              <a:gd name="T1" fmla="*/ 0 h 62"/>
              <a:gd name="T2" fmla="*/ 30 w 61"/>
              <a:gd name="T3" fmla="*/ 17 h 62"/>
              <a:gd name="T4" fmla="*/ 13 w 61"/>
              <a:gd name="T5" fmla="*/ 0 h 62"/>
              <a:gd name="T6" fmla="*/ 0 w 61"/>
              <a:gd name="T7" fmla="*/ 14 h 62"/>
              <a:gd name="T8" fmla="*/ 17 w 61"/>
              <a:gd name="T9" fmla="*/ 31 h 62"/>
              <a:gd name="T10" fmla="*/ 0 w 61"/>
              <a:gd name="T11" fmla="*/ 48 h 62"/>
              <a:gd name="T12" fmla="*/ 13 w 61"/>
              <a:gd name="T13" fmla="*/ 62 h 62"/>
              <a:gd name="T14" fmla="*/ 30 w 61"/>
              <a:gd name="T15" fmla="*/ 45 h 62"/>
              <a:gd name="T16" fmla="*/ 47 w 61"/>
              <a:gd name="T17" fmla="*/ 62 h 62"/>
              <a:gd name="T18" fmla="*/ 61 w 61"/>
              <a:gd name="T19" fmla="*/ 48 h 62"/>
              <a:gd name="T20" fmla="*/ 44 w 61"/>
              <a:gd name="T21" fmla="*/ 31 h 62"/>
              <a:gd name="T22" fmla="*/ 61 w 61"/>
              <a:gd name="T23" fmla="*/ 14 h 62"/>
              <a:gd name="T24" fmla="*/ 47 w 61"/>
              <a:gd name="T25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1" h="62">
                <a:moveTo>
                  <a:pt x="47" y="0"/>
                </a:moveTo>
                <a:lnTo>
                  <a:pt x="30" y="17"/>
                </a:lnTo>
                <a:lnTo>
                  <a:pt x="13" y="0"/>
                </a:lnTo>
                <a:lnTo>
                  <a:pt x="0" y="14"/>
                </a:lnTo>
                <a:lnTo>
                  <a:pt x="17" y="31"/>
                </a:lnTo>
                <a:lnTo>
                  <a:pt x="0" y="48"/>
                </a:lnTo>
                <a:lnTo>
                  <a:pt x="13" y="62"/>
                </a:lnTo>
                <a:lnTo>
                  <a:pt x="30" y="45"/>
                </a:lnTo>
                <a:lnTo>
                  <a:pt x="47" y="62"/>
                </a:lnTo>
                <a:lnTo>
                  <a:pt x="61" y="48"/>
                </a:lnTo>
                <a:lnTo>
                  <a:pt x="44" y="31"/>
                </a:lnTo>
                <a:lnTo>
                  <a:pt x="61" y="14"/>
                </a:lnTo>
                <a:lnTo>
                  <a:pt x="4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06" name="出自【趣你的PPT】(微信:qunideppt)：最优质的PPT资源库"/>
          <p:cNvSpPr>
            <a:spLocks/>
          </p:cNvSpPr>
          <p:nvPr/>
        </p:nvSpPr>
        <p:spPr bwMode="auto">
          <a:xfrm>
            <a:off x="6465964" y="1561702"/>
            <a:ext cx="238940" cy="286378"/>
          </a:xfrm>
          <a:custGeom>
            <a:avLst/>
            <a:gdLst>
              <a:gd name="T0" fmla="*/ 184 w 240"/>
              <a:gd name="T1" fmla="*/ 0 h 288"/>
              <a:gd name="T2" fmla="*/ 128 w 240"/>
              <a:gd name="T3" fmla="*/ 67 h 288"/>
              <a:gd name="T4" fmla="*/ 163 w 240"/>
              <a:gd name="T5" fmla="*/ 67 h 288"/>
              <a:gd name="T6" fmla="*/ 163 w 240"/>
              <a:gd name="T7" fmla="*/ 100 h 288"/>
              <a:gd name="T8" fmla="*/ 163 w 240"/>
              <a:gd name="T9" fmla="*/ 101 h 288"/>
              <a:gd name="T10" fmla="*/ 154 w 240"/>
              <a:gd name="T11" fmla="*/ 122 h 288"/>
              <a:gd name="T12" fmla="*/ 128 w 240"/>
              <a:gd name="T13" fmla="*/ 152 h 288"/>
              <a:gd name="T14" fmla="*/ 120 w 240"/>
              <a:gd name="T15" fmla="*/ 160 h 288"/>
              <a:gd name="T16" fmla="*/ 112 w 240"/>
              <a:gd name="T17" fmla="*/ 152 h 288"/>
              <a:gd name="T18" fmla="*/ 86 w 240"/>
              <a:gd name="T19" fmla="*/ 122 h 288"/>
              <a:gd name="T20" fmla="*/ 78 w 240"/>
              <a:gd name="T21" fmla="*/ 101 h 288"/>
              <a:gd name="T22" fmla="*/ 78 w 240"/>
              <a:gd name="T23" fmla="*/ 100 h 288"/>
              <a:gd name="T24" fmla="*/ 78 w 240"/>
              <a:gd name="T25" fmla="*/ 67 h 288"/>
              <a:gd name="T26" fmla="*/ 112 w 240"/>
              <a:gd name="T27" fmla="*/ 67 h 288"/>
              <a:gd name="T28" fmla="*/ 56 w 240"/>
              <a:gd name="T29" fmla="*/ 0 h 288"/>
              <a:gd name="T30" fmla="*/ 0 w 240"/>
              <a:gd name="T31" fmla="*/ 67 h 288"/>
              <a:gd name="T32" fmla="*/ 35 w 240"/>
              <a:gd name="T33" fmla="*/ 67 h 288"/>
              <a:gd name="T34" fmla="*/ 35 w 240"/>
              <a:gd name="T35" fmla="*/ 100 h 288"/>
              <a:gd name="T36" fmla="*/ 60 w 240"/>
              <a:gd name="T37" fmla="*/ 158 h 288"/>
              <a:gd name="T38" fmla="*/ 89 w 240"/>
              <a:gd name="T39" fmla="*/ 189 h 288"/>
              <a:gd name="T40" fmla="*/ 89 w 240"/>
              <a:gd name="T41" fmla="*/ 189 h 288"/>
              <a:gd name="T42" fmla="*/ 89 w 240"/>
              <a:gd name="T43" fmla="*/ 288 h 288"/>
              <a:gd name="T44" fmla="*/ 152 w 240"/>
              <a:gd name="T45" fmla="*/ 288 h 288"/>
              <a:gd name="T46" fmla="*/ 152 w 240"/>
              <a:gd name="T47" fmla="*/ 188 h 288"/>
              <a:gd name="T48" fmla="*/ 180 w 240"/>
              <a:gd name="T49" fmla="*/ 158 h 288"/>
              <a:gd name="T50" fmla="*/ 205 w 240"/>
              <a:gd name="T51" fmla="*/ 100 h 288"/>
              <a:gd name="T52" fmla="*/ 205 w 240"/>
              <a:gd name="T53" fmla="*/ 67 h 288"/>
              <a:gd name="T54" fmla="*/ 240 w 240"/>
              <a:gd name="T55" fmla="*/ 67 h 288"/>
              <a:gd name="T56" fmla="*/ 184 w 240"/>
              <a:gd name="T57" fmla="*/ 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40" h="288">
                <a:moveTo>
                  <a:pt x="184" y="0"/>
                </a:moveTo>
                <a:cubicBezTo>
                  <a:pt x="128" y="67"/>
                  <a:pt x="128" y="67"/>
                  <a:pt x="128" y="67"/>
                </a:cubicBezTo>
                <a:cubicBezTo>
                  <a:pt x="163" y="67"/>
                  <a:pt x="163" y="67"/>
                  <a:pt x="163" y="67"/>
                </a:cubicBezTo>
                <a:cubicBezTo>
                  <a:pt x="163" y="76"/>
                  <a:pt x="163" y="83"/>
                  <a:pt x="163" y="100"/>
                </a:cubicBezTo>
                <a:cubicBezTo>
                  <a:pt x="163" y="101"/>
                  <a:pt x="163" y="101"/>
                  <a:pt x="163" y="101"/>
                </a:cubicBezTo>
                <a:cubicBezTo>
                  <a:pt x="163" y="106"/>
                  <a:pt x="160" y="113"/>
                  <a:pt x="154" y="122"/>
                </a:cubicBezTo>
                <a:cubicBezTo>
                  <a:pt x="148" y="131"/>
                  <a:pt x="139" y="141"/>
                  <a:pt x="128" y="152"/>
                </a:cubicBezTo>
                <a:cubicBezTo>
                  <a:pt x="126" y="155"/>
                  <a:pt x="123" y="157"/>
                  <a:pt x="120" y="160"/>
                </a:cubicBezTo>
                <a:cubicBezTo>
                  <a:pt x="117" y="157"/>
                  <a:pt x="114" y="155"/>
                  <a:pt x="112" y="152"/>
                </a:cubicBezTo>
                <a:cubicBezTo>
                  <a:pt x="101" y="141"/>
                  <a:pt x="92" y="131"/>
                  <a:pt x="86" y="122"/>
                </a:cubicBezTo>
                <a:cubicBezTo>
                  <a:pt x="80" y="113"/>
                  <a:pt x="78" y="106"/>
                  <a:pt x="78" y="101"/>
                </a:cubicBezTo>
                <a:cubicBezTo>
                  <a:pt x="78" y="101"/>
                  <a:pt x="78" y="101"/>
                  <a:pt x="78" y="100"/>
                </a:cubicBezTo>
                <a:cubicBezTo>
                  <a:pt x="78" y="83"/>
                  <a:pt x="78" y="76"/>
                  <a:pt x="78" y="67"/>
                </a:cubicBezTo>
                <a:cubicBezTo>
                  <a:pt x="112" y="67"/>
                  <a:pt x="112" y="67"/>
                  <a:pt x="112" y="67"/>
                </a:cubicBezTo>
                <a:cubicBezTo>
                  <a:pt x="56" y="0"/>
                  <a:pt x="56" y="0"/>
                  <a:pt x="56" y="0"/>
                </a:cubicBezTo>
                <a:cubicBezTo>
                  <a:pt x="0" y="67"/>
                  <a:pt x="0" y="67"/>
                  <a:pt x="0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76"/>
                  <a:pt x="35" y="83"/>
                  <a:pt x="35" y="100"/>
                </a:cubicBezTo>
                <a:cubicBezTo>
                  <a:pt x="35" y="123"/>
                  <a:pt x="47" y="142"/>
                  <a:pt x="60" y="158"/>
                </a:cubicBezTo>
                <a:cubicBezTo>
                  <a:pt x="69" y="169"/>
                  <a:pt x="79" y="179"/>
                  <a:pt x="89" y="189"/>
                </a:cubicBezTo>
                <a:cubicBezTo>
                  <a:pt x="89" y="189"/>
                  <a:pt x="89" y="189"/>
                  <a:pt x="89" y="189"/>
                </a:cubicBezTo>
                <a:cubicBezTo>
                  <a:pt x="89" y="288"/>
                  <a:pt x="89" y="288"/>
                  <a:pt x="89" y="288"/>
                </a:cubicBezTo>
                <a:cubicBezTo>
                  <a:pt x="152" y="288"/>
                  <a:pt x="152" y="288"/>
                  <a:pt x="152" y="288"/>
                </a:cubicBezTo>
                <a:cubicBezTo>
                  <a:pt x="152" y="188"/>
                  <a:pt x="152" y="188"/>
                  <a:pt x="152" y="188"/>
                </a:cubicBezTo>
                <a:cubicBezTo>
                  <a:pt x="162" y="179"/>
                  <a:pt x="172" y="169"/>
                  <a:pt x="180" y="158"/>
                </a:cubicBezTo>
                <a:cubicBezTo>
                  <a:pt x="194" y="142"/>
                  <a:pt x="205" y="123"/>
                  <a:pt x="205" y="100"/>
                </a:cubicBezTo>
                <a:cubicBezTo>
                  <a:pt x="205" y="83"/>
                  <a:pt x="205" y="76"/>
                  <a:pt x="205" y="67"/>
                </a:cubicBezTo>
                <a:cubicBezTo>
                  <a:pt x="240" y="67"/>
                  <a:pt x="240" y="67"/>
                  <a:pt x="240" y="67"/>
                </a:cubicBezTo>
                <a:lnTo>
                  <a:pt x="1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07" name="出自【趣你的PPT】(微信:qunideppt)：最优质的PPT资源库"/>
          <p:cNvSpPr>
            <a:spLocks/>
          </p:cNvSpPr>
          <p:nvPr/>
        </p:nvSpPr>
        <p:spPr bwMode="auto">
          <a:xfrm>
            <a:off x="7068586" y="1561702"/>
            <a:ext cx="175692" cy="286378"/>
          </a:xfrm>
          <a:custGeom>
            <a:avLst/>
            <a:gdLst>
              <a:gd name="T0" fmla="*/ 146 w 175"/>
              <a:gd name="T1" fmla="*/ 196 h 288"/>
              <a:gd name="T2" fmla="*/ 119 w 175"/>
              <a:gd name="T3" fmla="*/ 166 h 288"/>
              <a:gd name="T4" fmla="*/ 118 w 175"/>
              <a:gd name="T5" fmla="*/ 166 h 288"/>
              <a:gd name="T6" fmla="*/ 118 w 175"/>
              <a:gd name="T7" fmla="*/ 93 h 288"/>
              <a:gd name="T8" fmla="*/ 175 w 175"/>
              <a:gd name="T9" fmla="*/ 93 h 288"/>
              <a:gd name="T10" fmla="*/ 88 w 175"/>
              <a:gd name="T11" fmla="*/ 0 h 288"/>
              <a:gd name="T12" fmla="*/ 0 w 175"/>
              <a:gd name="T13" fmla="*/ 93 h 288"/>
              <a:gd name="T14" fmla="*/ 59 w 175"/>
              <a:gd name="T15" fmla="*/ 93 h 288"/>
              <a:gd name="T16" fmla="*/ 59 w 175"/>
              <a:gd name="T17" fmla="*/ 167 h 288"/>
              <a:gd name="T18" fmla="*/ 31 w 175"/>
              <a:gd name="T19" fmla="*/ 196 h 288"/>
              <a:gd name="T20" fmla="*/ 8 w 175"/>
              <a:gd name="T21" fmla="*/ 251 h 288"/>
              <a:gd name="T22" fmla="*/ 8 w 175"/>
              <a:gd name="T23" fmla="*/ 288 h 288"/>
              <a:gd name="T24" fmla="*/ 48 w 175"/>
              <a:gd name="T25" fmla="*/ 288 h 288"/>
              <a:gd name="T26" fmla="*/ 48 w 175"/>
              <a:gd name="T27" fmla="*/ 251 h 288"/>
              <a:gd name="T28" fmla="*/ 48 w 175"/>
              <a:gd name="T29" fmla="*/ 251 h 288"/>
              <a:gd name="T30" fmla="*/ 56 w 175"/>
              <a:gd name="T31" fmla="*/ 230 h 288"/>
              <a:gd name="T32" fmla="*/ 81 w 175"/>
              <a:gd name="T33" fmla="*/ 202 h 288"/>
              <a:gd name="T34" fmla="*/ 89 w 175"/>
              <a:gd name="T35" fmla="*/ 194 h 288"/>
              <a:gd name="T36" fmla="*/ 97 w 175"/>
              <a:gd name="T37" fmla="*/ 202 h 288"/>
              <a:gd name="T38" fmla="*/ 121 w 175"/>
              <a:gd name="T39" fmla="*/ 230 h 288"/>
              <a:gd name="T40" fmla="*/ 129 w 175"/>
              <a:gd name="T41" fmla="*/ 251 h 288"/>
              <a:gd name="T42" fmla="*/ 129 w 175"/>
              <a:gd name="T43" fmla="*/ 251 h 288"/>
              <a:gd name="T44" fmla="*/ 129 w 175"/>
              <a:gd name="T45" fmla="*/ 288 h 288"/>
              <a:gd name="T46" fmla="*/ 170 w 175"/>
              <a:gd name="T47" fmla="*/ 288 h 288"/>
              <a:gd name="T48" fmla="*/ 170 w 175"/>
              <a:gd name="T49" fmla="*/ 251 h 288"/>
              <a:gd name="T50" fmla="*/ 146 w 175"/>
              <a:gd name="T51" fmla="*/ 196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75" h="288">
                <a:moveTo>
                  <a:pt x="146" y="196"/>
                </a:moveTo>
                <a:cubicBezTo>
                  <a:pt x="138" y="186"/>
                  <a:pt x="128" y="176"/>
                  <a:pt x="119" y="166"/>
                </a:cubicBezTo>
                <a:cubicBezTo>
                  <a:pt x="118" y="166"/>
                  <a:pt x="118" y="166"/>
                  <a:pt x="118" y="166"/>
                </a:cubicBezTo>
                <a:cubicBezTo>
                  <a:pt x="118" y="166"/>
                  <a:pt x="118" y="101"/>
                  <a:pt x="118" y="93"/>
                </a:cubicBezTo>
                <a:cubicBezTo>
                  <a:pt x="175" y="93"/>
                  <a:pt x="175" y="93"/>
                  <a:pt x="175" y="93"/>
                </a:cubicBezTo>
                <a:cubicBezTo>
                  <a:pt x="88" y="0"/>
                  <a:pt x="88" y="0"/>
                  <a:pt x="88" y="0"/>
                </a:cubicBezTo>
                <a:cubicBezTo>
                  <a:pt x="0" y="93"/>
                  <a:pt x="0" y="93"/>
                  <a:pt x="0" y="93"/>
                </a:cubicBezTo>
                <a:cubicBezTo>
                  <a:pt x="59" y="93"/>
                  <a:pt x="59" y="93"/>
                  <a:pt x="59" y="93"/>
                </a:cubicBezTo>
                <a:cubicBezTo>
                  <a:pt x="59" y="105"/>
                  <a:pt x="59" y="167"/>
                  <a:pt x="59" y="167"/>
                </a:cubicBezTo>
                <a:cubicBezTo>
                  <a:pt x="49" y="176"/>
                  <a:pt x="39" y="186"/>
                  <a:pt x="31" y="196"/>
                </a:cubicBezTo>
                <a:cubicBezTo>
                  <a:pt x="19" y="211"/>
                  <a:pt x="8" y="229"/>
                  <a:pt x="8" y="251"/>
                </a:cubicBezTo>
                <a:cubicBezTo>
                  <a:pt x="8" y="267"/>
                  <a:pt x="8" y="280"/>
                  <a:pt x="8" y="288"/>
                </a:cubicBezTo>
                <a:cubicBezTo>
                  <a:pt x="48" y="288"/>
                  <a:pt x="48" y="288"/>
                  <a:pt x="48" y="288"/>
                </a:cubicBezTo>
                <a:cubicBezTo>
                  <a:pt x="48" y="280"/>
                  <a:pt x="48" y="267"/>
                  <a:pt x="48" y="251"/>
                </a:cubicBezTo>
                <a:cubicBezTo>
                  <a:pt x="48" y="251"/>
                  <a:pt x="48" y="251"/>
                  <a:pt x="48" y="251"/>
                </a:cubicBezTo>
                <a:cubicBezTo>
                  <a:pt x="48" y="246"/>
                  <a:pt x="51" y="239"/>
                  <a:pt x="56" y="230"/>
                </a:cubicBezTo>
                <a:cubicBezTo>
                  <a:pt x="62" y="222"/>
                  <a:pt x="71" y="212"/>
                  <a:pt x="81" y="202"/>
                </a:cubicBezTo>
                <a:cubicBezTo>
                  <a:pt x="84" y="199"/>
                  <a:pt x="86" y="197"/>
                  <a:pt x="89" y="194"/>
                </a:cubicBezTo>
                <a:cubicBezTo>
                  <a:pt x="92" y="197"/>
                  <a:pt x="94" y="199"/>
                  <a:pt x="97" y="202"/>
                </a:cubicBezTo>
                <a:cubicBezTo>
                  <a:pt x="107" y="212"/>
                  <a:pt x="116" y="222"/>
                  <a:pt x="121" y="230"/>
                </a:cubicBezTo>
                <a:cubicBezTo>
                  <a:pt x="127" y="239"/>
                  <a:pt x="129" y="246"/>
                  <a:pt x="129" y="251"/>
                </a:cubicBezTo>
                <a:cubicBezTo>
                  <a:pt x="129" y="251"/>
                  <a:pt x="129" y="251"/>
                  <a:pt x="129" y="251"/>
                </a:cubicBezTo>
                <a:cubicBezTo>
                  <a:pt x="129" y="267"/>
                  <a:pt x="129" y="280"/>
                  <a:pt x="129" y="288"/>
                </a:cubicBezTo>
                <a:cubicBezTo>
                  <a:pt x="170" y="288"/>
                  <a:pt x="170" y="288"/>
                  <a:pt x="170" y="288"/>
                </a:cubicBezTo>
                <a:cubicBezTo>
                  <a:pt x="170" y="280"/>
                  <a:pt x="170" y="267"/>
                  <a:pt x="170" y="251"/>
                </a:cubicBezTo>
                <a:cubicBezTo>
                  <a:pt x="170" y="229"/>
                  <a:pt x="159" y="211"/>
                  <a:pt x="146" y="1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08" name="出自【趣你的PPT】(微信:qunideppt)：最优质的PPT资源库"/>
          <p:cNvSpPr>
            <a:spLocks/>
          </p:cNvSpPr>
          <p:nvPr/>
        </p:nvSpPr>
        <p:spPr bwMode="auto">
          <a:xfrm>
            <a:off x="10092237" y="3281722"/>
            <a:ext cx="8785" cy="0"/>
          </a:xfrm>
          <a:custGeom>
            <a:avLst/>
            <a:gdLst>
              <a:gd name="T0" fmla="*/ 0 w 5"/>
              <a:gd name="T1" fmla="*/ 5 w 5"/>
              <a:gd name="T2" fmla="*/ 0 w 5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5">
                <a:moveTo>
                  <a:pt x="0" y="0"/>
                </a:moveTo>
                <a:lnTo>
                  <a:pt x="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09" name="出自【趣你的PPT】(微信:qunideppt)：最优质的PPT资源库"/>
          <p:cNvSpPr>
            <a:spLocks noChangeShapeType="1"/>
          </p:cNvSpPr>
          <p:nvPr/>
        </p:nvSpPr>
        <p:spPr bwMode="auto">
          <a:xfrm>
            <a:off x="10092237" y="3281722"/>
            <a:ext cx="8785" cy="0"/>
          </a:xfrm>
          <a:prstGeom prst="line">
            <a:avLst/>
          </a:prstGeom>
          <a:solidFill>
            <a:srgbClr val="4472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1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939386" y="3281722"/>
            <a:ext cx="173935" cy="288135"/>
          </a:xfrm>
          <a:custGeom>
            <a:avLst/>
            <a:gdLst>
              <a:gd name="T0" fmla="*/ 155 w 176"/>
              <a:gd name="T1" fmla="*/ 0 h 289"/>
              <a:gd name="T2" fmla="*/ 22 w 176"/>
              <a:gd name="T3" fmla="*/ 0 h 289"/>
              <a:gd name="T4" fmla="*/ 0 w 176"/>
              <a:gd name="T5" fmla="*/ 21 h 289"/>
              <a:gd name="T6" fmla="*/ 0 w 176"/>
              <a:gd name="T7" fmla="*/ 267 h 289"/>
              <a:gd name="T8" fmla="*/ 22 w 176"/>
              <a:gd name="T9" fmla="*/ 289 h 289"/>
              <a:gd name="T10" fmla="*/ 155 w 176"/>
              <a:gd name="T11" fmla="*/ 289 h 289"/>
              <a:gd name="T12" fmla="*/ 176 w 176"/>
              <a:gd name="T13" fmla="*/ 267 h 289"/>
              <a:gd name="T14" fmla="*/ 176 w 176"/>
              <a:gd name="T15" fmla="*/ 21 h 289"/>
              <a:gd name="T16" fmla="*/ 155 w 176"/>
              <a:gd name="T17" fmla="*/ 0 h 289"/>
              <a:gd name="T18" fmla="*/ 88 w 176"/>
              <a:gd name="T19" fmla="*/ 274 h 289"/>
              <a:gd name="T20" fmla="*/ 75 w 176"/>
              <a:gd name="T21" fmla="*/ 261 h 289"/>
              <a:gd name="T22" fmla="*/ 88 w 176"/>
              <a:gd name="T23" fmla="*/ 247 h 289"/>
              <a:gd name="T24" fmla="*/ 102 w 176"/>
              <a:gd name="T25" fmla="*/ 261 h 289"/>
              <a:gd name="T26" fmla="*/ 88 w 176"/>
              <a:gd name="T27" fmla="*/ 274 h 289"/>
              <a:gd name="T28" fmla="*/ 160 w 176"/>
              <a:gd name="T29" fmla="*/ 233 h 289"/>
              <a:gd name="T30" fmla="*/ 16 w 176"/>
              <a:gd name="T31" fmla="*/ 233 h 289"/>
              <a:gd name="T32" fmla="*/ 16 w 176"/>
              <a:gd name="T33" fmla="*/ 56 h 289"/>
              <a:gd name="T34" fmla="*/ 160 w 176"/>
              <a:gd name="T35" fmla="*/ 56 h 289"/>
              <a:gd name="T36" fmla="*/ 160 w 176"/>
              <a:gd name="T37" fmla="*/ 233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76" h="289">
                <a:moveTo>
                  <a:pt x="155" y="0"/>
                </a:move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9"/>
                  <a:pt x="0" y="21"/>
                </a:cubicBezTo>
                <a:cubicBezTo>
                  <a:pt x="0" y="267"/>
                  <a:pt x="0" y="267"/>
                  <a:pt x="0" y="267"/>
                </a:cubicBezTo>
                <a:cubicBezTo>
                  <a:pt x="0" y="279"/>
                  <a:pt x="10" y="289"/>
                  <a:pt x="22" y="289"/>
                </a:cubicBezTo>
                <a:cubicBezTo>
                  <a:pt x="155" y="289"/>
                  <a:pt x="155" y="289"/>
                  <a:pt x="155" y="289"/>
                </a:cubicBezTo>
                <a:cubicBezTo>
                  <a:pt x="167" y="289"/>
                  <a:pt x="176" y="279"/>
                  <a:pt x="176" y="267"/>
                </a:cubicBezTo>
                <a:cubicBezTo>
                  <a:pt x="176" y="21"/>
                  <a:pt x="176" y="21"/>
                  <a:pt x="176" y="21"/>
                </a:cubicBezTo>
                <a:cubicBezTo>
                  <a:pt x="176" y="9"/>
                  <a:pt x="167" y="0"/>
                  <a:pt x="155" y="0"/>
                </a:cubicBezTo>
                <a:close/>
                <a:moveTo>
                  <a:pt x="88" y="274"/>
                </a:moveTo>
                <a:cubicBezTo>
                  <a:pt x="81" y="274"/>
                  <a:pt x="75" y="268"/>
                  <a:pt x="75" y="261"/>
                </a:cubicBezTo>
                <a:cubicBezTo>
                  <a:pt x="75" y="253"/>
                  <a:pt x="81" y="247"/>
                  <a:pt x="88" y="247"/>
                </a:cubicBezTo>
                <a:cubicBezTo>
                  <a:pt x="96" y="247"/>
                  <a:pt x="102" y="253"/>
                  <a:pt x="102" y="261"/>
                </a:cubicBezTo>
                <a:cubicBezTo>
                  <a:pt x="102" y="268"/>
                  <a:pt x="96" y="274"/>
                  <a:pt x="88" y="274"/>
                </a:cubicBezTo>
                <a:close/>
                <a:moveTo>
                  <a:pt x="160" y="233"/>
                </a:moveTo>
                <a:cubicBezTo>
                  <a:pt x="16" y="233"/>
                  <a:pt x="16" y="233"/>
                  <a:pt x="16" y="233"/>
                </a:cubicBezTo>
                <a:cubicBezTo>
                  <a:pt x="16" y="56"/>
                  <a:pt x="16" y="56"/>
                  <a:pt x="16" y="56"/>
                </a:cubicBezTo>
                <a:cubicBezTo>
                  <a:pt x="160" y="56"/>
                  <a:pt x="160" y="56"/>
                  <a:pt x="160" y="56"/>
                </a:cubicBezTo>
                <a:lnTo>
                  <a:pt x="160" y="23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1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492815" y="3281722"/>
            <a:ext cx="214343" cy="288135"/>
          </a:xfrm>
          <a:custGeom>
            <a:avLst/>
            <a:gdLst>
              <a:gd name="T0" fmla="*/ 194 w 216"/>
              <a:gd name="T1" fmla="*/ 0 h 288"/>
              <a:gd name="T2" fmla="*/ 21 w 216"/>
              <a:gd name="T3" fmla="*/ 0 h 288"/>
              <a:gd name="T4" fmla="*/ 0 w 216"/>
              <a:gd name="T5" fmla="*/ 21 h 288"/>
              <a:gd name="T6" fmla="*/ 0 w 216"/>
              <a:gd name="T7" fmla="*/ 267 h 288"/>
              <a:gd name="T8" fmla="*/ 21 w 216"/>
              <a:gd name="T9" fmla="*/ 288 h 288"/>
              <a:gd name="T10" fmla="*/ 194 w 216"/>
              <a:gd name="T11" fmla="*/ 288 h 288"/>
              <a:gd name="T12" fmla="*/ 216 w 216"/>
              <a:gd name="T13" fmla="*/ 267 h 288"/>
              <a:gd name="T14" fmla="*/ 216 w 216"/>
              <a:gd name="T15" fmla="*/ 21 h 288"/>
              <a:gd name="T16" fmla="*/ 194 w 216"/>
              <a:gd name="T17" fmla="*/ 0 h 288"/>
              <a:gd name="T18" fmla="*/ 108 w 216"/>
              <a:gd name="T19" fmla="*/ 279 h 288"/>
              <a:gd name="T20" fmla="*/ 101 w 216"/>
              <a:gd name="T21" fmla="*/ 272 h 288"/>
              <a:gd name="T22" fmla="*/ 108 w 216"/>
              <a:gd name="T23" fmla="*/ 265 h 288"/>
              <a:gd name="T24" fmla="*/ 116 w 216"/>
              <a:gd name="T25" fmla="*/ 272 h 288"/>
              <a:gd name="T26" fmla="*/ 108 w 216"/>
              <a:gd name="T27" fmla="*/ 279 h 288"/>
              <a:gd name="T28" fmla="*/ 184 w 216"/>
              <a:gd name="T29" fmla="*/ 256 h 288"/>
              <a:gd name="T30" fmla="*/ 32 w 216"/>
              <a:gd name="T31" fmla="*/ 256 h 288"/>
              <a:gd name="T32" fmla="*/ 32 w 216"/>
              <a:gd name="T33" fmla="*/ 32 h 288"/>
              <a:gd name="T34" fmla="*/ 184 w 216"/>
              <a:gd name="T35" fmla="*/ 32 h 288"/>
              <a:gd name="T36" fmla="*/ 184 w 216"/>
              <a:gd name="T37" fmla="*/ 256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16" h="288">
                <a:moveTo>
                  <a:pt x="194" y="0"/>
                </a:moveTo>
                <a:cubicBezTo>
                  <a:pt x="21" y="0"/>
                  <a:pt x="21" y="0"/>
                  <a:pt x="21" y="0"/>
                </a:cubicBezTo>
                <a:cubicBezTo>
                  <a:pt x="10" y="0"/>
                  <a:pt x="0" y="9"/>
                  <a:pt x="0" y="21"/>
                </a:cubicBezTo>
                <a:cubicBezTo>
                  <a:pt x="0" y="267"/>
                  <a:pt x="0" y="267"/>
                  <a:pt x="0" y="267"/>
                </a:cubicBezTo>
                <a:cubicBezTo>
                  <a:pt x="0" y="278"/>
                  <a:pt x="10" y="288"/>
                  <a:pt x="21" y="288"/>
                </a:cubicBezTo>
                <a:cubicBezTo>
                  <a:pt x="194" y="288"/>
                  <a:pt x="194" y="288"/>
                  <a:pt x="194" y="288"/>
                </a:cubicBezTo>
                <a:cubicBezTo>
                  <a:pt x="206" y="288"/>
                  <a:pt x="216" y="278"/>
                  <a:pt x="216" y="267"/>
                </a:cubicBezTo>
                <a:cubicBezTo>
                  <a:pt x="216" y="21"/>
                  <a:pt x="216" y="21"/>
                  <a:pt x="216" y="21"/>
                </a:cubicBezTo>
                <a:cubicBezTo>
                  <a:pt x="216" y="9"/>
                  <a:pt x="206" y="0"/>
                  <a:pt x="194" y="0"/>
                </a:cubicBezTo>
                <a:close/>
                <a:moveTo>
                  <a:pt x="108" y="279"/>
                </a:moveTo>
                <a:cubicBezTo>
                  <a:pt x="105" y="279"/>
                  <a:pt x="101" y="276"/>
                  <a:pt x="101" y="272"/>
                </a:cubicBezTo>
                <a:cubicBezTo>
                  <a:pt x="101" y="268"/>
                  <a:pt x="105" y="265"/>
                  <a:pt x="108" y="265"/>
                </a:cubicBezTo>
                <a:cubicBezTo>
                  <a:pt x="112" y="265"/>
                  <a:pt x="116" y="268"/>
                  <a:pt x="116" y="272"/>
                </a:cubicBezTo>
                <a:cubicBezTo>
                  <a:pt x="116" y="276"/>
                  <a:pt x="112" y="279"/>
                  <a:pt x="108" y="279"/>
                </a:cubicBezTo>
                <a:close/>
                <a:moveTo>
                  <a:pt x="184" y="256"/>
                </a:moveTo>
                <a:cubicBezTo>
                  <a:pt x="32" y="256"/>
                  <a:pt x="32" y="256"/>
                  <a:pt x="32" y="256"/>
                </a:cubicBezTo>
                <a:cubicBezTo>
                  <a:pt x="32" y="32"/>
                  <a:pt x="32" y="32"/>
                  <a:pt x="32" y="32"/>
                </a:cubicBezTo>
                <a:cubicBezTo>
                  <a:pt x="184" y="32"/>
                  <a:pt x="184" y="32"/>
                  <a:pt x="184" y="32"/>
                </a:cubicBezTo>
                <a:lnTo>
                  <a:pt x="184" y="2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1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94102" y="2707210"/>
            <a:ext cx="286378" cy="288135"/>
          </a:xfrm>
          <a:custGeom>
            <a:avLst/>
            <a:gdLst>
              <a:gd name="T0" fmla="*/ 179 w 288"/>
              <a:gd name="T1" fmla="*/ 120 h 288"/>
              <a:gd name="T2" fmla="*/ 183 w 288"/>
              <a:gd name="T3" fmla="*/ 92 h 288"/>
              <a:gd name="T4" fmla="*/ 92 w 288"/>
              <a:gd name="T5" fmla="*/ 0 h 288"/>
              <a:gd name="T6" fmla="*/ 0 w 288"/>
              <a:gd name="T7" fmla="*/ 92 h 288"/>
              <a:gd name="T8" fmla="*/ 92 w 288"/>
              <a:gd name="T9" fmla="*/ 183 h 288"/>
              <a:gd name="T10" fmla="*/ 121 w 288"/>
              <a:gd name="T11" fmla="*/ 178 h 288"/>
              <a:gd name="T12" fmla="*/ 142 w 288"/>
              <a:gd name="T13" fmla="*/ 199 h 288"/>
              <a:gd name="T14" fmla="*/ 186 w 288"/>
              <a:gd name="T15" fmla="*/ 199 h 288"/>
              <a:gd name="T16" fmla="*/ 186 w 288"/>
              <a:gd name="T17" fmla="*/ 244 h 288"/>
              <a:gd name="T18" fmla="*/ 186 w 288"/>
              <a:gd name="T19" fmla="*/ 244 h 288"/>
              <a:gd name="T20" fmla="*/ 230 w 288"/>
              <a:gd name="T21" fmla="*/ 244 h 288"/>
              <a:gd name="T22" fmla="*/ 230 w 288"/>
              <a:gd name="T23" fmla="*/ 288 h 288"/>
              <a:gd name="T24" fmla="*/ 230 w 288"/>
              <a:gd name="T25" fmla="*/ 288 h 288"/>
              <a:gd name="T26" fmla="*/ 288 w 288"/>
              <a:gd name="T27" fmla="*/ 288 h 288"/>
              <a:gd name="T28" fmla="*/ 288 w 288"/>
              <a:gd name="T29" fmla="*/ 288 h 288"/>
              <a:gd name="T30" fmla="*/ 288 w 288"/>
              <a:gd name="T31" fmla="*/ 288 h 288"/>
              <a:gd name="T32" fmla="*/ 288 w 288"/>
              <a:gd name="T33" fmla="*/ 230 h 288"/>
              <a:gd name="T34" fmla="*/ 179 w 288"/>
              <a:gd name="T35" fmla="*/ 120 h 288"/>
              <a:gd name="T36" fmla="*/ 73 w 288"/>
              <a:gd name="T37" fmla="*/ 103 h 288"/>
              <a:gd name="T38" fmla="*/ 42 w 288"/>
              <a:gd name="T39" fmla="*/ 72 h 288"/>
              <a:gd name="T40" fmla="*/ 73 w 288"/>
              <a:gd name="T41" fmla="*/ 41 h 288"/>
              <a:gd name="T42" fmla="*/ 104 w 288"/>
              <a:gd name="T43" fmla="*/ 72 h 288"/>
              <a:gd name="T44" fmla="*/ 73 w 288"/>
              <a:gd name="T45" fmla="*/ 103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8" h="288">
                <a:moveTo>
                  <a:pt x="179" y="120"/>
                </a:moveTo>
                <a:cubicBezTo>
                  <a:pt x="182" y="111"/>
                  <a:pt x="183" y="102"/>
                  <a:pt x="183" y="92"/>
                </a:cubicBezTo>
                <a:cubicBezTo>
                  <a:pt x="183" y="41"/>
                  <a:pt x="142" y="0"/>
                  <a:pt x="92" y="0"/>
                </a:cubicBezTo>
                <a:cubicBezTo>
                  <a:pt x="41" y="0"/>
                  <a:pt x="0" y="41"/>
                  <a:pt x="0" y="92"/>
                </a:cubicBezTo>
                <a:cubicBezTo>
                  <a:pt x="0" y="142"/>
                  <a:pt x="41" y="183"/>
                  <a:pt x="92" y="183"/>
                </a:cubicBezTo>
                <a:cubicBezTo>
                  <a:pt x="102" y="183"/>
                  <a:pt x="112" y="181"/>
                  <a:pt x="121" y="178"/>
                </a:cubicBezTo>
                <a:cubicBezTo>
                  <a:pt x="142" y="199"/>
                  <a:pt x="142" y="199"/>
                  <a:pt x="142" y="199"/>
                </a:cubicBezTo>
                <a:cubicBezTo>
                  <a:pt x="186" y="199"/>
                  <a:pt x="186" y="199"/>
                  <a:pt x="186" y="199"/>
                </a:cubicBezTo>
                <a:cubicBezTo>
                  <a:pt x="186" y="244"/>
                  <a:pt x="186" y="244"/>
                  <a:pt x="186" y="244"/>
                </a:cubicBezTo>
                <a:cubicBezTo>
                  <a:pt x="186" y="244"/>
                  <a:pt x="186" y="244"/>
                  <a:pt x="186" y="244"/>
                </a:cubicBezTo>
                <a:cubicBezTo>
                  <a:pt x="230" y="244"/>
                  <a:pt x="230" y="244"/>
                  <a:pt x="230" y="244"/>
                </a:cubicBezTo>
                <a:cubicBezTo>
                  <a:pt x="230" y="288"/>
                  <a:pt x="230" y="288"/>
                  <a:pt x="230" y="288"/>
                </a:cubicBezTo>
                <a:cubicBezTo>
                  <a:pt x="230" y="288"/>
                  <a:pt x="230" y="288"/>
                  <a:pt x="230" y="288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288" y="230"/>
                  <a:pt x="288" y="230"/>
                  <a:pt x="288" y="230"/>
                </a:cubicBezTo>
                <a:lnTo>
                  <a:pt x="179" y="120"/>
                </a:lnTo>
                <a:close/>
                <a:moveTo>
                  <a:pt x="73" y="103"/>
                </a:moveTo>
                <a:cubicBezTo>
                  <a:pt x="56" y="103"/>
                  <a:pt x="42" y="89"/>
                  <a:pt x="42" y="72"/>
                </a:cubicBezTo>
                <a:cubicBezTo>
                  <a:pt x="42" y="55"/>
                  <a:pt x="56" y="41"/>
                  <a:pt x="73" y="41"/>
                </a:cubicBezTo>
                <a:cubicBezTo>
                  <a:pt x="90" y="41"/>
                  <a:pt x="104" y="55"/>
                  <a:pt x="104" y="72"/>
                </a:cubicBezTo>
                <a:cubicBezTo>
                  <a:pt x="104" y="89"/>
                  <a:pt x="90" y="103"/>
                  <a:pt x="73" y="1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1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916050" y="2707210"/>
            <a:ext cx="191504" cy="288135"/>
          </a:xfrm>
          <a:custGeom>
            <a:avLst/>
            <a:gdLst>
              <a:gd name="T0" fmla="*/ 174 w 192"/>
              <a:gd name="T1" fmla="*/ 107 h 289"/>
              <a:gd name="T2" fmla="*/ 187 w 192"/>
              <a:gd name="T3" fmla="*/ 75 h 289"/>
              <a:gd name="T4" fmla="*/ 165 w 192"/>
              <a:gd name="T5" fmla="*/ 23 h 289"/>
              <a:gd name="T6" fmla="*/ 104 w 192"/>
              <a:gd name="T7" fmla="*/ 0 h 289"/>
              <a:gd name="T8" fmla="*/ 25 w 192"/>
              <a:gd name="T9" fmla="*/ 61 h 289"/>
              <a:gd name="T10" fmla="*/ 36 w 192"/>
              <a:gd name="T11" fmla="*/ 100 h 289"/>
              <a:gd name="T12" fmla="*/ 34 w 192"/>
              <a:gd name="T13" fmla="*/ 164 h 289"/>
              <a:gd name="T14" fmla="*/ 36 w 192"/>
              <a:gd name="T15" fmla="*/ 201 h 289"/>
              <a:gd name="T16" fmla="*/ 14 w 192"/>
              <a:gd name="T17" fmla="*/ 210 h 289"/>
              <a:gd name="T18" fmla="*/ 0 w 192"/>
              <a:gd name="T19" fmla="*/ 241 h 289"/>
              <a:gd name="T20" fmla="*/ 11 w 192"/>
              <a:gd name="T21" fmla="*/ 270 h 289"/>
              <a:gd name="T22" fmla="*/ 11 w 192"/>
              <a:gd name="T23" fmla="*/ 270 h 289"/>
              <a:gd name="T24" fmla="*/ 66 w 192"/>
              <a:gd name="T25" fmla="*/ 203 h 289"/>
              <a:gd name="T26" fmla="*/ 64 w 192"/>
              <a:gd name="T27" fmla="*/ 196 h 289"/>
              <a:gd name="T28" fmla="*/ 55 w 192"/>
              <a:gd name="T29" fmla="*/ 180 h 289"/>
              <a:gd name="T30" fmla="*/ 55 w 192"/>
              <a:gd name="T31" fmla="*/ 91 h 289"/>
              <a:gd name="T32" fmla="*/ 55 w 192"/>
              <a:gd name="T33" fmla="*/ 86 h 289"/>
              <a:gd name="T34" fmla="*/ 45 w 192"/>
              <a:gd name="T35" fmla="*/ 66 h 289"/>
              <a:gd name="T36" fmla="*/ 63 w 192"/>
              <a:gd name="T37" fmla="*/ 33 h 289"/>
              <a:gd name="T38" fmla="*/ 104 w 192"/>
              <a:gd name="T39" fmla="*/ 20 h 289"/>
              <a:gd name="T40" fmla="*/ 152 w 192"/>
              <a:gd name="T41" fmla="*/ 37 h 289"/>
              <a:gd name="T42" fmla="*/ 168 w 192"/>
              <a:gd name="T43" fmla="*/ 73 h 289"/>
              <a:gd name="T44" fmla="*/ 158 w 192"/>
              <a:gd name="T45" fmla="*/ 95 h 289"/>
              <a:gd name="T46" fmla="*/ 143 w 192"/>
              <a:gd name="T47" fmla="*/ 91 h 289"/>
              <a:gd name="T48" fmla="*/ 150 w 192"/>
              <a:gd name="T49" fmla="*/ 103 h 289"/>
              <a:gd name="T50" fmla="*/ 134 w 192"/>
              <a:gd name="T51" fmla="*/ 101 h 289"/>
              <a:gd name="T52" fmla="*/ 64 w 192"/>
              <a:gd name="T53" fmla="*/ 101 h 289"/>
              <a:gd name="T54" fmla="*/ 77 w 192"/>
              <a:gd name="T55" fmla="*/ 180 h 289"/>
              <a:gd name="T56" fmla="*/ 94 w 192"/>
              <a:gd name="T57" fmla="*/ 213 h 289"/>
              <a:gd name="T58" fmla="*/ 77 w 192"/>
              <a:gd name="T59" fmla="*/ 230 h 289"/>
              <a:gd name="T60" fmla="*/ 77 w 192"/>
              <a:gd name="T61" fmla="*/ 264 h 289"/>
              <a:gd name="T62" fmla="*/ 99 w 192"/>
              <a:gd name="T63" fmla="*/ 287 h 289"/>
              <a:gd name="T64" fmla="*/ 99 w 192"/>
              <a:gd name="T65" fmla="*/ 287 h 289"/>
              <a:gd name="T66" fmla="*/ 121 w 192"/>
              <a:gd name="T67" fmla="*/ 180 h 289"/>
              <a:gd name="T68" fmla="*/ 148 w 192"/>
              <a:gd name="T69" fmla="*/ 127 h 289"/>
              <a:gd name="T70" fmla="*/ 162 w 192"/>
              <a:gd name="T71" fmla="*/ 136 h 289"/>
              <a:gd name="T72" fmla="*/ 134 w 192"/>
              <a:gd name="T73" fmla="*/ 188 h 289"/>
              <a:gd name="T74" fmla="*/ 141 w 192"/>
              <a:gd name="T75" fmla="*/ 271 h 289"/>
              <a:gd name="T76" fmla="*/ 167 w 192"/>
              <a:gd name="T77" fmla="*/ 289 h 289"/>
              <a:gd name="T78" fmla="*/ 184 w 192"/>
              <a:gd name="T79" fmla="*/ 263 h 289"/>
              <a:gd name="T80" fmla="*/ 164 w 192"/>
              <a:gd name="T81" fmla="*/ 249 h 289"/>
              <a:gd name="T82" fmla="*/ 178 w 192"/>
              <a:gd name="T83" fmla="*/ 229 h 289"/>
              <a:gd name="T84" fmla="*/ 171 w 192"/>
              <a:gd name="T85" fmla="*/ 196 h 289"/>
              <a:gd name="T86" fmla="*/ 179 w 192"/>
              <a:gd name="T87" fmla="*/ 169 h 289"/>
              <a:gd name="T88" fmla="*/ 99 w 192"/>
              <a:gd name="T89" fmla="*/ 138 h 289"/>
              <a:gd name="T90" fmla="*/ 87 w 192"/>
              <a:gd name="T91" fmla="*/ 109 h 289"/>
              <a:gd name="T92" fmla="*/ 111 w 192"/>
              <a:gd name="T93" fmla="*/ 109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92" h="289">
                <a:moveTo>
                  <a:pt x="179" y="169"/>
                </a:moveTo>
                <a:cubicBezTo>
                  <a:pt x="192" y="149"/>
                  <a:pt x="190" y="123"/>
                  <a:pt x="174" y="107"/>
                </a:cubicBezTo>
                <a:cubicBezTo>
                  <a:pt x="181" y="98"/>
                  <a:pt x="186" y="87"/>
                  <a:pt x="187" y="75"/>
                </a:cubicBezTo>
                <a:cubicBezTo>
                  <a:pt x="187" y="75"/>
                  <a:pt x="187" y="75"/>
                  <a:pt x="187" y="75"/>
                </a:cubicBezTo>
                <a:cubicBezTo>
                  <a:pt x="187" y="73"/>
                  <a:pt x="187" y="72"/>
                  <a:pt x="187" y="70"/>
                </a:cubicBezTo>
                <a:cubicBezTo>
                  <a:pt x="187" y="52"/>
                  <a:pt x="179" y="35"/>
                  <a:pt x="165" y="23"/>
                </a:cubicBezTo>
                <a:cubicBezTo>
                  <a:pt x="151" y="10"/>
                  <a:pt x="133" y="2"/>
                  <a:pt x="112" y="1"/>
                </a:cubicBezTo>
                <a:cubicBezTo>
                  <a:pt x="109" y="0"/>
                  <a:pt x="106" y="0"/>
                  <a:pt x="104" y="0"/>
                </a:cubicBezTo>
                <a:cubicBezTo>
                  <a:pt x="84" y="0"/>
                  <a:pt x="65" y="6"/>
                  <a:pt x="51" y="17"/>
                </a:cubicBezTo>
                <a:cubicBezTo>
                  <a:pt x="37" y="28"/>
                  <a:pt x="27" y="43"/>
                  <a:pt x="25" y="61"/>
                </a:cubicBezTo>
                <a:cubicBezTo>
                  <a:pt x="25" y="63"/>
                  <a:pt x="25" y="65"/>
                  <a:pt x="25" y="66"/>
                </a:cubicBezTo>
                <a:cubicBezTo>
                  <a:pt x="25" y="78"/>
                  <a:pt x="29" y="90"/>
                  <a:pt x="36" y="100"/>
                </a:cubicBezTo>
                <a:cubicBezTo>
                  <a:pt x="24" y="113"/>
                  <a:pt x="19" y="132"/>
                  <a:pt x="26" y="150"/>
                </a:cubicBezTo>
                <a:cubicBezTo>
                  <a:pt x="28" y="155"/>
                  <a:pt x="31" y="160"/>
                  <a:pt x="34" y="164"/>
                </a:cubicBezTo>
                <a:cubicBezTo>
                  <a:pt x="28" y="179"/>
                  <a:pt x="28" y="179"/>
                  <a:pt x="28" y="179"/>
                </a:cubicBezTo>
                <a:cubicBezTo>
                  <a:pt x="36" y="201"/>
                  <a:pt x="36" y="201"/>
                  <a:pt x="36" y="201"/>
                </a:cubicBezTo>
                <a:cubicBezTo>
                  <a:pt x="14" y="210"/>
                  <a:pt x="14" y="210"/>
                  <a:pt x="14" y="210"/>
                </a:cubicBezTo>
                <a:cubicBezTo>
                  <a:pt x="14" y="210"/>
                  <a:pt x="14" y="210"/>
                  <a:pt x="14" y="210"/>
                </a:cubicBezTo>
                <a:cubicBezTo>
                  <a:pt x="23" y="232"/>
                  <a:pt x="23" y="232"/>
                  <a:pt x="23" y="232"/>
                </a:cubicBezTo>
                <a:cubicBezTo>
                  <a:pt x="0" y="241"/>
                  <a:pt x="0" y="241"/>
                  <a:pt x="0" y="241"/>
                </a:cubicBezTo>
                <a:cubicBezTo>
                  <a:pt x="0" y="241"/>
                  <a:pt x="0" y="241"/>
                  <a:pt x="0" y="241"/>
                </a:cubicBezTo>
                <a:cubicBezTo>
                  <a:pt x="11" y="270"/>
                  <a:pt x="11" y="270"/>
                  <a:pt x="11" y="270"/>
                </a:cubicBezTo>
                <a:cubicBezTo>
                  <a:pt x="11" y="270"/>
                  <a:pt x="11" y="270"/>
                  <a:pt x="11" y="270"/>
                </a:cubicBezTo>
                <a:cubicBezTo>
                  <a:pt x="11" y="270"/>
                  <a:pt x="11" y="270"/>
                  <a:pt x="11" y="270"/>
                </a:cubicBezTo>
                <a:cubicBezTo>
                  <a:pt x="41" y="259"/>
                  <a:pt x="41" y="259"/>
                  <a:pt x="41" y="259"/>
                </a:cubicBezTo>
                <a:cubicBezTo>
                  <a:pt x="66" y="203"/>
                  <a:pt x="66" y="203"/>
                  <a:pt x="66" y="203"/>
                </a:cubicBezTo>
                <a:cubicBezTo>
                  <a:pt x="64" y="202"/>
                  <a:pt x="64" y="202"/>
                  <a:pt x="64" y="202"/>
                </a:cubicBezTo>
                <a:cubicBezTo>
                  <a:pt x="64" y="196"/>
                  <a:pt x="64" y="196"/>
                  <a:pt x="64" y="196"/>
                </a:cubicBezTo>
                <a:cubicBezTo>
                  <a:pt x="64" y="188"/>
                  <a:pt x="64" y="188"/>
                  <a:pt x="64" y="188"/>
                </a:cubicBezTo>
                <a:cubicBezTo>
                  <a:pt x="61" y="185"/>
                  <a:pt x="57" y="183"/>
                  <a:pt x="55" y="180"/>
                </a:cubicBezTo>
                <a:cubicBezTo>
                  <a:pt x="43" y="168"/>
                  <a:pt x="36" y="153"/>
                  <a:pt x="36" y="136"/>
                </a:cubicBezTo>
                <a:cubicBezTo>
                  <a:pt x="36" y="119"/>
                  <a:pt x="43" y="103"/>
                  <a:pt x="55" y="91"/>
                </a:cubicBezTo>
                <a:cubicBezTo>
                  <a:pt x="58" y="88"/>
                  <a:pt x="61" y="86"/>
                  <a:pt x="65" y="83"/>
                </a:cubicBezTo>
                <a:cubicBezTo>
                  <a:pt x="61" y="84"/>
                  <a:pt x="58" y="85"/>
                  <a:pt x="55" y="86"/>
                </a:cubicBezTo>
                <a:cubicBezTo>
                  <a:pt x="54" y="87"/>
                  <a:pt x="52" y="87"/>
                  <a:pt x="51" y="88"/>
                </a:cubicBezTo>
                <a:cubicBezTo>
                  <a:pt x="47" y="81"/>
                  <a:pt x="45" y="74"/>
                  <a:pt x="45" y="66"/>
                </a:cubicBezTo>
                <a:cubicBezTo>
                  <a:pt x="45" y="65"/>
                  <a:pt x="45" y="64"/>
                  <a:pt x="45" y="63"/>
                </a:cubicBezTo>
                <a:cubicBezTo>
                  <a:pt x="46" y="51"/>
                  <a:pt x="52" y="41"/>
                  <a:pt x="63" y="33"/>
                </a:cubicBezTo>
                <a:cubicBezTo>
                  <a:pt x="73" y="25"/>
                  <a:pt x="88" y="20"/>
                  <a:pt x="104" y="20"/>
                </a:cubicBezTo>
                <a:cubicBezTo>
                  <a:pt x="104" y="20"/>
                  <a:pt x="104" y="20"/>
                  <a:pt x="104" y="20"/>
                </a:cubicBezTo>
                <a:cubicBezTo>
                  <a:pt x="106" y="20"/>
                  <a:pt x="108" y="20"/>
                  <a:pt x="110" y="20"/>
                </a:cubicBezTo>
                <a:cubicBezTo>
                  <a:pt x="127" y="22"/>
                  <a:pt x="142" y="28"/>
                  <a:pt x="152" y="37"/>
                </a:cubicBezTo>
                <a:cubicBezTo>
                  <a:pt x="162" y="47"/>
                  <a:pt x="168" y="58"/>
                  <a:pt x="168" y="70"/>
                </a:cubicBezTo>
                <a:cubicBezTo>
                  <a:pt x="168" y="71"/>
                  <a:pt x="168" y="72"/>
                  <a:pt x="168" y="73"/>
                </a:cubicBezTo>
                <a:cubicBezTo>
                  <a:pt x="168" y="73"/>
                  <a:pt x="168" y="73"/>
                  <a:pt x="168" y="73"/>
                </a:cubicBezTo>
                <a:cubicBezTo>
                  <a:pt x="167" y="81"/>
                  <a:pt x="164" y="89"/>
                  <a:pt x="158" y="95"/>
                </a:cubicBezTo>
                <a:cubicBezTo>
                  <a:pt x="153" y="93"/>
                  <a:pt x="148" y="92"/>
                  <a:pt x="143" y="91"/>
                </a:cubicBezTo>
                <a:cubicBezTo>
                  <a:pt x="143" y="91"/>
                  <a:pt x="143" y="91"/>
                  <a:pt x="143" y="91"/>
                </a:cubicBezTo>
                <a:cubicBezTo>
                  <a:pt x="147" y="95"/>
                  <a:pt x="149" y="98"/>
                  <a:pt x="152" y="102"/>
                </a:cubicBezTo>
                <a:cubicBezTo>
                  <a:pt x="151" y="102"/>
                  <a:pt x="151" y="103"/>
                  <a:pt x="150" y="103"/>
                </a:cubicBezTo>
                <a:cubicBezTo>
                  <a:pt x="147" y="105"/>
                  <a:pt x="144" y="107"/>
                  <a:pt x="141" y="109"/>
                </a:cubicBezTo>
                <a:cubicBezTo>
                  <a:pt x="139" y="106"/>
                  <a:pt x="137" y="103"/>
                  <a:pt x="134" y="101"/>
                </a:cubicBezTo>
                <a:cubicBezTo>
                  <a:pt x="125" y="91"/>
                  <a:pt x="112" y="86"/>
                  <a:pt x="99" y="86"/>
                </a:cubicBezTo>
                <a:cubicBezTo>
                  <a:pt x="86" y="86"/>
                  <a:pt x="74" y="91"/>
                  <a:pt x="64" y="101"/>
                </a:cubicBezTo>
                <a:cubicBezTo>
                  <a:pt x="45" y="120"/>
                  <a:pt x="45" y="152"/>
                  <a:pt x="64" y="171"/>
                </a:cubicBezTo>
                <a:cubicBezTo>
                  <a:pt x="68" y="175"/>
                  <a:pt x="72" y="178"/>
                  <a:pt x="77" y="180"/>
                </a:cubicBezTo>
                <a:cubicBezTo>
                  <a:pt x="77" y="196"/>
                  <a:pt x="77" y="196"/>
                  <a:pt x="77" y="196"/>
                </a:cubicBezTo>
                <a:cubicBezTo>
                  <a:pt x="94" y="213"/>
                  <a:pt x="94" y="213"/>
                  <a:pt x="94" y="213"/>
                </a:cubicBezTo>
                <a:cubicBezTo>
                  <a:pt x="77" y="230"/>
                  <a:pt x="77" y="230"/>
                  <a:pt x="77" y="230"/>
                </a:cubicBezTo>
                <a:cubicBezTo>
                  <a:pt x="77" y="230"/>
                  <a:pt x="77" y="230"/>
                  <a:pt x="77" y="230"/>
                </a:cubicBezTo>
                <a:cubicBezTo>
                  <a:pt x="94" y="247"/>
                  <a:pt x="94" y="247"/>
                  <a:pt x="94" y="247"/>
                </a:cubicBezTo>
                <a:cubicBezTo>
                  <a:pt x="77" y="264"/>
                  <a:pt x="77" y="264"/>
                  <a:pt x="77" y="264"/>
                </a:cubicBezTo>
                <a:cubicBezTo>
                  <a:pt x="77" y="264"/>
                  <a:pt x="77" y="264"/>
                  <a:pt x="77" y="264"/>
                </a:cubicBezTo>
                <a:cubicBezTo>
                  <a:pt x="99" y="287"/>
                  <a:pt x="99" y="287"/>
                  <a:pt x="99" y="287"/>
                </a:cubicBezTo>
                <a:cubicBezTo>
                  <a:pt x="99" y="287"/>
                  <a:pt x="99" y="287"/>
                  <a:pt x="99" y="287"/>
                </a:cubicBezTo>
                <a:cubicBezTo>
                  <a:pt x="99" y="287"/>
                  <a:pt x="99" y="287"/>
                  <a:pt x="99" y="287"/>
                </a:cubicBezTo>
                <a:cubicBezTo>
                  <a:pt x="121" y="264"/>
                  <a:pt x="121" y="264"/>
                  <a:pt x="121" y="264"/>
                </a:cubicBezTo>
                <a:cubicBezTo>
                  <a:pt x="121" y="180"/>
                  <a:pt x="121" y="180"/>
                  <a:pt x="121" y="180"/>
                </a:cubicBezTo>
                <a:cubicBezTo>
                  <a:pt x="126" y="178"/>
                  <a:pt x="130" y="175"/>
                  <a:pt x="134" y="171"/>
                </a:cubicBezTo>
                <a:cubicBezTo>
                  <a:pt x="146" y="159"/>
                  <a:pt x="151" y="143"/>
                  <a:pt x="148" y="127"/>
                </a:cubicBezTo>
                <a:cubicBezTo>
                  <a:pt x="152" y="125"/>
                  <a:pt x="156" y="123"/>
                  <a:pt x="160" y="120"/>
                </a:cubicBezTo>
                <a:cubicBezTo>
                  <a:pt x="161" y="125"/>
                  <a:pt x="162" y="131"/>
                  <a:pt x="162" y="136"/>
                </a:cubicBezTo>
                <a:cubicBezTo>
                  <a:pt x="162" y="153"/>
                  <a:pt x="155" y="168"/>
                  <a:pt x="143" y="180"/>
                </a:cubicBezTo>
                <a:cubicBezTo>
                  <a:pt x="141" y="183"/>
                  <a:pt x="138" y="185"/>
                  <a:pt x="134" y="188"/>
                </a:cubicBezTo>
                <a:cubicBezTo>
                  <a:pt x="134" y="239"/>
                  <a:pt x="134" y="239"/>
                  <a:pt x="134" y="239"/>
                </a:cubicBezTo>
                <a:cubicBezTo>
                  <a:pt x="141" y="271"/>
                  <a:pt x="141" y="271"/>
                  <a:pt x="141" y="271"/>
                </a:cubicBezTo>
                <a:cubicBezTo>
                  <a:pt x="167" y="289"/>
                  <a:pt x="167" y="289"/>
                  <a:pt x="167" y="289"/>
                </a:cubicBezTo>
                <a:cubicBezTo>
                  <a:pt x="167" y="289"/>
                  <a:pt x="167" y="289"/>
                  <a:pt x="167" y="289"/>
                </a:cubicBezTo>
                <a:cubicBezTo>
                  <a:pt x="167" y="289"/>
                  <a:pt x="167" y="289"/>
                  <a:pt x="167" y="289"/>
                </a:cubicBezTo>
                <a:cubicBezTo>
                  <a:pt x="184" y="263"/>
                  <a:pt x="184" y="263"/>
                  <a:pt x="184" y="263"/>
                </a:cubicBezTo>
                <a:cubicBezTo>
                  <a:pt x="184" y="263"/>
                  <a:pt x="184" y="263"/>
                  <a:pt x="184" y="263"/>
                </a:cubicBezTo>
                <a:cubicBezTo>
                  <a:pt x="164" y="249"/>
                  <a:pt x="164" y="249"/>
                  <a:pt x="164" y="249"/>
                </a:cubicBezTo>
                <a:cubicBezTo>
                  <a:pt x="178" y="229"/>
                  <a:pt x="178" y="229"/>
                  <a:pt x="178" y="229"/>
                </a:cubicBezTo>
                <a:cubicBezTo>
                  <a:pt x="178" y="229"/>
                  <a:pt x="178" y="229"/>
                  <a:pt x="178" y="229"/>
                </a:cubicBezTo>
                <a:cubicBezTo>
                  <a:pt x="158" y="216"/>
                  <a:pt x="158" y="216"/>
                  <a:pt x="158" y="216"/>
                </a:cubicBezTo>
                <a:cubicBezTo>
                  <a:pt x="171" y="196"/>
                  <a:pt x="171" y="196"/>
                  <a:pt x="171" y="196"/>
                </a:cubicBezTo>
                <a:cubicBezTo>
                  <a:pt x="168" y="180"/>
                  <a:pt x="168" y="180"/>
                  <a:pt x="168" y="180"/>
                </a:cubicBezTo>
                <a:cubicBezTo>
                  <a:pt x="172" y="177"/>
                  <a:pt x="176" y="173"/>
                  <a:pt x="179" y="169"/>
                </a:cubicBezTo>
                <a:close/>
                <a:moveTo>
                  <a:pt x="111" y="133"/>
                </a:moveTo>
                <a:cubicBezTo>
                  <a:pt x="108" y="136"/>
                  <a:pt x="104" y="138"/>
                  <a:pt x="99" y="138"/>
                </a:cubicBezTo>
                <a:cubicBezTo>
                  <a:pt x="95" y="138"/>
                  <a:pt x="91" y="136"/>
                  <a:pt x="87" y="133"/>
                </a:cubicBezTo>
                <a:cubicBezTo>
                  <a:pt x="81" y="126"/>
                  <a:pt x="81" y="116"/>
                  <a:pt x="87" y="109"/>
                </a:cubicBezTo>
                <a:cubicBezTo>
                  <a:pt x="91" y="106"/>
                  <a:pt x="95" y="104"/>
                  <a:pt x="99" y="104"/>
                </a:cubicBezTo>
                <a:cubicBezTo>
                  <a:pt x="104" y="104"/>
                  <a:pt x="108" y="106"/>
                  <a:pt x="111" y="109"/>
                </a:cubicBezTo>
                <a:cubicBezTo>
                  <a:pt x="118" y="116"/>
                  <a:pt x="118" y="126"/>
                  <a:pt x="111" y="1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1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883164" y="2130942"/>
            <a:ext cx="289891" cy="289891"/>
          </a:xfrm>
          <a:custGeom>
            <a:avLst/>
            <a:gdLst>
              <a:gd name="T0" fmla="*/ 32 w 292"/>
              <a:gd name="T1" fmla="*/ 289 h 291"/>
              <a:gd name="T2" fmla="*/ 54 w 292"/>
              <a:gd name="T3" fmla="*/ 267 h 291"/>
              <a:gd name="T4" fmla="*/ 75 w 292"/>
              <a:gd name="T5" fmla="*/ 266 h 291"/>
              <a:gd name="T6" fmla="*/ 201 w 292"/>
              <a:gd name="T7" fmla="*/ 140 h 291"/>
              <a:gd name="T8" fmla="*/ 212 w 292"/>
              <a:gd name="T9" fmla="*/ 151 h 291"/>
              <a:gd name="T10" fmla="*/ 247 w 292"/>
              <a:gd name="T11" fmla="*/ 149 h 291"/>
              <a:gd name="T12" fmla="*/ 250 w 292"/>
              <a:gd name="T13" fmla="*/ 114 h 291"/>
              <a:gd name="T14" fmla="*/ 238 w 292"/>
              <a:gd name="T15" fmla="*/ 103 h 291"/>
              <a:gd name="T16" fmla="*/ 278 w 292"/>
              <a:gd name="T17" fmla="*/ 63 h 291"/>
              <a:gd name="T18" fmla="*/ 278 w 292"/>
              <a:gd name="T19" fmla="*/ 63 h 291"/>
              <a:gd name="T20" fmla="*/ 278 w 292"/>
              <a:gd name="T21" fmla="*/ 14 h 291"/>
              <a:gd name="T22" fmla="*/ 228 w 292"/>
              <a:gd name="T23" fmla="*/ 14 h 291"/>
              <a:gd name="T24" fmla="*/ 189 w 292"/>
              <a:gd name="T25" fmla="*/ 53 h 291"/>
              <a:gd name="T26" fmla="*/ 177 w 292"/>
              <a:gd name="T27" fmla="*/ 41 h 291"/>
              <a:gd name="T28" fmla="*/ 142 w 292"/>
              <a:gd name="T29" fmla="*/ 44 h 291"/>
              <a:gd name="T30" fmla="*/ 139 w 292"/>
              <a:gd name="T31" fmla="*/ 78 h 291"/>
              <a:gd name="T32" fmla="*/ 151 w 292"/>
              <a:gd name="T33" fmla="*/ 90 h 291"/>
              <a:gd name="T34" fmla="*/ 25 w 292"/>
              <a:gd name="T35" fmla="*/ 216 h 291"/>
              <a:gd name="T36" fmla="*/ 21 w 292"/>
              <a:gd name="T37" fmla="*/ 228 h 291"/>
              <a:gd name="T38" fmla="*/ 24 w 292"/>
              <a:gd name="T39" fmla="*/ 237 h 291"/>
              <a:gd name="T40" fmla="*/ 2 w 292"/>
              <a:gd name="T41" fmla="*/ 260 h 291"/>
              <a:gd name="T42" fmla="*/ 0 w 292"/>
              <a:gd name="T43" fmla="*/ 265 h 291"/>
              <a:gd name="T44" fmla="*/ 2 w 292"/>
              <a:gd name="T45" fmla="*/ 271 h 291"/>
              <a:gd name="T46" fmla="*/ 21 w 292"/>
              <a:gd name="T47" fmla="*/ 289 h 291"/>
              <a:gd name="T48" fmla="*/ 26 w 292"/>
              <a:gd name="T49" fmla="*/ 291 h 291"/>
              <a:gd name="T50" fmla="*/ 32 w 292"/>
              <a:gd name="T51" fmla="*/ 289 h 291"/>
              <a:gd name="T52" fmla="*/ 162 w 292"/>
              <a:gd name="T53" fmla="*/ 101 h 291"/>
              <a:gd name="T54" fmla="*/ 190 w 292"/>
              <a:gd name="T55" fmla="*/ 129 h 291"/>
              <a:gd name="T56" fmla="*/ 64 w 292"/>
              <a:gd name="T57" fmla="*/ 255 h 291"/>
              <a:gd name="T58" fmla="*/ 36 w 292"/>
              <a:gd name="T59" fmla="*/ 228 h 291"/>
              <a:gd name="T60" fmla="*/ 162 w 292"/>
              <a:gd name="T61" fmla="*/ 101 h 291"/>
              <a:gd name="T62" fmla="*/ 19 w 292"/>
              <a:gd name="T63" fmla="*/ 265 h 291"/>
              <a:gd name="T64" fmla="*/ 34 w 292"/>
              <a:gd name="T65" fmla="*/ 250 h 291"/>
              <a:gd name="T66" fmla="*/ 41 w 292"/>
              <a:gd name="T67" fmla="*/ 258 h 291"/>
              <a:gd name="T68" fmla="*/ 26 w 292"/>
              <a:gd name="T69" fmla="*/ 272 h 291"/>
              <a:gd name="T70" fmla="*/ 19 w 292"/>
              <a:gd name="T71" fmla="*/ 265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92" h="291">
                <a:moveTo>
                  <a:pt x="32" y="289"/>
                </a:moveTo>
                <a:cubicBezTo>
                  <a:pt x="54" y="267"/>
                  <a:pt x="54" y="267"/>
                  <a:pt x="54" y="267"/>
                </a:cubicBezTo>
                <a:cubicBezTo>
                  <a:pt x="60" y="272"/>
                  <a:pt x="69" y="272"/>
                  <a:pt x="75" y="266"/>
                </a:cubicBezTo>
                <a:cubicBezTo>
                  <a:pt x="201" y="140"/>
                  <a:pt x="201" y="140"/>
                  <a:pt x="201" y="140"/>
                </a:cubicBezTo>
                <a:cubicBezTo>
                  <a:pt x="212" y="151"/>
                  <a:pt x="212" y="151"/>
                  <a:pt x="212" y="151"/>
                </a:cubicBezTo>
                <a:cubicBezTo>
                  <a:pt x="221" y="160"/>
                  <a:pt x="237" y="159"/>
                  <a:pt x="247" y="149"/>
                </a:cubicBezTo>
                <a:cubicBezTo>
                  <a:pt x="257" y="138"/>
                  <a:pt x="258" y="123"/>
                  <a:pt x="250" y="114"/>
                </a:cubicBezTo>
                <a:cubicBezTo>
                  <a:pt x="238" y="103"/>
                  <a:pt x="238" y="103"/>
                  <a:pt x="238" y="103"/>
                </a:cubicBezTo>
                <a:cubicBezTo>
                  <a:pt x="278" y="63"/>
                  <a:pt x="278" y="63"/>
                  <a:pt x="278" y="63"/>
                </a:cubicBezTo>
                <a:cubicBezTo>
                  <a:pt x="278" y="63"/>
                  <a:pt x="278" y="63"/>
                  <a:pt x="278" y="63"/>
                </a:cubicBezTo>
                <a:cubicBezTo>
                  <a:pt x="292" y="50"/>
                  <a:pt x="292" y="27"/>
                  <a:pt x="278" y="14"/>
                </a:cubicBezTo>
                <a:cubicBezTo>
                  <a:pt x="264" y="0"/>
                  <a:pt x="242" y="0"/>
                  <a:pt x="228" y="14"/>
                </a:cubicBezTo>
                <a:cubicBezTo>
                  <a:pt x="189" y="53"/>
                  <a:pt x="189" y="53"/>
                  <a:pt x="189" y="53"/>
                </a:cubicBezTo>
                <a:cubicBezTo>
                  <a:pt x="177" y="41"/>
                  <a:pt x="177" y="41"/>
                  <a:pt x="177" y="41"/>
                </a:cubicBezTo>
                <a:cubicBezTo>
                  <a:pt x="168" y="32"/>
                  <a:pt x="152" y="33"/>
                  <a:pt x="142" y="44"/>
                </a:cubicBezTo>
                <a:cubicBezTo>
                  <a:pt x="132" y="54"/>
                  <a:pt x="130" y="70"/>
                  <a:pt x="139" y="78"/>
                </a:cubicBezTo>
                <a:cubicBezTo>
                  <a:pt x="151" y="90"/>
                  <a:pt x="151" y="90"/>
                  <a:pt x="151" y="90"/>
                </a:cubicBezTo>
                <a:cubicBezTo>
                  <a:pt x="25" y="216"/>
                  <a:pt x="25" y="216"/>
                  <a:pt x="25" y="216"/>
                </a:cubicBezTo>
                <a:cubicBezTo>
                  <a:pt x="22" y="219"/>
                  <a:pt x="21" y="223"/>
                  <a:pt x="21" y="228"/>
                </a:cubicBezTo>
                <a:cubicBezTo>
                  <a:pt x="21" y="231"/>
                  <a:pt x="22" y="235"/>
                  <a:pt x="24" y="237"/>
                </a:cubicBezTo>
                <a:cubicBezTo>
                  <a:pt x="2" y="260"/>
                  <a:pt x="2" y="260"/>
                  <a:pt x="2" y="260"/>
                </a:cubicBezTo>
                <a:cubicBezTo>
                  <a:pt x="1" y="261"/>
                  <a:pt x="0" y="263"/>
                  <a:pt x="0" y="265"/>
                </a:cubicBezTo>
                <a:cubicBezTo>
                  <a:pt x="0" y="267"/>
                  <a:pt x="1" y="269"/>
                  <a:pt x="2" y="271"/>
                </a:cubicBezTo>
                <a:cubicBezTo>
                  <a:pt x="21" y="289"/>
                  <a:pt x="21" y="289"/>
                  <a:pt x="21" y="289"/>
                </a:cubicBezTo>
                <a:cubicBezTo>
                  <a:pt x="22" y="291"/>
                  <a:pt x="24" y="291"/>
                  <a:pt x="26" y="291"/>
                </a:cubicBezTo>
                <a:cubicBezTo>
                  <a:pt x="28" y="291"/>
                  <a:pt x="30" y="291"/>
                  <a:pt x="32" y="289"/>
                </a:cubicBezTo>
                <a:close/>
                <a:moveTo>
                  <a:pt x="162" y="101"/>
                </a:moveTo>
                <a:cubicBezTo>
                  <a:pt x="190" y="129"/>
                  <a:pt x="190" y="129"/>
                  <a:pt x="190" y="129"/>
                </a:cubicBezTo>
                <a:cubicBezTo>
                  <a:pt x="64" y="255"/>
                  <a:pt x="64" y="255"/>
                  <a:pt x="64" y="255"/>
                </a:cubicBezTo>
                <a:cubicBezTo>
                  <a:pt x="36" y="228"/>
                  <a:pt x="36" y="228"/>
                  <a:pt x="36" y="228"/>
                </a:cubicBezTo>
                <a:lnTo>
                  <a:pt x="162" y="101"/>
                </a:lnTo>
                <a:close/>
                <a:moveTo>
                  <a:pt x="19" y="265"/>
                </a:moveTo>
                <a:cubicBezTo>
                  <a:pt x="34" y="250"/>
                  <a:pt x="34" y="250"/>
                  <a:pt x="34" y="250"/>
                </a:cubicBezTo>
                <a:cubicBezTo>
                  <a:pt x="41" y="258"/>
                  <a:pt x="41" y="258"/>
                  <a:pt x="41" y="258"/>
                </a:cubicBezTo>
                <a:cubicBezTo>
                  <a:pt x="26" y="272"/>
                  <a:pt x="26" y="272"/>
                  <a:pt x="26" y="272"/>
                </a:cubicBezTo>
                <a:lnTo>
                  <a:pt x="19" y="2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1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423302" y="2708969"/>
            <a:ext cx="288135" cy="286378"/>
          </a:xfrm>
          <a:custGeom>
            <a:avLst/>
            <a:gdLst>
              <a:gd name="T0" fmla="*/ 195 w 288"/>
              <a:gd name="T1" fmla="*/ 73 h 288"/>
              <a:gd name="T2" fmla="*/ 195 w 288"/>
              <a:gd name="T3" fmla="*/ 0 h 288"/>
              <a:gd name="T4" fmla="*/ 0 w 288"/>
              <a:gd name="T5" fmla="*/ 0 h 288"/>
              <a:gd name="T6" fmla="*/ 0 w 288"/>
              <a:gd name="T7" fmla="*/ 195 h 288"/>
              <a:gd name="T8" fmla="*/ 73 w 288"/>
              <a:gd name="T9" fmla="*/ 195 h 288"/>
              <a:gd name="T10" fmla="*/ 180 w 288"/>
              <a:gd name="T11" fmla="*/ 288 h 288"/>
              <a:gd name="T12" fmla="*/ 288 w 288"/>
              <a:gd name="T13" fmla="*/ 180 h 288"/>
              <a:gd name="T14" fmla="*/ 195 w 288"/>
              <a:gd name="T15" fmla="*/ 73 h 288"/>
              <a:gd name="T16" fmla="*/ 72 w 288"/>
              <a:gd name="T17" fmla="*/ 171 h 288"/>
              <a:gd name="T18" fmla="*/ 24 w 288"/>
              <a:gd name="T19" fmla="*/ 171 h 288"/>
              <a:gd name="T20" fmla="*/ 24 w 288"/>
              <a:gd name="T21" fmla="*/ 24 h 288"/>
              <a:gd name="T22" fmla="*/ 171 w 288"/>
              <a:gd name="T23" fmla="*/ 24 h 288"/>
              <a:gd name="T24" fmla="*/ 171 w 288"/>
              <a:gd name="T25" fmla="*/ 72 h 288"/>
              <a:gd name="T26" fmla="*/ 72 w 288"/>
              <a:gd name="T27" fmla="*/ 171 h 288"/>
              <a:gd name="T28" fmla="*/ 180 w 288"/>
              <a:gd name="T29" fmla="*/ 264 h 288"/>
              <a:gd name="T30" fmla="*/ 97 w 288"/>
              <a:gd name="T31" fmla="*/ 195 h 288"/>
              <a:gd name="T32" fmla="*/ 195 w 288"/>
              <a:gd name="T33" fmla="*/ 195 h 288"/>
              <a:gd name="T34" fmla="*/ 195 w 288"/>
              <a:gd name="T35" fmla="*/ 97 h 288"/>
              <a:gd name="T36" fmla="*/ 264 w 288"/>
              <a:gd name="T37" fmla="*/ 180 h 288"/>
              <a:gd name="T38" fmla="*/ 180 w 288"/>
              <a:gd name="T39" fmla="*/ 264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88" h="288">
                <a:moveTo>
                  <a:pt x="195" y="73"/>
                </a:moveTo>
                <a:cubicBezTo>
                  <a:pt x="195" y="0"/>
                  <a:pt x="195" y="0"/>
                  <a:pt x="19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95"/>
                  <a:pt x="0" y="195"/>
                  <a:pt x="0" y="195"/>
                </a:cubicBezTo>
                <a:cubicBezTo>
                  <a:pt x="73" y="195"/>
                  <a:pt x="73" y="195"/>
                  <a:pt x="73" y="195"/>
                </a:cubicBezTo>
                <a:cubicBezTo>
                  <a:pt x="80" y="247"/>
                  <a:pt x="125" y="288"/>
                  <a:pt x="180" y="288"/>
                </a:cubicBezTo>
                <a:cubicBezTo>
                  <a:pt x="240" y="288"/>
                  <a:pt x="288" y="239"/>
                  <a:pt x="288" y="180"/>
                </a:cubicBezTo>
                <a:cubicBezTo>
                  <a:pt x="288" y="125"/>
                  <a:pt x="248" y="80"/>
                  <a:pt x="195" y="73"/>
                </a:cubicBezTo>
                <a:close/>
                <a:moveTo>
                  <a:pt x="72" y="171"/>
                </a:moveTo>
                <a:cubicBezTo>
                  <a:pt x="24" y="171"/>
                  <a:pt x="24" y="171"/>
                  <a:pt x="24" y="171"/>
                </a:cubicBezTo>
                <a:cubicBezTo>
                  <a:pt x="24" y="24"/>
                  <a:pt x="24" y="24"/>
                  <a:pt x="24" y="24"/>
                </a:cubicBezTo>
                <a:cubicBezTo>
                  <a:pt x="171" y="24"/>
                  <a:pt x="171" y="24"/>
                  <a:pt x="171" y="24"/>
                </a:cubicBezTo>
                <a:cubicBezTo>
                  <a:pt x="171" y="72"/>
                  <a:pt x="171" y="72"/>
                  <a:pt x="171" y="72"/>
                </a:cubicBezTo>
                <a:cubicBezTo>
                  <a:pt x="119" y="76"/>
                  <a:pt x="77" y="118"/>
                  <a:pt x="72" y="171"/>
                </a:cubicBezTo>
                <a:close/>
                <a:moveTo>
                  <a:pt x="180" y="264"/>
                </a:moveTo>
                <a:cubicBezTo>
                  <a:pt x="139" y="264"/>
                  <a:pt x="105" y="234"/>
                  <a:pt x="97" y="195"/>
                </a:cubicBezTo>
                <a:cubicBezTo>
                  <a:pt x="195" y="195"/>
                  <a:pt x="195" y="195"/>
                  <a:pt x="195" y="195"/>
                </a:cubicBezTo>
                <a:cubicBezTo>
                  <a:pt x="195" y="97"/>
                  <a:pt x="195" y="97"/>
                  <a:pt x="195" y="97"/>
                </a:cubicBezTo>
                <a:cubicBezTo>
                  <a:pt x="234" y="104"/>
                  <a:pt x="264" y="138"/>
                  <a:pt x="264" y="180"/>
                </a:cubicBezTo>
                <a:cubicBezTo>
                  <a:pt x="264" y="226"/>
                  <a:pt x="226" y="264"/>
                  <a:pt x="180" y="26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16" name="出自【趣你的PPT】(微信:qunideppt)：最优质的PPT资源库"/>
          <p:cNvSpPr>
            <a:spLocks/>
          </p:cNvSpPr>
          <p:nvPr/>
        </p:nvSpPr>
        <p:spPr bwMode="auto">
          <a:xfrm>
            <a:off x="2632376" y="3344972"/>
            <a:ext cx="79062" cy="159879"/>
          </a:xfrm>
          <a:custGeom>
            <a:avLst/>
            <a:gdLst>
              <a:gd name="T0" fmla="*/ 0 w 45"/>
              <a:gd name="T1" fmla="*/ 0 h 91"/>
              <a:gd name="T2" fmla="*/ 0 w 45"/>
              <a:gd name="T3" fmla="*/ 0 h 91"/>
              <a:gd name="T4" fmla="*/ 0 w 45"/>
              <a:gd name="T5" fmla="*/ 22 h 91"/>
              <a:gd name="T6" fmla="*/ 23 w 45"/>
              <a:gd name="T7" fmla="*/ 45 h 91"/>
              <a:gd name="T8" fmla="*/ 0 w 45"/>
              <a:gd name="T9" fmla="*/ 69 h 91"/>
              <a:gd name="T10" fmla="*/ 0 w 45"/>
              <a:gd name="T11" fmla="*/ 91 h 91"/>
              <a:gd name="T12" fmla="*/ 0 w 45"/>
              <a:gd name="T13" fmla="*/ 91 h 91"/>
              <a:gd name="T14" fmla="*/ 45 w 45"/>
              <a:gd name="T15" fmla="*/ 45 h 91"/>
              <a:gd name="T16" fmla="*/ 0 w 45"/>
              <a:gd name="T17" fmla="*/ 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" h="91">
                <a:moveTo>
                  <a:pt x="0" y="0"/>
                </a:moveTo>
                <a:lnTo>
                  <a:pt x="0" y="0"/>
                </a:lnTo>
                <a:lnTo>
                  <a:pt x="0" y="22"/>
                </a:lnTo>
                <a:lnTo>
                  <a:pt x="23" y="45"/>
                </a:lnTo>
                <a:lnTo>
                  <a:pt x="0" y="69"/>
                </a:lnTo>
                <a:lnTo>
                  <a:pt x="0" y="91"/>
                </a:lnTo>
                <a:lnTo>
                  <a:pt x="0" y="91"/>
                </a:lnTo>
                <a:lnTo>
                  <a:pt x="45" y="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17" name="出自【趣你的PPT】(微信:qunideppt)：最优质的PPT资源库"/>
          <p:cNvSpPr>
            <a:spLocks/>
          </p:cNvSpPr>
          <p:nvPr/>
        </p:nvSpPr>
        <p:spPr bwMode="auto">
          <a:xfrm>
            <a:off x="2425060" y="3344972"/>
            <a:ext cx="79062" cy="159879"/>
          </a:xfrm>
          <a:custGeom>
            <a:avLst/>
            <a:gdLst>
              <a:gd name="T0" fmla="*/ 45 w 45"/>
              <a:gd name="T1" fmla="*/ 22 h 91"/>
              <a:gd name="T2" fmla="*/ 45 w 45"/>
              <a:gd name="T3" fmla="*/ 0 h 91"/>
              <a:gd name="T4" fmla="*/ 45 w 45"/>
              <a:gd name="T5" fmla="*/ 0 h 91"/>
              <a:gd name="T6" fmla="*/ 0 w 45"/>
              <a:gd name="T7" fmla="*/ 45 h 91"/>
              <a:gd name="T8" fmla="*/ 45 w 45"/>
              <a:gd name="T9" fmla="*/ 91 h 91"/>
              <a:gd name="T10" fmla="*/ 45 w 45"/>
              <a:gd name="T11" fmla="*/ 91 h 91"/>
              <a:gd name="T12" fmla="*/ 45 w 45"/>
              <a:gd name="T13" fmla="*/ 69 h 91"/>
              <a:gd name="T14" fmla="*/ 22 w 45"/>
              <a:gd name="T15" fmla="*/ 45 h 91"/>
              <a:gd name="T16" fmla="*/ 45 w 45"/>
              <a:gd name="T17" fmla="*/ 22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" h="91">
                <a:moveTo>
                  <a:pt x="45" y="22"/>
                </a:moveTo>
                <a:lnTo>
                  <a:pt x="45" y="0"/>
                </a:lnTo>
                <a:lnTo>
                  <a:pt x="45" y="0"/>
                </a:lnTo>
                <a:lnTo>
                  <a:pt x="0" y="45"/>
                </a:lnTo>
                <a:lnTo>
                  <a:pt x="45" y="91"/>
                </a:lnTo>
                <a:lnTo>
                  <a:pt x="45" y="91"/>
                </a:lnTo>
                <a:lnTo>
                  <a:pt x="45" y="69"/>
                </a:lnTo>
                <a:lnTo>
                  <a:pt x="22" y="45"/>
                </a:lnTo>
                <a:lnTo>
                  <a:pt x="45" y="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504121" y="3411734"/>
            <a:ext cx="28110" cy="26355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1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555072" y="3411734"/>
            <a:ext cx="26355" cy="26355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2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604266" y="3411734"/>
            <a:ext cx="28110" cy="26355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2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881407" y="2707210"/>
            <a:ext cx="288135" cy="288135"/>
          </a:xfrm>
          <a:custGeom>
            <a:avLst/>
            <a:gdLst>
              <a:gd name="T0" fmla="*/ 266 w 288"/>
              <a:gd name="T1" fmla="*/ 85 h 288"/>
              <a:gd name="T2" fmla="*/ 260 w 288"/>
              <a:gd name="T3" fmla="*/ 86 h 288"/>
              <a:gd name="T4" fmla="*/ 203 w 288"/>
              <a:gd name="T5" fmla="*/ 26 h 288"/>
              <a:gd name="T6" fmla="*/ 144 w 288"/>
              <a:gd name="T7" fmla="*/ 0 h 288"/>
              <a:gd name="T8" fmla="*/ 86 w 288"/>
              <a:gd name="T9" fmla="*/ 26 h 288"/>
              <a:gd name="T10" fmla="*/ 28 w 288"/>
              <a:gd name="T11" fmla="*/ 86 h 288"/>
              <a:gd name="T12" fmla="*/ 22 w 288"/>
              <a:gd name="T13" fmla="*/ 85 h 288"/>
              <a:gd name="T14" fmla="*/ 0 w 288"/>
              <a:gd name="T15" fmla="*/ 144 h 288"/>
              <a:gd name="T16" fmla="*/ 22 w 288"/>
              <a:gd name="T17" fmla="*/ 203 h 288"/>
              <a:gd name="T18" fmla="*/ 28 w 288"/>
              <a:gd name="T19" fmla="*/ 202 h 288"/>
              <a:gd name="T20" fmla="*/ 86 w 288"/>
              <a:gd name="T21" fmla="*/ 262 h 288"/>
              <a:gd name="T22" fmla="*/ 144 w 288"/>
              <a:gd name="T23" fmla="*/ 288 h 288"/>
              <a:gd name="T24" fmla="*/ 203 w 288"/>
              <a:gd name="T25" fmla="*/ 262 h 288"/>
              <a:gd name="T26" fmla="*/ 260 w 288"/>
              <a:gd name="T27" fmla="*/ 202 h 288"/>
              <a:gd name="T28" fmla="*/ 266 w 288"/>
              <a:gd name="T29" fmla="*/ 203 h 288"/>
              <a:gd name="T30" fmla="*/ 288 w 288"/>
              <a:gd name="T31" fmla="*/ 144 h 288"/>
              <a:gd name="T32" fmla="*/ 266 w 288"/>
              <a:gd name="T33" fmla="*/ 189 h 288"/>
              <a:gd name="T34" fmla="*/ 216 w 288"/>
              <a:gd name="T35" fmla="*/ 144 h 288"/>
              <a:gd name="T36" fmla="*/ 266 w 288"/>
              <a:gd name="T37" fmla="*/ 100 h 288"/>
              <a:gd name="T38" fmla="*/ 266 w 288"/>
              <a:gd name="T39" fmla="*/ 189 h 288"/>
              <a:gd name="T40" fmla="*/ 144 w 288"/>
              <a:gd name="T41" fmla="*/ 274 h 288"/>
              <a:gd name="T42" fmla="*/ 114 w 288"/>
              <a:gd name="T43" fmla="*/ 209 h 288"/>
              <a:gd name="T44" fmla="*/ 175 w 288"/>
              <a:gd name="T45" fmla="*/ 209 h 288"/>
              <a:gd name="T46" fmla="*/ 181 w 288"/>
              <a:gd name="T47" fmla="*/ 196 h 288"/>
              <a:gd name="T48" fmla="*/ 168 w 288"/>
              <a:gd name="T49" fmla="*/ 196 h 288"/>
              <a:gd name="T50" fmla="*/ 120 w 288"/>
              <a:gd name="T51" fmla="*/ 196 h 288"/>
              <a:gd name="T52" fmla="*/ 107 w 288"/>
              <a:gd name="T53" fmla="*/ 196 h 288"/>
              <a:gd name="T54" fmla="*/ 86 w 288"/>
              <a:gd name="T55" fmla="*/ 187 h 288"/>
              <a:gd name="T56" fmla="*/ 92 w 288"/>
              <a:gd name="T57" fmla="*/ 168 h 288"/>
              <a:gd name="T58" fmla="*/ 92 w 288"/>
              <a:gd name="T59" fmla="*/ 120 h 288"/>
              <a:gd name="T60" fmla="*/ 86 w 288"/>
              <a:gd name="T61" fmla="*/ 101 h 288"/>
              <a:gd name="T62" fmla="*/ 107 w 288"/>
              <a:gd name="T63" fmla="*/ 92 h 288"/>
              <a:gd name="T64" fmla="*/ 120 w 288"/>
              <a:gd name="T65" fmla="*/ 92 h 288"/>
              <a:gd name="T66" fmla="*/ 168 w 288"/>
              <a:gd name="T67" fmla="*/ 92 h 288"/>
              <a:gd name="T68" fmla="*/ 181 w 288"/>
              <a:gd name="T69" fmla="*/ 92 h 288"/>
              <a:gd name="T70" fmla="*/ 202 w 288"/>
              <a:gd name="T71" fmla="*/ 101 h 288"/>
              <a:gd name="T72" fmla="*/ 196 w 288"/>
              <a:gd name="T73" fmla="*/ 120 h 288"/>
              <a:gd name="T74" fmla="*/ 196 w 288"/>
              <a:gd name="T75" fmla="*/ 168 h 288"/>
              <a:gd name="T76" fmla="*/ 202 w 288"/>
              <a:gd name="T77" fmla="*/ 187 h 288"/>
              <a:gd name="T78" fmla="*/ 181 w 288"/>
              <a:gd name="T79" fmla="*/ 196 h 288"/>
              <a:gd name="T80" fmla="*/ 22 w 288"/>
              <a:gd name="T81" fmla="*/ 100 h 288"/>
              <a:gd name="T82" fmla="*/ 72 w 288"/>
              <a:gd name="T83" fmla="*/ 144 h 288"/>
              <a:gd name="T84" fmla="*/ 22 w 288"/>
              <a:gd name="T85" fmla="*/ 189 h 288"/>
              <a:gd name="T86" fmla="*/ 144 w 288"/>
              <a:gd name="T87" fmla="*/ 14 h 288"/>
              <a:gd name="T88" fmla="*/ 175 w 288"/>
              <a:gd name="T89" fmla="*/ 79 h 288"/>
              <a:gd name="T90" fmla="*/ 114 w 288"/>
              <a:gd name="T91" fmla="*/ 79 h 288"/>
              <a:gd name="T92" fmla="*/ 144 w 288"/>
              <a:gd name="T93" fmla="*/ 14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8" h="288">
                <a:moveTo>
                  <a:pt x="279" y="95"/>
                </a:moveTo>
                <a:cubicBezTo>
                  <a:pt x="277" y="89"/>
                  <a:pt x="272" y="85"/>
                  <a:pt x="266" y="85"/>
                </a:cubicBezTo>
                <a:cubicBezTo>
                  <a:pt x="265" y="85"/>
                  <a:pt x="263" y="85"/>
                  <a:pt x="262" y="86"/>
                </a:cubicBezTo>
                <a:cubicBezTo>
                  <a:pt x="260" y="86"/>
                  <a:pt x="260" y="86"/>
                  <a:pt x="260" y="86"/>
                </a:cubicBezTo>
                <a:cubicBezTo>
                  <a:pt x="247" y="61"/>
                  <a:pt x="227" y="41"/>
                  <a:pt x="202" y="28"/>
                </a:cubicBezTo>
                <a:cubicBezTo>
                  <a:pt x="203" y="26"/>
                  <a:pt x="203" y="26"/>
                  <a:pt x="203" y="26"/>
                </a:cubicBezTo>
                <a:cubicBezTo>
                  <a:pt x="204" y="19"/>
                  <a:pt x="200" y="11"/>
                  <a:pt x="194" y="9"/>
                </a:cubicBezTo>
                <a:cubicBezTo>
                  <a:pt x="178" y="3"/>
                  <a:pt x="161" y="0"/>
                  <a:pt x="144" y="0"/>
                </a:cubicBezTo>
                <a:cubicBezTo>
                  <a:pt x="127" y="0"/>
                  <a:pt x="110" y="3"/>
                  <a:pt x="95" y="9"/>
                </a:cubicBezTo>
                <a:cubicBezTo>
                  <a:pt x="88" y="11"/>
                  <a:pt x="84" y="19"/>
                  <a:pt x="86" y="26"/>
                </a:cubicBezTo>
                <a:cubicBezTo>
                  <a:pt x="86" y="28"/>
                  <a:pt x="86" y="28"/>
                  <a:pt x="86" y="28"/>
                </a:cubicBezTo>
                <a:cubicBezTo>
                  <a:pt x="61" y="41"/>
                  <a:pt x="41" y="61"/>
                  <a:pt x="28" y="86"/>
                </a:cubicBezTo>
                <a:cubicBezTo>
                  <a:pt x="26" y="86"/>
                  <a:pt x="26" y="86"/>
                  <a:pt x="26" y="86"/>
                </a:cubicBezTo>
                <a:cubicBezTo>
                  <a:pt x="25" y="85"/>
                  <a:pt x="23" y="85"/>
                  <a:pt x="22" y="85"/>
                </a:cubicBezTo>
                <a:cubicBezTo>
                  <a:pt x="16" y="85"/>
                  <a:pt x="11" y="89"/>
                  <a:pt x="9" y="95"/>
                </a:cubicBezTo>
                <a:cubicBezTo>
                  <a:pt x="3" y="110"/>
                  <a:pt x="0" y="127"/>
                  <a:pt x="0" y="144"/>
                </a:cubicBezTo>
                <a:cubicBezTo>
                  <a:pt x="0" y="161"/>
                  <a:pt x="3" y="178"/>
                  <a:pt x="9" y="194"/>
                </a:cubicBezTo>
                <a:cubicBezTo>
                  <a:pt x="11" y="199"/>
                  <a:pt x="16" y="203"/>
                  <a:pt x="22" y="203"/>
                </a:cubicBezTo>
                <a:cubicBezTo>
                  <a:pt x="23" y="203"/>
                  <a:pt x="25" y="203"/>
                  <a:pt x="26" y="203"/>
                </a:cubicBezTo>
                <a:cubicBezTo>
                  <a:pt x="28" y="202"/>
                  <a:pt x="28" y="202"/>
                  <a:pt x="28" y="202"/>
                </a:cubicBezTo>
                <a:cubicBezTo>
                  <a:pt x="41" y="227"/>
                  <a:pt x="61" y="247"/>
                  <a:pt x="86" y="260"/>
                </a:cubicBezTo>
                <a:cubicBezTo>
                  <a:pt x="86" y="262"/>
                  <a:pt x="86" y="262"/>
                  <a:pt x="86" y="262"/>
                </a:cubicBezTo>
                <a:cubicBezTo>
                  <a:pt x="84" y="269"/>
                  <a:pt x="88" y="277"/>
                  <a:pt x="95" y="279"/>
                </a:cubicBezTo>
                <a:cubicBezTo>
                  <a:pt x="110" y="285"/>
                  <a:pt x="127" y="288"/>
                  <a:pt x="144" y="288"/>
                </a:cubicBezTo>
                <a:cubicBezTo>
                  <a:pt x="161" y="288"/>
                  <a:pt x="178" y="285"/>
                  <a:pt x="194" y="279"/>
                </a:cubicBezTo>
                <a:cubicBezTo>
                  <a:pt x="200" y="277"/>
                  <a:pt x="204" y="269"/>
                  <a:pt x="203" y="262"/>
                </a:cubicBezTo>
                <a:cubicBezTo>
                  <a:pt x="202" y="260"/>
                  <a:pt x="202" y="260"/>
                  <a:pt x="202" y="260"/>
                </a:cubicBezTo>
                <a:cubicBezTo>
                  <a:pt x="227" y="247"/>
                  <a:pt x="247" y="227"/>
                  <a:pt x="260" y="202"/>
                </a:cubicBezTo>
                <a:cubicBezTo>
                  <a:pt x="262" y="203"/>
                  <a:pt x="262" y="203"/>
                  <a:pt x="262" y="203"/>
                </a:cubicBezTo>
                <a:cubicBezTo>
                  <a:pt x="263" y="203"/>
                  <a:pt x="265" y="203"/>
                  <a:pt x="266" y="203"/>
                </a:cubicBezTo>
                <a:cubicBezTo>
                  <a:pt x="272" y="203"/>
                  <a:pt x="277" y="199"/>
                  <a:pt x="279" y="194"/>
                </a:cubicBezTo>
                <a:cubicBezTo>
                  <a:pt x="285" y="178"/>
                  <a:pt x="288" y="161"/>
                  <a:pt x="288" y="144"/>
                </a:cubicBezTo>
                <a:cubicBezTo>
                  <a:pt x="288" y="127"/>
                  <a:pt x="285" y="110"/>
                  <a:pt x="279" y="95"/>
                </a:cubicBezTo>
                <a:close/>
                <a:moveTo>
                  <a:pt x="266" y="189"/>
                </a:moveTo>
                <a:cubicBezTo>
                  <a:pt x="209" y="175"/>
                  <a:pt x="209" y="175"/>
                  <a:pt x="209" y="175"/>
                </a:cubicBezTo>
                <a:cubicBezTo>
                  <a:pt x="213" y="165"/>
                  <a:pt x="216" y="155"/>
                  <a:pt x="216" y="144"/>
                </a:cubicBezTo>
                <a:cubicBezTo>
                  <a:pt x="216" y="133"/>
                  <a:pt x="214" y="123"/>
                  <a:pt x="209" y="113"/>
                </a:cubicBezTo>
                <a:cubicBezTo>
                  <a:pt x="266" y="100"/>
                  <a:pt x="266" y="100"/>
                  <a:pt x="266" y="100"/>
                </a:cubicBezTo>
                <a:cubicBezTo>
                  <a:pt x="271" y="113"/>
                  <a:pt x="274" y="128"/>
                  <a:pt x="274" y="144"/>
                </a:cubicBezTo>
                <a:cubicBezTo>
                  <a:pt x="274" y="160"/>
                  <a:pt x="271" y="175"/>
                  <a:pt x="266" y="189"/>
                </a:cubicBezTo>
                <a:close/>
                <a:moveTo>
                  <a:pt x="189" y="266"/>
                </a:moveTo>
                <a:cubicBezTo>
                  <a:pt x="175" y="271"/>
                  <a:pt x="160" y="274"/>
                  <a:pt x="144" y="274"/>
                </a:cubicBezTo>
                <a:cubicBezTo>
                  <a:pt x="128" y="274"/>
                  <a:pt x="113" y="271"/>
                  <a:pt x="100" y="266"/>
                </a:cubicBezTo>
                <a:cubicBezTo>
                  <a:pt x="114" y="209"/>
                  <a:pt x="114" y="209"/>
                  <a:pt x="114" y="209"/>
                </a:cubicBezTo>
                <a:cubicBezTo>
                  <a:pt x="123" y="213"/>
                  <a:pt x="133" y="216"/>
                  <a:pt x="144" y="216"/>
                </a:cubicBezTo>
                <a:cubicBezTo>
                  <a:pt x="155" y="216"/>
                  <a:pt x="165" y="213"/>
                  <a:pt x="175" y="209"/>
                </a:cubicBezTo>
                <a:lnTo>
                  <a:pt x="189" y="266"/>
                </a:lnTo>
                <a:close/>
                <a:moveTo>
                  <a:pt x="181" y="196"/>
                </a:moveTo>
                <a:cubicBezTo>
                  <a:pt x="179" y="195"/>
                  <a:pt x="177" y="195"/>
                  <a:pt x="175" y="195"/>
                </a:cubicBezTo>
                <a:cubicBezTo>
                  <a:pt x="173" y="195"/>
                  <a:pt x="170" y="195"/>
                  <a:pt x="168" y="196"/>
                </a:cubicBezTo>
                <a:cubicBezTo>
                  <a:pt x="161" y="200"/>
                  <a:pt x="153" y="202"/>
                  <a:pt x="144" y="202"/>
                </a:cubicBezTo>
                <a:cubicBezTo>
                  <a:pt x="136" y="202"/>
                  <a:pt x="127" y="200"/>
                  <a:pt x="120" y="196"/>
                </a:cubicBezTo>
                <a:cubicBezTo>
                  <a:pt x="118" y="195"/>
                  <a:pt x="116" y="195"/>
                  <a:pt x="114" y="195"/>
                </a:cubicBezTo>
                <a:cubicBezTo>
                  <a:pt x="111" y="195"/>
                  <a:pt x="109" y="195"/>
                  <a:pt x="107" y="196"/>
                </a:cubicBezTo>
                <a:cubicBezTo>
                  <a:pt x="105" y="197"/>
                  <a:pt x="103" y="199"/>
                  <a:pt x="101" y="202"/>
                </a:cubicBezTo>
                <a:cubicBezTo>
                  <a:pt x="96" y="198"/>
                  <a:pt x="91" y="193"/>
                  <a:pt x="86" y="187"/>
                </a:cubicBezTo>
                <a:cubicBezTo>
                  <a:pt x="89" y="185"/>
                  <a:pt x="91" y="183"/>
                  <a:pt x="92" y="181"/>
                </a:cubicBezTo>
                <a:cubicBezTo>
                  <a:pt x="94" y="177"/>
                  <a:pt x="94" y="172"/>
                  <a:pt x="92" y="168"/>
                </a:cubicBezTo>
                <a:cubicBezTo>
                  <a:pt x="88" y="161"/>
                  <a:pt x="86" y="152"/>
                  <a:pt x="86" y="144"/>
                </a:cubicBezTo>
                <a:cubicBezTo>
                  <a:pt x="86" y="136"/>
                  <a:pt x="88" y="127"/>
                  <a:pt x="92" y="120"/>
                </a:cubicBezTo>
                <a:cubicBezTo>
                  <a:pt x="94" y="116"/>
                  <a:pt x="94" y="111"/>
                  <a:pt x="92" y="107"/>
                </a:cubicBezTo>
                <a:cubicBezTo>
                  <a:pt x="91" y="105"/>
                  <a:pt x="89" y="103"/>
                  <a:pt x="86" y="101"/>
                </a:cubicBezTo>
                <a:cubicBezTo>
                  <a:pt x="90" y="95"/>
                  <a:pt x="96" y="90"/>
                  <a:pt x="101" y="86"/>
                </a:cubicBezTo>
                <a:cubicBezTo>
                  <a:pt x="103" y="89"/>
                  <a:pt x="105" y="91"/>
                  <a:pt x="107" y="92"/>
                </a:cubicBezTo>
                <a:cubicBezTo>
                  <a:pt x="109" y="93"/>
                  <a:pt x="111" y="93"/>
                  <a:pt x="114" y="93"/>
                </a:cubicBezTo>
                <a:cubicBezTo>
                  <a:pt x="116" y="93"/>
                  <a:pt x="118" y="93"/>
                  <a:pt x="120" y="92"/>
                </a:cubicBezTo>
                <a:cubicBezTo>
                  <a:pt x="127" y="88"/>
                  <a:pt x="136" y="86"/>
                  <a:pt x="144" y="86"/>
                </a:cubicBezTo>
                <a:cubicBezTo>
                  <a:pt x="152" y="86"/>
                  <a:pt x="161" y="88"/>
                  <a:pt x="168" y="92"/>
                </a:cubicBezTo>
                <a:cubicBezTo>
                  <a:pt x="170" y="93"/>
                  <a:pt x="172" y="93"/>
                  <a:pt x="175" y="93"/>
                </a:cubicBezTo>
                <a:cubicBezTo>
                  <a:pt x="177" y="93"/>
                  <a:pt x="179" y="93"/>
                  <a:pt x="181" y="92"/>
                </a:cubicBezTo>
                <a:cubicBezTo>
                  <a:pt x="183" y="91"/>
                  <a:pt x="185" y="89"/>
                  <a:pt x="187" y="86"/>
                </a:cubicBezTo>
                <a:cubicBezTo>
                  <a:pt x="193" y="91"/>
                  <a:pt x="198" y="96"/>
                  <a:pt x="202" y="101"/>
                </a:cubicBezTo>
                <a:cubicBezTo>
                  <a:pt x="199" y="103"/>
                  <a:pt x="197" y="105"/>
                  <a:pt x="196" y="107"/>
                </a:cubicBezTo>
                <a:cubicBezTo>
                  <a:pt x="194" y="111"/>
                  <a:pt x="194" y="116"/>
                  <a:pt x="196" y="120"/>
                </a:cubicBezTo>
                <a:cubicBezTo>
                  <a:pt x="200" y="127"/>
                  <a:pt x="202" y="136"/>
                  <a:pt x="202" y="144"/>
                </a:cubicBezTo>
                <a:cubicBezTo>
                  <a:pt x="202" y="152"/>
                  <a:pt x="200" y="161"/>
                  <a:pt x="196" y="168"/>
                </a:cubicBezTo>
                <a:cubicBezTo>
                  <a:pt x="194" y="172"/>
                  <a:pt x="194" y="177"/>
                  <a:pt x="196" y="181"/>
                </a:cubicBezTo>
                <a:cubicBezTo>
                  <a:pt x="197" y="183"/>
                  <a:pt x="199" y="185"/>
                  <a:pt x="202" y="187"/>
                </a:cubicBezTo>
                <a:cubicBezTo>
                  <a:pt x="198" y="193"/>
                  <a:pt x="193" y="198"/>
                  <a:pt x="187" y="202"/>
                </a:cubicBezTo>
                <a:cubicBezTo>
                  <a:pt x="185" y="199"/>
                  <a:pt x="183" y="197"/>
                  <a:pt x="181" y="196"/>
                </a:cubicBezTo>
                <a:close/>
                <a:moveTo>
                  <a:pt x="14" y="144"/>
                </a:moveTo>
                <a:cubicBezTo>
                  <a:pt x="14" y="128"/>
                  <a:pt x="17" y="113"/>
                  <a:pt x="22" y="100"/>
                </a:cubicBezTo>
                <a:cubicBezTo>
                  <a:pt x="79" y="114"/>
                  <a:pt x="79" y="114"/>
                  <a:pt x="79" y="114"/>
                </a:cubicBezTo>
                <a:cubicBezTo>
                  <a:pt x="75" y="123"/>
                  <a:pt x="72" y="133"/>
                  <a:pt x="72" y="144"/>
                </a:cubicBezTo>
                <a:cubicBezTo>
                  <a:pt x="72" y="155"/>
                  <a:pt x="75" y="165"/>
                  <a:pt x="79" y="175"/>
                </a:cubicBezTo>
                <a:cubicBezTo>
                  <a:pt x="22" y="189"/>
                  <a:pt x="22" y="189"/>
                  <a:pt x="22" y="189"/>
                </a:cubicBezTo>
                <a:cubicBezTo>
                  <a:pt x="17" y="175"/>
                  <a:pt x="14" y="160"/>
                  <a:pt x="14" y="144"/>
                </a:cubicBezTo>
                <a:close/>
                <a:moveTo>
                  <a:pt x="144" y="14"/>
                </a:moveTo>
                <a:cubicBezTo>
                  <a:pt x="160" y="14"/>
                  <a:pt x="175" y="17"/>
                  <a:pt x="189" y="22"/>
                </a:cubicBezTo>
                <a:cubicBezTo>
                  <a:pt x="175" y="79"/>
                  <a:pt x="175" y="79"/>
                  <a:pt x="175" y="79"/>
                </a:cubicBezTo>
                <a:cubicBezTo>
                  <a:pt x="165" y="75"/>
                  <a:pt x="155" y="72"/>
                  <a:pt x="144" y="72"/>
                </a:cubicBezTo>
                <a:cubicBezTo>
                  <a:pt x="133" y="72"/>
                  <a:pt x="123" y="75"/>
                  <a:pt x="114" y="79"/>
                </a:cubicBezTo>
                <a:cubicBezTo>
                  <a:pt x="100" y="22"/>
                  <a:pt x="100" y="22"/>
                  <a:pt x="100" y="22"/>
                </a:cubicBezTo>
                <a:cubicBezTo>
                  <a:pt x="113" y="17"/>
                  <a:pt x="128" y="14"/>
                  <a:pt x="144" y="1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22" name="出自【趣你的PPT】(微信:qunideppt)：最优质的PPT资源库"/>
          <p:cNvSpPr>
            <a:spLocks/>
          </p:cNvSpPr>
          <p:nvPr/>
        </p:nvSpPr>
        <p:spPr bwMode="auto">
          <a:xfrm>
            <a:off x="9881408" y="4425473"/>
            <a:ext cx="289891" cy="289891"/>
          </a:xfrm>
          <a:custGeom>
            <a:avLst/>
            <a:gdLst>
              <a:gd name="T0" fmla="*/ 268 w 290"/>
              <a:gd name="T1" fmla="*/ 181 h 290"/>
              <a:gd name="T2" fmla="*/ 217 w 290"/>
              <a:gd name="T3" fmla="*/ 186 h 290"/>
              <a:gd name="T4" fmla="*/ 159 w 290"/>
              <a:gd name="T5" fmla="*/ 127 h 290"/>
              <a:gd name="T6" fmla="*/ 287 w 290"/>
              <a:gd name="T7" fmla="*/ 50 h 290"/>
              <a:gd name="T8" fmla="*/ 265 w 290"/>
              <a:gd name="T9" fmla="*/ 28 h 290"/>
              <a:gd name="T10" fmla="*/ 101 w 290"/>
              <a:gd name="T11" fmla="*/ 70 h 290"/>
              <a:gd name="T12" fmla="*/ 41 w 290"/>
              <a:gd name="T13" fmla="*/ 9 h 290"/>
              <a:gd name="T14" fmla="*/ 9 w 290"/>
              <a:gd name="T15" fmla="*/ 9 h 290"/>
              <a:gd name="T16" fmla="*/ 9 w 290"/>
              <a:gd name="T17" fmla="*/ 41 h 290"/>
              <a:gd name="T18" fmla="*/ 70 w 290"/>
              <a:gd name="T19" fmla="*/ 101 h 290"/>
              <a:gd name="T20" fmla="*/ 28 w 290"/>
              <a:gd name="T21" fmla="*/ 265 h 290"/>
              <a:gd name="T22" fmla="*/ 50 w 290"/>
              <a:gd name="T23" fmla="*/ 287 h 290"/>
              <a:gd name="T24" fmla="*/ 127 w 290"/>
              <a:gd name="T25" fmla="*/ 159 h 290"/>
              <a:gd name="T26" fmla="*/ 185 w 290"/>
              <a:gd name="T27" fmla="*/ 217 h 290"/>
              <a:gd name="T28" fmla="*/ 181 w 290"/>
              <a:gd name="T29" fmla="*/ 269 h 290"/>
              <a:gd name="T30" fmla="*/ 203 w 290"/>
              <a:gd name="T31" fmla="*/ 290 h 290"/>
              <a:gd name="T32" fmla="*/ 234 w 290"/>
              <a:gd name="T33" fmla="*/ 234 h 290"/>
              <a:gd name="T34" fmla="*/ 290 w 290"/>
              <a:gd name="T35" fmla="*/ 203 h 290"/>
              <a:gd name="T36" fmla="*/ 268 w 290"/>
              <a:gd name="T37" fmla="*/ 181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90" h="290">
                <a:moveTo>
                  <a:pt x="268" y="181"/>
                </a:moveTo>
                <a:cubicBezTo>
                  <a:pt x="217" y="186"/>
                  <a:pt x="217" y="186"/>
                  <a:pt x="217" y="186"/>
                </a:cubicBezTo>
                <a:cubicBezTo>
                  <a:pt x="159" y="127"/>
                  <a:pt x="159" y="127"/>
                  <a:pt x="159" y="127"/>
                </a:cubicBezTo>
                <a:cubicBezTo>
                  <a:pt x="287" y="50"/>
                  <a:pt x="287" y="50"/>
                  <a:pt x="287" y="50"/>
                </a:cubicBezTo>
                <a:cubicBezTo>
                  <a:pt x="265" y="28"/>
                  <a:pt x="265" y="28"/>
                  <a:pt x="265" y="28"/>
                </a:cubicBezTo>
                <a:cubicBezTo>
                  <a:pt x="101" y="70"/>
                  <a:pt x="101" y="70"/>
                  <a:pt x="101" y="70"/>
                </a:cubicBezTo>
                <a:cubicBezTo>
                  <a:pt x="41" y="9"/>
                  <a:pt x="41" y="9"/>
                  <a:pt x="41" y="9"/>
                </a:cubicBezTo>
                <a:cubicBezTo>
                  <a:pt x="32" y="0"/>
                  <a:pt x="18" y="0"/>
                  <a:pt x="9" y="9"/>
                </a:cubicBezTo>
                <a:cubicBezTo>
                  <a:pt x="0" y="18"/>
                  <a:pt x="0" y="32"/>
                  <a:pt x="9" y="41"/>
                </a:cubicBezTo>
                <a:cubicBezTo>
                  <a:pt x="70" y="101"/>
                  <a:pt x="70" y="101"/>
                  <a:pt x="70" y="101"/>
                </a:cubicBezTo>
                <a:cubicBezTo>
                  <a:pt x="28" y="265"/>
                  <a:pt x="28" y="265"/>
                  <a:pt x="28" y="265"/>
                </a:cubicBezTo>
                <a:cubicBezTo>
                  <a:pt x="50" y="287"/>
                  <a:pt x="50" y="287"/>
                  <a:pt x="50" y="287"/>
                </a:cubicBezTo>
                <a:cubicBezTo>
                  <a:pt x="127" y="159"/>
                  <a:pt x="127" y="159"/>
                  <a:pt x="127" y="159"/>
                </a:cubicBezTo>
                <a:cubicBezTo>
                  <a:pt x="185" y="217"/>
                  <a:pt x="185" y="217"/>
                  <a:pt x="185" y="217"/>
                </a:cubicBezTo>
                <a:cubicBezTo>
                  <a:pt x="181" y="269"/>
                  <a:pt x="181" y="269"/>
                  <a:pt x="181" y="269"/>
                </a:cubicBezTo>
                <a:cubicBezTo>
                  <a:pt x="203" y="290"/>
                  <a:pt x="203" y="290"/>
                  <a:pt x="203" y="290"/>
                </a:cubicBezTo>
                <a:cubicBezTo>
                  <a:pt x="234" y="234"/>
                  <a:pt x="234" y="234"/>
                  <a:pt x="234" y="234"/>
                </a:cubicBezTo>
                <a:cubicBezTo>
                  <a:pt x="290" y="203"/>
                  <a:pt x="290" y="203"/>
                  <a:pt x="290" y="203"/>
                </a:cubicBezTo>
                <a:lnTo>
                  <a:pt x="268" y="1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23" name="出自【趣你的PPT】(微信:qunideppt)：最优质的PPT资源库"/>
          <p:cNvSpPr>
            <a:spLocks/>
          </p:cNvSpPr>
          <p:nvPr/>
        </p:nvSpPr>
        <p:spPr bwMode="auto">
          <a:xfrm>
            <a:off x="1400778" y="3281722"/>
            <a:ext cx="36896" cy="89604"/>
          </a:xfrm>
          <a:custGeom>
            <a:avLst/>
            <a:gdLst>
              <a:gd name="T0" fmla="*/ 18 w 36"/>
              <a:gd name="T1" fmla="*/ 0 h 91"/>
              <a:gd name="T2" fmla="*/ 0 w 36"/>
              <a:gd name="T3" fmla="*/ 14 h 91"/>
              <a:gd name="T4" fmla="*/ 0 w 36"/>
              <a:gd name="T5" fmla="*/ 77 h 91"/>
              <a:gd name="T6" fmla="*/ 18 w 36"/>
              <a:gd name="T7" fmla="*/ 91 h 91"/>
              <a:gd name="T8" fmla="*/ 36 w 36"/>
              <a:gd name="T9" fmla="*/ 77 h 91"/>
              <a:gd name="T10" fmla="*/ 36 w 36"/>
              <a:gd name="T11" fmla="*/ 14 h 91"/>
              <a:gd name="T12" fmla="*/ 18 w 36"/>
              <a:gd name="T13" fmla="*/ 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" h="91">
                <a:moveTo>
                  <a:pt x="18" y="0"/>
                </a:moveTo>
                <a:cubicBezTo>
                  <a:pt x="8" y="0"/>
                  <a:pt x="0" y="6"/>
                  <a:pt x="0" y="14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85"/>
                  <a:pt x="8" y="91"/>
                  <a:pt x="18" y="91"/>
                </a:cubicBezTo>
                <a:cubicBezTo>
                  <a:pt x="28" y="91"/>
                  <a:pt x="36" y="85"/>
                  <a:pt x="36" y="77"/>
                </a:cubicBezTo>
                <a:cubicBezTo>
                  <a:pt x="36" y="14"/>
                  <a:pt x="36" y="14"/>
                  <a:pt x="36" y="14"/>
                </a:cubicBezTo>
                <a:cubicBezTo>
                  <a:pt x="36" y="6"/>
                  <a:pt x="28" y="0"/>
                  <a:pt x="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24" name="出自【趣你的PPT】(微信:qunideppt)：最优质的PPT资源库"/>
          <p:cNvSpPr>
            <a:spLocks/>
          </p:cNvSpPr>
          <p:nvPr/>
        </p:nvSpPr>
        <p:spPr bwMode="auto">
          <a:xfrm>
            <a:off x="1400778" y="3478497"/>
            <a:ext cx="36896" cy="89604"/>
          </a:xfrm>
          <a:custGeom>
            <a:avLst/>
            <a:gdLst>
              <a:gd name="T0" fmla="*/ 18 w 36"/>
              <a:gd name="T1" fmla="*/ 0 h 91"/>
              <a:gd name="T2" fmla="*/ 0 w 36"/>
              <a:gd name="T3" fmla="*/ 14 h 91"/>
              <a:gd name="T4" fmla="*/ 0 w 36"/>
              <a:gd name="T5" fmla="*/ 77 h 91"/>
              <a:gd name="T6" fmla="*/ 18 w 36"/>
              <a:gd name="T7" fmla="*/ 91 h 91"/>
              <a:gd name="T8" fmla="*/ 36 w 36"/>
              <a:gd name="T9" fmla="*/ 77 h 91"/>
              <a:gd name="T10" fmla="*/ 36 w 36"/>
              <a:gd name="T11" fmla="*/ 14 h 91"/>
              <a:gd name="T12" fmla="*/ 18 w 36"/>
              <a:gd name="T13" fmla="*/ 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" h="91">
                <a:moveTo>
                  <a:pt x="18" y="0"/>
                </a:moveTo>
                <a:cubicBezTo>
                  <a:pt x="8" y="0"/>
                  <a:pt x="0" y="7"/>
                  <a:pt x="0" y="14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85"/>
                  <a:pt x="8" y="91"/>
                  <a:pt x="18" y="91"/>
                </a:cubicBezTo>
                <a:cubicBezTo>
                  <a:pt x="28" y="91"/>
                  <a:pt x="36" y="85"/>
                  <a:pt x="36" y="77"/>
                </a:cubicBezTo>
                <a:cubicBezTo>
                  <a:pt x="36" y="14"/>
                  <a:pt x="36" y="14"/>
                  <a:pt x="36" y="14"/>
                </a:cubicBezTo>
                <a:cubicBezTo>
                  <a:pt x="36" y="7"/>
                  <a:pt x="28" y="0"/>
                  <a:pt x="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25" name="出自【趣你的PPT】(微信:qunideppt)：最优质的PPT资源库"/>
          <p:cNvSpPr>
            <a:spLocks/>
          </p:cNvSpPr>
          <p:nvPr/>
        </p:nvSpPr>
        <p:spPr bwMode="auto">
          <a:xfrm>
            <a:off x="1472813" y="3406462"/>
            <a:ext cx="89604" cy="36896"/>
          </a:xfrm>
          <a:custGeom>
            <a:avLst/>
            <a:gdLst>
              <a:gd name="T0" fmla="*/ 77 w 91"/>
              <a:gd name="T1" fmla="*/ 0 h 36"/>
              <a:gd name="T2" fmla="*/ 14 w 91"/>
              <a:gd name="T3" fmla="*/ 0 h 36"/>
              <a:gd name="T4" fmla="*/ 0 w 91"/>
              <a:gd name="T5" fmla="*/ 18 h 36"/>
              <a:gd name="T6" fmla="*/ 14 w 91"/>
              <a:gd name="T7" fmla="*/ 36 h 36"/>
              <a:gd name="T8" fmla="*/ 77 w 91"/>
              <a:gd name="T9" fmla="*/ 36 h 36"/>
              <a:gd name="T10" fmla="*/ 91 w 91"/>
              <a:gd name="T11" fmla="*/ 18 h 36"/>
              <a:gd name="T12" fmla="*/ 77 w 91"/>
              <a:gd name="T13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" h="36">
                <a:moveTo>
                  <a:pt x="77" y="0"/>
                </a:moveTo>
                <a:cubicBezTo>
                  <a:pt x="14" y="0"/>
                  <a:pt x="14" y="0"/>
                  <a:pt x="14" y="0"/>
                </a:cubicBezTo>
                <a:cubicBezTo>
                  <a:pt x="7" y="0"/>
                  <a:pt x="0" y="9"/>
                  <a:pt x="0" y="18"/>
                </a:cubicBezTo>
                <a:cubicBezTo>
                  <a:pt x="0" y="28"/>
                  <a:pt x="7" y="36"/>
                  <a:pt x="14" y="36"/>
                </a:cubicBezTo>
                <a:cubicBezTo>
                  <a:pt x="77" y="36"/>
                  <a:pt x="77" y="36"/>
                  <a:pt x="77" y="36"/>
                </a:cubicBezTo>
                <a:cubicBezTo>
                  <a:pt x="85" y="36"/>
                  <a:pt x="91" y="28"/>
                  <a:pt x="91" y="18"/>
                </a:cubicBezTo>
                <a:cubicBezTo>
                  <a:pt x="91" y="9"/>
                  <a:pt x="85" y="0"/>
                  <a:pt x="7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26" name="出自【趣你的PPT】(微信:qunideppt)：最优质的PPT资源库"/>
          <p:cNvSpPr>
            <a:spLocks/>
          </p:cNvSpPr>
          <p:nvPr/>
        </p:nvSpPr>
        <p:spPr bwMode="auto">
          <a:xfrm>
            <a:off x="1276037" y="3406462"/>
            <a:ext cx="91360" cy="36896"/>
          </a:xfrm>
          <a:custGeom>
            <a:avLst/>
            <a:gdLst>
              <a:gd name="T0" fmla="*/ 91 w 91"/>
              <a:gd name="T1" fmla="*/ 18 h 36"/>
              <a:gd name="T2" fmla="*/ 77 w 91"/>
              <a:gd name="T3" fmla="*/ 0 h 36"/>
              <a:gd name="T4" fmla="*/ 14 w 91"/>
              <a:gd name="T5" fmla="*/ 0 h 36"/>
              <a:gd name="T6" fmla="*/ 0 w 91"/>
              <a:gd name="T7" fmla="*/ 18 h 36"/>
              <a:gd name="T8" fmla="*/ 14 w 91"/>
              <a:gd name="T9" fmla="*/ 36 h 36"/>
              <a:gd name="T10" fmla="*/ 77 w 91"/>
              <a:gd name="T11" fmla="*/ 36 h 36"/>
              <a:gd name="T12" fmla="*/ 91 w 91"/>
              <a:gd name="T13" fmla="*/ 18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" h="36">
                <a:moveTo>
                  <a:pt x="91" y="18"/>
                </a:moveTo>
                <a:cubicBezTo>
                  <a:pt x="91" y="9"/>
                  <a:pt x="84" y="0"/>
                  <a:pt x="77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6" y="0"/>
                  <a:pt x="0" y="9"/>
                  <a:pt x="0" y="18"/>
                </a:cubicBezTo>
                <a:cubicBezTo>
                  <a:pt x="0" y="28"/>
                  <a:pt x="6" y="36"/>
                  <a:pt x="14" y="36"/>
                </a:cubicBezTo>
                <a:cubicBezTo>
                  <a:pt x="77" y="36"/>
                  <a:pt x="77" y="36"/>
                  <a:pt x="77" y="36"/>
                </a:cubicBezTo>
                <a:cubicBezTo>
                  <a:pt x="84" y="36"/>
                  <a:pt x="91" y="28"/>
                  <a:pt x="91" y="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27" name="出自【趣你的PPT】(微信:qunideppt)：最优质的PPT资源库"/>
          <p:cNvSpPr>
            <a:spLocks/>
          </p:cNvSpPr>
          <p:nvPr/>
        </p:nvSpPr>
        <p:spPr bwMode="auto">
          <a:xfrm>
            <a:off x="1448216" y="3315103"/>
            <a:ext cx="80819" cy="80819"/>
          </a:xfrm>
          <a:custGeom>
            <a:avLst/>
            <a:gdLst>
              <a:gd name="T0" fmla="*/ 31 w 81"/>
              <a:gd name="T1" fmla="*/ 75 h 81"/>
              <a:gd name="T2" fmla="*/ 76 w 81"/>
              <a:gd name="T3" fmla="*/ 31 h 81"/>
              <a:gd name="T4" fmla="*/ 73 w 81"/>
              <a:gd name="T5" fmla="*/ 8 h 81"/>
              <a:gd name="T6" fmla="*/ 50 w 81"/>
              <a:gd name="T7" fmla="*/ 5 h 81"/>
              <a:gd name="T8" fmla="*/ 6 w 81"/>
              <a:gd name="T9" fmla="*/ 50 h 81"/>
              <a:gd name="T10" fmla="*/ 9 w 81"/>
              <a:gd name="T11" fmla="*/ 72 h 81"/>
              <a:gd name="T12" fmla="*/ 31 w 81"/>
              <a:gd name="T13" fmla="*/ 75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81">
                <a:moveTo>
                  <a:pt x="31" y="75"/>
                </a:moveTo>
                <a:cubicBezTo>
                  <a:pt x="76" y="31"/>
                  <a:pt x="76" y="31"/>
                  <a:pt x="76" y="31"/>
                </a:cubicBezTo>
                <a:cubicBezTo>
                  <a:pt x="81" y="25"/>
                  <a:pt x="80" y="15"/>
                  <a:pt x="73" y="8"/>
                </a:cubicBezTo>
                <a:cubicBezTo>
                  <a:pt x="66" y="1"/>
                  <a:pt x="56" y="0"/>
                  <a:pt x="50" y="5"/>
                </a:cubicBezTo>
                <a:cubicBezTo>
                  <a:pt x="6" y="50"/>
                  <a:pt x="6" y="50"/>
                  <a:pt x="6" y="50"/>
                </a:cubicBezTo>
                <a:cubicBezTo>
                  <a:pt x="0" y="55"/>
                  <a:pt x="2" y="65"/>
                  <a:pt x="9" y="72"/>
                </a:cubicBezTo>
                <a:cubicBezTo>
                  <a:pt x="16" y="79"/>
                  <a:pt x="26" y="81"/>
                  <a:pt x="31" y="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28" name="出自【趣你的PPT】(微信:qunideppt)：最优质的PPT资源库"/>
          <p:cNvSpPr>
            <a:spLocks/>
          </p:cNvSpPr>
          <p:nvPr/>
        </p:nvSpPr>
        <p:spPr bwMode="auto">
          <a:xfrm>
            <a:off x="1309418" y="3453900"/>
            <a:ext cx="80819" cy="80819"/>
          </a:xfrm>
          <a:custGeom>
            <a:avLst/>
            <a:gdLst>
              <a:gd name="T0" fmla="*/ 50 w 81"/>
              <a:gd name="T1" fmla="*/ 5 h 80"/>
              <a:gd name="T2" fmla="*/ 5 w 81"/>
              <a:gd name="T3" fmla="*/ 49 h 80"/>
              <a:gd name="T4" fmla="*/ 8 w 81"/>
              <a:gd name="T5" fmla="*/ 72 h 80"/>
              <a:gd name="T6" fmla="*/ 31 w 81"/>
              <a:gd name="T7" fmla="*/ 75 h 80"/>
              <a:gd name="T8" fmla="*/ 75 w 81"/>
              <a:gd name="T9" fmla="*/ 30 h 80"/>
              <a:gd name="T10" fmla="*/ 72 w 81"/>
              <a:gd name="T11" fmla="*/ 8 h 80"/>
              <a:gd name="T12" fmla="*/ 50 w 81"/>
              <a:gd name="T13" fmla="*/ 5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80">
                <a:moveTo>
                  <a:pt x="50" y="5"/>
                </a:moveTo>
                <a:cubicBezTo>
                  <a:pt x="5" y="49"/>
                  <a:pt x="5" y="49"/>
                  <a:pt x="5" y="49"/>
                </a:cubicBezTo>
                <a:cubicBezTo>
                  <a:pt x="0" y="55"/>
                  <a:pt x="1" y="65"/>
                  <a:pt x="8" y="72"/>
                </a:cubicBezTo>
                <a:cubicBezTo>
                  <a:pt x="15" y="79"/>
                  <a:pt x="25" y="80"/>
                  <a:pt x="31" y="75"/>
                </a:cubicBezTo>
                <a:cubicBezTo>
                  <a:pt x="75" y="30"/>
                  <a:pt x="75" y="30"/>
                  <a:pt x="75" y="30"/>
                </a:cubicBezTo>
                <a:cubicBezTo>
                  <a:pt x="81" y="25"/>
                  <a:pt x="79" y="15"/>
                  <a:pt x="72" y="8"/>
                </a:cubicBezTo>
                <a:cubicBezTo>
                  <a:pt x="65" y="1"/>
                  <a:pt x="55" y="0"/>
                  <a:pt x="50" y="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29" name="出自【趣你的PPT】(微信:qunideppt)：最优质的PPT资源库"/>
          <p:cNvSpPr>
            <a:spLocks/>
          </p:cNvSpPr>
          <p:nvPr/>
        </p:nvSpPr>
        <p:spPr bwMode="auto">
          <a:xfrm>
            <a:off x="1448216" y="3453900"/>
            <a:ext cx="80819" cy="80819"/>
          </a:xfrm>
          <a:custGeom>
            <a:avLst/>
            <a:gdLst>
              <a:gd name="T0" fmla="*/ 31 w 81"/>
              <a:gd name="T1" fmla="*/ 5 h 81"/>
              <a:gd name="T2" fmla="*/ 9 w 81"/>
              <a:gd name="T3" fmla="*/ 8 h 81"/>
              <a:gd name="T4" fmla="*/ 6 w 81"/>
              <a:gd name="T5" fmla="*/ 31 h 81"/>
              <a:gd name="T6" fmla="*/ 50 w 81"/>
              <a:gd name="T7" fmla="*/ 75 h 81"/>
              <a:gd name="T8" fmla="*/ 73 w 81"/>
              <a:gd name="T9" fmla="*/ 72 h 81"/>
              <a:gd name="T10" fmla="*/ 76 w 81"/>
              <a:gd name="T11" fmla="*/ 50 h 81"/>
              <a:gd name="T12" fmla="*/ 31 w 81"/>
              <a:gd name="T13" fmla="*/ 5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81">
                <a:moveTo>
                  <a:pt x="31" y="5"/>
                </a:moveTo>
                <a:cubicBezTo>
                  <a:pt x="26" y="0"/>
                  <a:pt x="16" y="1"/>
                  <a:pt x="9" y="8"/>
                </a:cubicBezTo>
                <a:cubicBezTo>
                  <a:pt x="1" y="15"/>
                  <a:pt x="0" y="25"/>
                  <a:pt x="6" y="31"/>
                </a:cubicBezTo>
                <a:cubicBezTo>
                  <a:pt x="50" y="75"/>
                  <a:pt x="50" y="75"/>
                  <a:pt x="50" y="75"/>
                </a:cubicBezTo>
                <a:cubicBezTo>
                  <a:pt x="55" y="81"/>
                  <a:pt x="66" y="79"/>
                  <a:pt x="73" y="72"/>
                </a:cubicBezTo>
                <a:cubicBezTo>
                  <a:pt x="80" y="65"/>
                  <a:pt x="81" y="55"/>
                  <a:pt x="76" y="50"/>
                </a:cubicBezTo>
                <a:lnTo>
                  <a:pt x="31" y="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30" name="出自【趣你的PPT】(微信:qunideppt)：最优质的PPT资源库"/>
          <p:cNvSpPr>
            <a:spLocks/>
          </p:cNvSpPr>
          <p:nvPr/>
        </p:nvSpPr>
        <p:spPr bwMode="auto">
          <a:xfrm>
            <a:off x="1309418" y="3315103"/>
            <a:ext cx="80819" cy="80819"/>
          </a:xfrm>
          <a:custGeom>
            <a:avLst/>
            <a:gdLst>
              <a:gd name="T0" fmla="*/ 50 w 80"/>
              <a:gd name="T1" fmla="*/ 76 h 81"/>
              <a:gd name="T2" fmla="*/ 72 w 80"/>
              <a:gd name="T3" fmla="*/ 73 h 81"/>
              <a:gd name="T4" fmla="*/ 75 w 80"/>
              <a:gd name="T5" fmla="*/ 50 h 81"/>
              <a:gd name="T6" fmla="*/ 30 w 80"/>
              <a:gd name="T7" fmla="*/ 6 h 81"/>
              <a:gd name="T8" fmla="*/ 8 w 80"/>
              <a:gd name="T9" fmla="*/ 9 h 81"/>
              <a:gd name="T10" fmla="*/ 5 w 80"/>
              <a:gd name="T11" fmla="*/ 31 h 81"/>
              <a:gd name="T12" fmla="*/ 50 w 80"/>
              <a:gd name="T13" fmla="*/ 76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" h="81">
                <a:moveTo>
                  <a:pt x="50" y="76"/>
                </a:moveTo>
                <a:cubicBezTo>
                  <a:pt x="55" y="81"/>
                  <a:pt x="65" y="80"/>
                  <a:pt x="72" y="73"/>
                </a:cubicBezTo>
                <a:cubicBezTo>
                  <a:pt x="79" y="66"/>
                  <a:pt x="80" y="56"/>
                  <a:pt x="75" y="50"/>
                </a:cubicBezTo>
                <a:cubicBezTo>
                  <a:pt x="30" y="6"/>
                  <a:pt x="30" y="6"/>
                  <a:pt x="30" y="6"/>
                </a:cubicBezTo>
                <a:cubicBezTo>
                  <a:pt x="25" y="0"/>
                  <a:pt x="15" y="2"/>
                  <a:pt x="8" y="9"/>
                </a:cubicBezTo>
                <a:cubicBezTo>
                  <a:pt x="1" y="16"/>
                  <a:pt x="0" y="26"/>
                  <a:pt x="5" y="31"/>
                </a:cubicBezTo>
                <a:lnTo>
                  <a:pt x="50" y="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31" name="出自【趣你的PPT】(微信:qunideppt)：最优质的PPT资源库"/>
          <p:cNvSpPr>
            <a:spLocks/>
          </p:cNvSpPr>
          <p:nvPr/>
        </p:nvSpPr>
        <p:spPr bwMode="auto">
          <a:xfrm>
            <a:off x="1982317" y="3281722"/>
            <a:ext cx="22841" cy="80819"/>
          </a:xfrm>
          <a:custGeom>
            <a:avLst/>
            <a:gdLst>
              <a:gd name="T0" fmla="*/ 21 w 24"/>
              <a:gd name="T1" fmla="*/ 3 h 81"/>
              <a:gd name="T2" fmla="*/ 12 w 24"/>
              <a:gd name="T3" fmla="*/ 0 h 81"/>
              <a:gd name="T4" fmla="*/ 11 w 24"/>
              <a:gd name="T5" fmla="*/ 0 h 81"/>
              <a:gd name="T6" fmla="*/ 3 w 24"/>
              <a:gd name="T7" fmla="*/ 3 h 81"/>
              <a:gd name="T8" fmla="*/ 0 w 24"/>
              <a:gd name="T9" fmla="*/ 7 h 81"/>
              <a:gd name="T10" fmla="*/ 0 w 24"/>
              <a:gd name="T11" fmla="*/ 73 h 81"/>
              <a:gd name="T12" fmla="*/ 3 w 24"/>
              <a:gd name="T13" fmla="*/ 78 h 81"/>
              <a:gd name="T14" fmla="*/ 12 w 24"/>
              <a:gd name="T15" fmla="*/ 81 h 81"/>
              <a:gd name="T16" fmla="*/ 21 w 24"/>
              <a:gd name="T17" fmla="*/ 78 h 81"/>
              <a:gd name="T18" fmla="*/ 24 w 24"/>
              <a:gd name="T19" fmla="*/ 73 h 81"/>
              <a:gd name="T20" fmla="*/ 24 w 24"/>
              <a:gd name="T21" fmla="*/ 7 h 81"/>
              <a:gd name="T22" fmla="*/ 21 w 24"/>
              <a:gd name="T23" fmla="*/ 3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4" h="81">
                <a:moveTo>
                  <a:pt x="21" y="3"/>
                </a:moveTo>
                <a:cubicBezTo>
                  <a:pt x="19" y="1"/>
                  <a:pt x="15" y="0"/>
                  <a:pt x="12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8" y="0"/>
                  <a:pt x="5" y="1"/>
                  <a:pt x="3" y="3"/>
                </a:cubicBezTo>
                <a:cubicBezTo>
                  <a:pt x="1" y="4"/>
                  <a:pt x="0" y="6"/>
                  <a:pt x="0" y="7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1" y="77"/>
                  <a:pt x="3" y="78"/>
                </a:cubicBezTo>
                <a:cubicBezTo>
                  <a:pt x="5" y="80"/>
                  <a:pt x="8" y="81"/>
                  <a:pt x="12" y="81"/>
                </a:cubicBezTo>
                <a:cubicBezTo>
                  <a:pt x="15" y="81"/>
                  <a:pt x="19" y="80"/>
                  <a:pt x="21" y="78"/>
                </a:cubicBezTo>
                <a:cubicBezTo>
                  <a:pt x="23" y="77"/>
                  <a:pt x="24" y="75"/>
                  <a:pt x="24" y="73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6"/>
                  <a:pt x="23" y="4"/>
                  <a:pt x="21" y="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32" name="出自【趣你的PPT】(微信:qunideppt)：最优质的PPT资源库"/>
          <p:cNvSpPr>
            <a:spLocks/>
          </p:cNvSpPr>
          <p:nvPr/>
        </p:nvSpPr>
        <p:spPr bwMode="auto">
          <a:xfrm>
            <a:off x="1982317" y="3487281"/>
            <a:ext cx="22841" cy="80819"/>
          </a:xfrm>
          <a:custGeom>
            <a:avLst/>
            <a:gdLst>
              <a:gd name="T0" fmla="*/ 21 w 24"/>
              <a:gd name="T1" fmla="*/ 3 h 81"/>
              <a:gd name="T2" fmla="*/ 12 w 24"/>
              <a:gd name="T3" fmla="*/ 0 h 81"/>
              <a:gd name="T4" fmla="*/ 3 w 24"/>
              <a:gd name="T5" fmla="*/ 3 h 81"/>
              <a:gd name="T6" fmla="*/ 0 w 24"/>
              <a:gd name="T7" fmla="*/ 8 h 81"/>
              <a:gd name="T8" fmla="*/ 0 w 24"/>
              <a:gd name="T9" fmla="*/ 74 h 81"/>
              <a:gd name="T10" fmla="*/ 3 w 24"/>
              <a:gd name="T11" fmla="*/ 78 h 81"/>
              <a:gd name="T12" fmla="*/ 12 w 24"/>
              <a:gd name="T13" fmla="*/ 81 h 81"/>
              <a:gd name="T14" fmla="*/ 21 w 24"/>
              <a:gd name="T15" fmla="*/ 78 h 81"/>
              <a:gd name="T16" fmla="*/ 24 w 24"/>
              <a:gd name="T17" fmla="*/ 74 h 81"/>
              <a:gd name="T18" fmla="*/ 24 w 24"/>
              <a:gd name="T19" fmla="*/ 8 h 81"/>
              <a:gd name="T20" fmla="*/ 21 w 24"/>
              <a:gd name="T21" fmla="*/ 3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4" h="81">
                <a:moveTo>
                  <a:pt x="21" y="3"/>
                </a:moveTo>
                <a:cubicBezTo>
                  <a:pt x="19" y="1"/>
                  <a:pt x="15" y="0"/>
                  <a:pt x="12" y="0"/>
                </a:cubicBezTo>
                <a:cubicBezTo>
                  <a:pt x="8" y="0"/>
                  <a:pt x="5" y="1"/>
                  <a:pt x="3" y="3"/>
                </a:cubicBezTo>
                <a:cubicBezTo>
                  <a:pt x="1" y="4"/>
                  <a:pt x="0" y="6"/>
                  <a:pt x="0" y="8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5"/>
                  <a:pt x="1" y="77"/>
                  <a:pt x="3" y="78"/>
                </a:cubicBezTo>
                <a:cubicBezTo>
                  <a:pt x="5" y="80"/>
                  <a:pt x="8" y="81"/>
                  <a:pt x="12" y="81"/>
                </a:cubicBezTo>
                <a:cubicBezTo>
                  <a:pt x="15" y="81"/>
                  <a:pt x="19" y="80"/>
                  <a:pt x="21" y="78"/>
                </a:cubicBezTo>
                <a:cubicBezTo>
                  <a:pt x="23" y="77"/>
                  <a:pt x="24" y="75"/>
                  <a:pt x="24" y="74"/>
                </a:cubicBezTo>
                <a:cubicBezTo>
                  <a:pt x="24" y="8"/>
                  <a:pt x="24" y="8"/>
                  <a:pt x="24" y="8"/>
                </a:cubicBezTo>
                <a:cubicBezTo>
                  <a:pt x="24" y="6"/>
                  <a:pt x="23" y="4"/>
                  <a:pt x="21" y="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33" name="出自【趣你的PPT】(微信:qunideppt)：最优质的PPT资源库"/>
          <p:cNvSpPr>
            <a:spLocks/>
          </p:cNvSpPr>
          <p:nvPr/>
        </p:nvSpPr>
        <p:spPr bwMode="auto">
          <a:xfrm>
            <a:off x="2057863" y="3413490"/>
            <a:ext cx="79062" cy="22841"/>
          </a:xfrm>
          <a:custGeom>
            <a:avLst/>
            <a:gdLst>
              <a:gd name="T0" fmla="*/ 78 w 80"/>
              <a:gd name="T1" fmla="*/ 3 h 24"/>
              <a:gd name="T2" fmla="*/ 73 w 80"/>
              <a:gd name="T3" fmla="*/ 0 h 24"/>
              <a:gd name="T4" fmla="*/ 7 w 80"/>
              <a:gd name="T5" fmla="*/ 0 h 24"/>
              <a:gd name="T6" fmla="*/ 2 w 80"/>
              <a:gd name="T7" fmla="*/ 3 h 24"/>
              <a:gd name="T8" fmla="*/ 0 w 80"/>
              <a:gd name="T9" fmla="*/ 12 h 24"/>
              <a:gd name="T10" fmla="*/ 2 w 80"/>
              <a:gd name="T11" fmla="*/ 21 h 24"/>
              <a:gd name="T12" fmla="*/ 7 w 80"/>
              <a:gd name="T13" fmla="*/ 24 h 24"/>
              <a:gd name="T14" fmla="*/ 73 w 80"/>
              <a:gd name="T15" fmla="*/ 24 h 24"/>
              <a:gd name="T16" fmla="*/ 78 w 80"/>
              <a:gd name="T17" fmla="*/ 21 h 24"/>
              <a:gd name="T18" fmla="*/ 80 w 80"/>
              <a:gd name="T19" fmla="*/ 12 h 24"/>
              <a:gd name="T20" fmla="*/ 80 w 80"/>
              <a:gd name="T21" fmla="*/ 12 h 24"/>
              <a:gd name="T22" fmla="*/ 78 w 80"/>
              <a:gd name="T23" fmla="*/ 3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0" h="24">
                <a:moveTo>
                  <a:pt x="78" y="3"/>
                </a:moveTo>
                <a:cubicBezTo>
                  <a:pt x="76" y="1"/>
                  <a:pt x="74" y="0"/>
                  <a:pt x="73" y="0"/>
                </a:cubicBezTo>
                <a:cubicBezTo>
                  <a:pt x="7" y="0"/>
                  <a:pt x="7" y="0"/>
                  <a:pt x="7" y="0"/>
                </a:cubicBezTo>
                <a:cubicBezTo>
                  <a:pt x="5" y="0"/>
                  <a:pt x="4" y="1"/>
                  <a:pt x="2" y="3"/>
                </a:cubicBezTo>
                <a:cubicBezTo>
                  <a:pt x="1" y="5"/>
                  <a:pt x="0" y="8"/>
                  <a:pt x="0" y="12"/>
                </a:cubicBezTo>
                <a:cubicBezTo>
                  <a:pt x="0" y="16"/>
                  <a:pt x="1" y="19"/>
                  <a:pt x="2" y="21"/>
                </a:cubicBezTo>
                <a:cubicBezTo>
                  <a:pt x="4" y="23"/>
                  <a:pt x="5" y="24"/>
                  <a:pt x="7" y="24"/>
                </a:cubicBezTo>
                <a:cubicBezTo>
                  <a:pt x="73" y="24"/>
                  <a:pt x="73" y="24"/>
                  <a:pt x="73" y="24"/>
                </a:cubicBezTo>
                <a:cubicBezTo>
                  <a:pt x="74" y="24"/>
                  <a:pt x="76" y="23"/>
                  <a:pt x="78" y="21"/>
                </a:cubicBezTo>
                <a:cubicBezTo>
                  <a:pt x="79" y="19"/>
                  <a:pt x="80" y="16"/>
                  <a:pt x="80" y="12"/>
                </a:cubicBezTo>
                <a:cubicBezTo>
                  <a:pt x="80" y="12"/>
                  <a:pt x="80" y="12"/>
                  <a:pt x="80" y="12"/>
                </a:cubicBezTo>
                <a:cubicBezTo>
                  <a:pt x="80" y="8"/>
                  <a:pt x="79" y="5"/>
                  <a:pt x="78" y="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34" name="出自【趣你的PPT】(微信:qunideppt)：最优质的PPT资源库"/>
          <p:cNvSpPr>
            <a:spLocks/>
          </p:cNvSpPr>
          <p:nvPr/>
        </p:nvSpPr>
        <p:spPr bwMode="auto">
          <a:xfrm>
            <a:off x="1850549" y="3413490"/>
            <a:ext cx="80819" cy="22841"/>
          </a:xfrm>
          <a:custGeom>
            <a:avLst/>
            <a:gdLst>
              <a:gd name="T0" fmla="*/ 78 w 81"/>
              <a:gd name="T1" fmla="*/ 21 h 24"/>
              <a:gd name="T2" fmla="*/ 81 w 81"/>
              <a:gd name="T3" fmla="*/ 12 h 24"/>
              <a:gd name="T4" fmla="*/ 78 w 81"/>
              <a:gd name="T5" fmla="*/ 3 h 24"/>
              <a:gd name="T6" fmla="*/ 73 w 81"/>
              <a:gd name="T7" fmla="*/ 0 h 24"/>
              <a:gd name="T8" fmla="*/ 7 w 81"/>
              <a:gd name="T9" fmla="*/ 0 h 24"/>
              <a:gd name="T10" fmla="*/ 3 w 81"/>
              <a:gd name="T11" fmla="*/ 3 h 24"/>
              <a:gd name="T12" fmla="*/ 0 w 81"/>
              <a:gd name="T13" fmla="*/ 12 h 24"/>
              <a:gd name="T14" fmla="*/ 3 w 81"/>
              <a:gd name="T15" fmla="*/ 21 h 24"/>
              <a:gd name="T16" fmla="*/ 7 w 81"/>
              <a:gd name="T17" fmla="*/ 24 h 24"/>
              <a:gd name="T18" fmla="*/ 73 w 81"/>
              <a:gd name="T19" fmla="*/ 24 h 24"/>
              <a:gd name="T20" fmla="*/ 78 w 81"/>
              <a:gd name="T21" fmla="*/ 21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1" h="24">
                <a:moveTo>
                  <a:pt x="78" y="21"/>
                </a:moveTo>
                <a:cubicBezTo>
                  <a:pt x="79" y="19"/>
                  <a:pt x="81" y="16"/>
                  <a:pt x="81" y="12"/>
                </a:cubicBezTo>
                <a:cubicBezTo>
                  <a:pt x="81" y="8"/>
                  <a:pt x="79" y="5"/>
                  <a:pt x="78" y="3"/>
                </a:cubicBezTo>
                <a:cubicBezTo>
                  <a:pt x="77" y="1"/>
                  <a:pt x="75" y="0"/>
                  <a:pt x="73" y="0"/>
                </a:cubicBezTo>
                <a:cubicBezTo>
                  <a:pt x="7" y="0"/>
                  <a:pt x="7" y="0"/>
                  <a:pt x="7" y="0"/>
                </a:cubicBezTo>
                <a:cubicBezTo>
                  <a:pt x="6" y="0"/>
                  <a:pt x="4" y="1"/>
                  <a:pt x="3" y="3"/>
                </a:cubicBezTo>
                <a:cubicBezTo>
                  <a:pt x="1" y="5"/>
                  <a:pt x="0" y="8"/>
                  <a:pt x="0" y="12"/>
                </a:cubicBezTo>
                <a:cubicBezTo>
                  <a:pt x="0" y="16"/>
                  <a:pt x="1" y="19"/>
                  <a:pt x="3" y="21"/>
                </a:cubicBezTo>
                <a:cubicBezTo>
                  <a:pt x="4" y="23"/>
                  <a:pt x="6" y="24"/>
                  <a:pt x="7" y="24"/>
                </a:cubicBezTo>
                <a:cubicBezTo>
                  <a:pt x="73" y="24"/>
                  <a:pt x="73" y="24"/>
                  <a:pt x="73" y="24"/>
                </a:cubicBezTo>
                <a:cubicBezTo>
                  <a:pt x="75" y="24"/>
                  <a:pt x="77" y="23"/>
                  <a:pt x="78" y="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35" name="出自【趣你的PPT】(微信:qunideppt)：最优质的PPT资源库"/>
          <p:cNvSpPr>
            <a:spLocks/>
          </p:cNvSpPr>
          <p:nvPr/>
        </p:nvSpPr>
        <p:spPr bwMode="auto">
          <a:xfrm>
            <a:off x="2045567" y="3346728"/>
            <a:ext cx="73790" cy="52707"/>
          </a:xfrm>
          <a:custGeom>
            <a:avLst/>
            <a:gdLst>
              <a:gd name="T0" fmla="*/ 0 w 74"/>
              <a:gd name="T1" fmla="*/ 40 h 54"/>
              <a:gd name="T2" fmla="*/ 2 w 74"/>
              <a:gd name="T3" fmla="*/ 47 h 54"/>
              <a:gd name="T4" fmla="*/ 12 w 74"/>
              <a:gd name="T5" fmla="*/ 54 h 54"/>
              <a:gd name="T6" fmla="*/ 14 w 74"/>
              <a:gd name="T7" fmla="*/ 54 h 54"/>
              <a:gd name="T8" fmla="*/ 71 w 74"/>
              <a:gd name="T9" fmla="*/ 21 h 54"/>
              <a:gd name="T10" fmla="*/ 74 w 74"/>
              <a:gd name="T11" fmla="*/ 15 h 54"/>
              <a:gd name="T12" fmla="*/ 72 w 74"/>
              <a:gd name="T13" fmla="*/ 7 h 54"/>
              <a:gd name="T14" fmla="*/ 72 w 74"/>
              <a:gd name="T15" fmla="*/ 6 h 54"/>
              <a:gd name="T16" fmla="*/ 62 w 74"/>
              <a:gd name="T17" fmla="*/ 0 h 54"/>
              <a:gd name="T18" fmla="*/ 62 w 74"/>
              <a:gd name="T19" fmla="*/ 0 h 54"/>
              <a:gd name="T20" fmla="*/ 60 w 74"/>
              <a:gd name="T21" fmla="*/ 0 h 54"/>
              <a:gd name="T22" fmla="*/ 3 w 74"/>
              <a:gd name="T23" fmla="*/ 33 h 54"/>
              <a:gd name="T24" fmla="*/ 0 w 74"/>
              <a:gd name="T25" fmla="*/ 4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4" h="54">
                <a:moveTo>
                  <a:pt x="0" y="40"/>
                </a:moveTo>
                <a:cubicBezTo>
                  <a:pt x="0" y="42"/>
                  <a:pt x="1" y="45"/>
                  <a:pt x="2" y="47"/>
                </a:cubicBezTo>
                <a:cubicBezTo>
                  <a:pt x="5" y="52"/>
                  <a:pt x="9" y="54"/>
                  <a:pt x="12" y="54"/>
                </a:cubicBezTo>
                <a:cubicBezTo>
                  <a:pt x="13" y="54"/>
                  <a:pt x="14" y="54"/>
                  <a:pt x="14" y="54"/>
                </a:cubicBezTo>
                <a:cubicBezTo>
                  <a:pt x="71" y="21"/>
                  <a:pt x="71" y="21"/>
                  <a:pt x="71" y="21"/>
                </a:cubicBezTo>
                <a:cubicBezTo>
                  <a:pt x="73" y="20"/>
                  <a:pt x="74" y="18"/>
                  <a:pt x="74" y="15"/>
                </a:cubicBezTo>
                <a:cubicBezTo>
                  <a:pt x="74" y="12"/>
                  <a:pt x="73" y="10"/>
                  <a:pt x="72" y="7"/>
                </a:cubicBezTo>
                <a:cubicBezTo>
                  <a:pt x="72" y="6"/>
                  <a:pt x="72" y="6"/>
                  <a:pt x="72" y="6"/>
                </a:cubicBezTo>
                <a:cubicBezTo>
                  <a:pt x="69" y="2"/>
                  <a:pt x="65" y="0"/>
                  <a:pt x="62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61" y="0"/>
                  <a:pt x="60" y="0"/>
                  <a:pt x="60" y="0"/>
                </a:cubicBezTo>
                <a:cubicBezTo>
                  <a:pt x="3" y="33"/>
                  <a:pt x="3" y="33"/>
                  <a:pt x="3" y="33"/>
                </a:cubicBezTo>
                <a:cubicBezTo>
                  <a:pt x="1" y="34"/>
                  <a:pt x="0" y="37"/>
                  <a:pt x="0" y="4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36" name="出自【趣你的PPT】(微信:qunideppt)：最优质的PPT资源库"/>
          <p:cNvSpPr>
            <a:spLocks/>
          </p:cNvSpPr>
          <p:nvPr/>
        </p:nvSpPr>
        <p:spPr bwMode="auto">
          <a:xfrm>
            <a:off x="2019213" y="3297535"/>
            <a:ext cx="52707" cy="73790"/>
          </a:xfrm>
          <a:custGeom>
            <a:avLst/>
            <a:gdLst>
              <a:gd name="T0" fmla="*/ 7 w 54"/>
              <a:gd name="T1" fmla="*/ 72 h 74"/>
              <a:gd name="T2" fmla="*/ 14 w 54"/>
              <a:gd name="T3" fmla="*/ 74 h 74"/>
              <a:gd name="T4" fmla="*/ 21 w 54"/>
              <a:gd name="T5" fmla="*/ 71 h 74"/>
              <a:gd name="T6" fmla="*/ 53 w 54"/>
              <a:gd name="T7" fmla="*/ 14 h 74"/>
              <a:gd name="T8" fmla="*/ 54 w 54"/>
              <a:gd name="T9" fmla="*/ 12 h 74"/>
              <a:gd name="T10" fmla="*/ 47 w 54"/>
              <a:gd name="T11" fmla="*/ 2 h 74"/>
              <a:gd name="T12" fmla="*/ 47 w 54"/>
              <a:gd name="T13" fmla="*/ 2 h 74"/>
              <a:gd name="T14" fmla="*/ 39 w 54"/>
              <a:gd name="T15" fmla="*/ 0 h 74"/>
              <a:gd name="T16" fmla="*/ 39 w 54"/>
              <a:gd name="T17" fmla="*/ 0 h 74"/>
              <a:gd name="T18" fmla="*/ 33 w 54"/>
              <a:gd name="T19" fmla="*/ 2 h 74"/>
              <a:gd name="T20" fmla="*/ 0 w 54"/>
              <a:gd name="T21" fmla="*/ 60 h 74"/>
              <a:gd name="T22" fmla="*/ 0 w 54"/>
              <a:gd name="T23" fmla="*/ 62 h 74"/>
              <a:gd name="T24" fmla="*/ 7 w 54"/>
              <a:gd name="T25" fmla="*/ 72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4" h="74">
                <a:moveTo>
                  <a:pt x="7" y="72"/>
                </a:moveTo>
                <a:cubicBezTo>
                  <a:pt x="9" y="73"/>
                  <a:pt x="12" y="74"/>
                  <a:pt x="14" y="74"/>
                </a:cubicBezTo>
                <a:cubicBezTo>
                  <a:pt x="17" y="74"/>
                  <a:pt x="20" y="73"/>
                  <a:pt x="21" y="71"/>
                </a:cubicBezTo>
                <a:cubicBezTo>
                  <a:pt x="53" y="14"/>
                  <a:pt x="53" y="14"/>
                  <a:pt x="53" y="14"/>
                </a:cubicBezTo>
                <a:cubicBezTo>
                  <a:pt x="54" y="14"/>
                  <a:pt x="54" y="13"/>
                  <a:pt x="54" y="12"/>
                </a:cubicBezTo>
                <a:cubicBezTo>
                  <a:pt x="54" y="9"/>
                  <a:pt x="52" y="5"/>
                  <a:pt x="47" y="2"/>
                </a:cubicBezTo>
                <a:cubicBezTo>
                  <a:pt x="47" y="2"/>
                  <a:pt x="47" y="2"/>
                  <a:pt x="47" y="2"/>
                </a:cubicBezTo>
                <a:cubicBezTo>
                  <a:pt x="44" y="0"/>
                  <a:pt x="42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6" y="0"/>
                  <a:pt x="34" y="1"/>
                  <a:pt x="33" y="2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60"/>
                  <a:pt x="0" y="61"/>
                  <a:pt x="0" y="62"/>
                </a:cubicBezTo>
                <a:cubicBezTo>
                  <a:pt x="0" y="65"/>
                  <a:pt x="2" y="69"/>
                  <a:pt x="7" y="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37" name="出自【趣你的PPT】(微信:qunideppt)：最优质的PPT资源库"/>
          <p:cNvSpPr>
            <a:spLocks/>
          </p:cNvSpPr>
          <p:nvPr/>
        </p:nvSpPr>
        <p:spPr bwMode="auto">
          <a:xfrm>
            <a:off x="1915555" y="3297535"/>
            <a:ext cx="52707" cy="73790"/>
          </a:xfrm>
          <a:custGeom>
            <a:avLst/>
            <a:gdLst>
              <a:gd name="T0" fmla="*/ 1 w 54"/>
              <a:gd name="T1" fmla="*/ 14 h 74"/>
              <a:gd name="T2" fmla="*/ 34 w 54"/>
              <a:gd name="T3" fmla="*/ 71 h 74"/>
              <a:gd name="T4" fmla="*/ 40 w 54"/>
              <a:gd name="T5" fmla="*/ 74 h 74"/>
              <a:gd name="T6" fmla="*/ 47 w 54"/>
              <a:gd name="T7" fmla="*/ 72 h 74"/>
              <a:gd name="T8" fmla="*/ 54 w 54"/>
              <a:gd name="T9" fmla="*/ 62 h 74"/>
              <a:gd name="T10" fmla="*/ 54 w 54"/>
              <a:gd name="T11" fmla="*/ 60 h 74"/>
              <a:gd name="T12" fmla="*/ 21 w 54"/>
              <a:gd name="T13" fmla="*/ 3 h 74"/>
              <a:gd name="T14" fmla="*/ 15 w 54"/>
              <a:gd name="T15" fmla="*/ 0 h 74"/>
              <a:gd name="T16" fmla="*/ 7 w 54"/>
              <a:gd name="T17" fmla="*/ 2 h 74"/>
              <a:gd name="T18" fmla="*/ 7 w 54"/>
              <a:gd name="T19" fmla="*/ 2 h 74"/>
              <a:gd name="T20" fmla="*/ 0 w 54"/>
              <a:gd name="T21" fmla="*/ 12 h 74"/>
              <a:gd name="T22" fmla="*/ 0 w 54"/>
              <a:gd name="T23" fmla="*/ 12 h 74"/>
              <a:gd name="T24" fmla="*/ 1 w 54"/>
              <a:gd name="T25" fmla="*/ 1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4" h="74">
                <a:moveTo>
                  <a:pt x="1" y="14"/>
                </a:moveTo>
                <a:cubicBezTo>
                  <a:pt x="34" y="71"/>
                  <a:pt x="34" y="71"/>
                  <a:pt x="34" y="71"/>
                </a:cubicBezTo>
                <a:cubicBezTo>
                  <a:pt x="34" y="73"/>
                  <a:pt x="37" y="74"/>
                  <a:pt x="40" y="74"/>
                </a:cubicBezTo>
                <a:cubicBezTo>
                  <a:pt x="42" y="74"/>
                  <a:pt x="45" y="73"/>
                  <a:pt x="47" y="72"/>
                </a:cubicBezTo>
                <a:cubicBezTo>
                  <a:pt x="52" y="69"/>
                  <a:pt x="54" y="65"/>
                  <a:pt x="54" y="62"/>
                </a:cubicBezTo>
                <a:cubicBezTo>
                  <a:pt x="54" y="61"/>
                  <a:pt x="54" y="60"/>
                  <a:pt x="54" y="60"/>
                </a:cubicBezTo>
                <a:cubicBezTo>
                  <a:pt x="21" y="3"/>
                  <a:pt x="21" y="3"/>
                  <a:pt x="21" y="3"/>
                </a:cubicBezTo>
                <a:cubicBezTo>
                  <a:pt x="20" y="1"/>
                  <a:pt x="18" y="0"/>
                  <a:pt x="15" y="0"/>
                </a:cubicBezTo>
                <a:cubicBezTo>
                  <a:pt x="12" y="0"/>
                  <a:pt x="10" y="1"/>
                  <a:pt x="7" y="2"/>
                </a:cubicBezTo>
                <a:cubicBezTo>
                  <a:pt x="7" y="2"/>
                  <a:pt x="7" y="2"/>
                  <a:pt x="7" y="2"/>
                </a:cubicBezTo>
                <a:cubicBezTo>
                  <a:pt x="2" y="5"/>
                  <a:pt x="0" y="9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3"/>
                  <a:pt x="0" y="14"/>
                  <a:pt x="1" y="1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38" name="出自【趣你的PPT】(微信:qunideppt)：最优质的PPT资源库"/>
          <p:cNvSpPr>
            <a:spLocks/>
          </p:cNvSpPr>
          <p:nvPr/>
        </p:nvSpPr>
        <p:spPr bwMode="auto">
          <a:xfrm>
            <a:off x="1866362" y="3346728"/>
            <a:ext cx="73790" cy="52707"/>
          </a:xfrm>
          <a:custGeom>
            <a:avLst/>
            <a:gdLst>
              <a:gd name="T0" fmla="*/ 3 w 74"/>
              <a:gd name="T1" fmla="*/ 21 h 54"/>
              <a:gd name="T2" fmla="*/ 60 w 74"/>
              <a:gd name="T3" fmla="*/ 54 h 54"/>
              <a:gd name="T4" fmla="*/ 62 w 74"/>
              <a:gd name="T5" fmla="*/ 54 h 54"/>
              <a:gd name="T6" fmla="*/ 72 w 74"/>
              <a:gd name="T7" fmla="*/ 47 h 54"/>
              <a:gd name="T8" fmla="*/ 74 w 74"/>
              <a:gd name="T9" fmla="*/ 40 h 54"/>
              <a:gd name="T10" fmla="*/ 71 w 74"/>
              <a:gd name="T11" fmla="*/ 34 h 54"/>
              <a:gd name="T12" fmla="*/ 14 w 74"/>
              <a:gd name="T13" fmla="*/ 1 h 54"/>
              <a:gd name="T14" fmla="*/ 12 w 74"/>
              <a:gd name="T15" fmla="*/ 0 h 54"/>
              <a:gd name="T16" fmla="*/ 2 w 74"/>
              <a:gd name="T17" fmla="*/ 7 h 54"/>
              <a:gd name="T18" fmla="*/ 2 w 74"/>
              <a:gd name="T19" fmla="*/ 7 h 54"/>
              <a:gd name="T20" fmla="*/ 0 w 74"/>
              <a:gd name="T21" fmla="*/ 15 h 54"/>
              <a:gd name="T22" fmla="*/ 0 w 74"/>
              <a:gd name="T23" fmla="*/ 15 h 54"/>
              <a:gd name="T24" fmla="*/ 3 w 74"/>
              <a:gd name="T25" fmla="*/ 21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4" h="54">
                <a:moveTo>
                  <a:pt x="3" y="21"/>
                </a:moveTo>
                <a:cubicBezTo>
                  <a:pt x="60" y="54"/>
                  <a:pt x="60" y="54"/>
                  <a:pt x="60" y="54"/>
                </a:cubicBezTo>
                <a:cubicBezTo>
                  <a:pt x="60" y="54"/>
                  <a:pt x="61" y="54"/>
                  <a:pt x="62" y="54"/>
                </a:cubicBezTo>
                <a:cubicBezTo>
                  <a:pt x="65" y="54"/>
                  <a:pt x="69" y="52"/>
                  <a:pt x="72" y="47"/>
                </a:cubicBezTo>
                <a:cubicBezTo>
                  <a:pt x="73" y="45"/>
                  <a:pt x="74" y="42"/>
                  <a:pt x="74" y="40"/>
                </a:cubicBezTo>
                <a:cubicBezTo>
                  <a:pt x="74" y="37"/>
                  <a:pt x="73" y="34"/>
                  <a:pt x="71" y="34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0"/>
                  <a:pt x="13" y="0"/>
                  <a:pt x="12" y="0"/>
                </a:cubicBezTo>
                <a:cubicBezTo>
                  <a:pt x="9" y="0"/>
                  <a:pt x="5" y="2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1" y="10"/>
                  <a:pt x="0" y="12"/>
                  <a:pt x="0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8"/>
                  <a:pt x="1" y="20"/>
                  <a:pt x="3" y="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39" name="出自【趣你的PPT】(微信:qunideppt)：最优质的PPT资源库"/>
          <p:cNvSpPr>
            <a:spLocks/>
          </p:cNvSpPr>
          <p:nvPr/>
        </p:nvSpPr>
        <p:spPr bwMode="auto">
          <a:xfrm>
            <a:off x="1866362" y="3450387"/>
            <a:ext cx="73790" cy="52707"/>
          </a:xfrm>
          <a:custGeom>
            <a:avLst/>
            <a:gdLst>
              <a:gd name="T0" fmla="*/ 74 w 74"/>
              <a:gd name="T1" fmla="*/ 14 h 54"/>
              <a:gd name="T2" fmla="*/ 72 w 74"/>
              <a:gd name="T3" fmla="*/ 7 h 54"/>
              <a:gd name="T4" fmla="*/ 62 w 74"/>
              <a:gd name="T5" fmla="*/ 0 h 54"/>
              <a:gd name="T6" fmla="*/ 60 w 74"/>
              <a:gd name="T7" fmla="*/ 0 h 54"/>
              <a:gd name="T8" fmla="*/ 3 w 74"/>
              <a:gd name="T9" fmla="*/ 33 h 54"/>
              <a:gd name="T10" fmla="*/ 0 w 74"/>
              <a:gd name="T11" fmla="*/ 39 h 54"/>
              <a:gd name="T12" fmla="*/ 2 w 74"/>
              <a:gd name="T13" fmla="*/ 47 h 54"/>
              <a:gd name="T14" fmla="*/ 2 w 74"/>
              <a:gd name="T15" fmla="*/ 47 h 54"/>
              <a:gd name="T16" fmla="*/ 12 w 74"/>
              <a:gd name="T17" fmla="*/ 54 h 54"/>
              <a:gd name="T18" fmla="*/ 12 w 74"/>
              <a:gd name="T19" fmla="*/ 54 h 54"/>
              <a:gd name="T20" fmla="*/ 14 w 74"/>
              <a:gd name="T21" fmla="*/ 53 h 54"/>
              <a:gd name="T22" fmla="*/ 71 w 74"/>
              <a:gd name="T23" fmla="*/ 20 h 54"/>
              <a:gd name="T24" fmla="*/ 74 w 74"/>
              <a:gd name="T25" fmla="*/ 1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4" h="54">
                <a:moveTo>
                  <a:pt x="74" y="14"/>
                </a:moveTo>
                <a:cubicBezTo>
                  <a:pt x="74" y="12"/>
                  <a:pt x="73" y="9"/>
                  <a:pt x="72" y="7"/>
                </a:cubicBezTo>
                <a:cubicBezTo>
                  <a:pt x="69" y="2"/>
                  <a:pt x="65" y="0"/>
                  <a:pt x="62" y="0"/>
                </a:cubicBezTo>
                <a:cubicBezTo>
                  <a:pt x="61" y="0"/>
                  <a:pt x="60" y="0"/>
                  <a:pt x="60" y="0"/>
                </a:cubicBezTo>
                <a:cubicBezTo>
                  <a:pt x="3" y="33"/>
                  <a:pt x="3" y="33"/>
                  <a:pt x="3" y="33"/>
                </a:cubicBezTo>
                <a:cubicBezTo>
                  <a:pt x="1" y="34"/>
                  <a:pt x="0" y="36"/>
                  <a:pt x="0" y="39"/>
                </a:cubicBezTo>
                <a:cubicBezTo>
                  <a:pt x="0" y="42"/>
                  <a:pt x="1" y="44"/>
                  <a:pt x="2" y="47"/>
                </a:cubicBezTo>
                <a:cubicBezTo>
                  <a:pt x="2" y="47"/>
                  <a:pt x="2" y="47"/>
                  <a:pt x="2" y="47"/>
                </a:cubicBezTo>
                <a:cubicBezTo>
                  <a:pt x="5" y="52"/>
                  <a:pt x="9" y="54"/>
                  <a:pt x="12" y="54"/>
                </a:cubicBezTo>
                <a:cubicBezTo>
                  <a:pt x="12" y="54"/>
                  <a:pt x="12" y="54"/>
                  <a:pt x="12" y="54"/>
                </a:cubicBezTo>
                <a:cubicBezTo>
                  <a:pt x="13" y="54"/>
                  <a:pt x="14" y="54"/>
                  <a:pt x="14" y="53"/>
                </a:cubicBezTo>
                <a:cubicBezTo>
                  <a:pt x="71" y="20"/>
                  <a:pt x="71" y="20"/>
                  <a:pt x="71" y="20"/>
                </a:cubicBezTo>
                <a:cubicBezTo>
                  <a:pt x="73" y="20"/>
                  <a:pt x="74" y="17"/>
                  <a:pt x="74" y="1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40" name="出自【趣你的PPT】(微信:qunideppt)：最优质的PPT资源库"/>
          <p:cNvSpPr>
            <a:spLocks/>
          </p:cNvSpPr>
          <p:nvPr/>
        </p:nvSpPr>
        <p:spPr bwMode="auto">
          <a:xfrm>
            <a:off x="1915555" y="3478497"/>
            <a:ext cx="52707" cy="72034"/>
          </a:xfrm>
          <a:custGeom>
            <a:avLst/>
            <a:gdLst>
              <a:gd name="T0" fmla="*/ 47 w 54"/>
              <a:gd name="T1" fmla="*/ 2 h 74"/>
              <a:gd name="T2" fmla="*/ 40 w 54"/>
              <a:gd name="T3" fmla="*/ 0 h 74"/>
              <a:gd name="T4" fmla="*/ 34 w 54"/>
              <a:gd name="T5" fmla="*/ 3 h 74"/>
              <a:gd name="T6" fmla="*/ 1 w 54"/>
              <a:gd name="T7" fmla="*/ 60 h 74"/>
              <a:gd name="T8" fmla="*/ 0 w 54"/>
              <a:gd name="T9" fmla="*/ 62 h 74"/>
              <a:gd name="T10" fmla="*/ 7 w 54"/>
              <a:gd name="T11" fmla="*/ 72 h 74"/>
              <a:gd name="T12" fmla="*/ 7 w 54"/>
              <a:gd name="T13" fmla="*/ 72 h 74"/>
              <a:gd name="T14" fmla="*/ 15 w 54"/>
              <a:gd name="T15" fmla="*/ 74 h 74"/>
              <a:gd name="T16" fmla="*/ 15 w 54"/>
              <a:gd name="T17" fmla="*/ 74 h 74"/>
              <a:gd name="T18" fmla="*/ 21 w 54"/>
              <a:gd name="T19" fmla="*/ 71 h 74"/>
              <a:gd name="T20" fmla="*/ 54 w 54"/>
              <a:gd name="T21" fmla="*/ 14 h 74"/>
              <a:gd name="T22" fmla="*/ 54 w 54"/>
              <a:gd name="T23" fmla="*/ 12 h 74"/>
              <a:gd name="T24" fmla="*/ 47 w 54"/>
              <a:gd name="T25" fmla="*/ 2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4" h="74">
                <a:moveTo>
                  <a:pt x="47" y="2"/>
                </a:moveTo>
                <a:cubicBezTo>
                  <a:pt x="45" y="1"/>
                  <a:pt x="42" y="0"/>
                  <a:pt x="40" y="0"/>
                </a:cubicBezTo>
                <a:cubicBezTo>
                  <a:pt x="37" y="0"/>
                  <a:pt x="34" y="1"/>
                  <a:pt x="34" y="3"/>
                </a:cubicBezTo>
                <a:cubicBezTo>
                  <a:pt x="1" y="60"/>
                  <a:pt x="1" y="60"/>
                  <a:pt x="1" y="60"/>
                </a:cubicBezTo>
                <a:cubicBezTo>
                  <a:pt x="0" y="60"/>
                  <a:pt x="0" y="61"/>
                  <a:pt x="0" y="62"/>
                </a:cubicBezTo>
                <a:cubicBezTo>
                  <a:pt x="0" y="65"/>
                  <a:pt x="2" y="69"/>
                  <a:pt x="7" y="72"/>
                </a:cubicBezTo>
                <a:cubicBezTo>
                  <a:pt x="7" y="72"/>
                  <a:pt x="7" y="72"/>
                  <a:pt x="7" y="72"/>
                </a:cubicBezTo>
                <a:cubicBezTo>
                  <a:pt x="10" y="73"/>
                  <a:pt x="12" y="74"/>
                  <a:pt x="15" y="74"/>
                </a:cubicBezTo>
                <a:cubicBezTo>
                  <a:pt x="15" y="74"/>
                  <a:pt x="15" y="74"/>
                  <a:pt x="15" y="74"/>
                </a:cubicBezTo>
                <a:cubicBezTo>
                  <a:pt x="18" y="74"/>
                  <a:pt x="20" y="73"/>
                  <a:pt x="21" y="71"/>
                </a:cubicBezTo>
                <a:cubicBezTo>
                  <a:pt x="54" y="14"/>
                  <a:pt x="54" y="14"/>
                  <a:pt x="54" y="14"/>
                </a:cubicBezTo>
                <a:cubicBezTo>
                  <a:pt x="54" y="14"/>
                  <a:pt x="54" y="13"/>
                  <a:pt x="54" y="12"/>
                </a:cubicBezTo>
                <a:cubicBezTo>
                  <a:pt x="54" y="9"/>
                  <a:pt x="52" y="5"/>
                  <a:pt x="47" y="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41" name="出自【趣你的PPT】(微信:qunideppt)：最优质的PPT资源库"/>
          <p:cNvSpPr>
            <a:spLocks/>
          </p:cNvSpPr>
          <p:nvPr/>
        </p:nvSpPr>
        <p:spPr bwMode="auto">
          <a:xfrm>
            <a:off x="2019213" y="3478497"/>
            <a:ext cx="52707" cy="72034"/>
          </a:xfrm>
          <a:custGeom>
            <a:avLst/>
            <a:gdLst>
              <a:gd name="T0" fmla="*/ 54 w 54"/>
              <a:gd name="T1" fmla="*/ 60 h 74"/>
              <a:gd name="T2" fmla="*/ 21 w 54"/>
              <a:gd name="T3" fmla="*/ 3 h 74"/>
              <a:gd name="T4" fmla="*/ 14 w 54"/>
              <a:gd name="T5" fmla="*/ 0 h 74"/>
              <a:gd name="T6" fmla="*/ 7 w 54"/>
              <a:gd name="T7" fmla="*/ 2 h 74"/>
              <a:gd name="T8" fmla="*/ 0 w 54"/>
              <a:gd name="T9" fmla="*/ 12 h 74"/>
              <a:gd name="T10" fmla="*/ 0 w 54"/>
              <a:gd name="T11" fmla="*/ 14 h 74"/>
              <a:gd name="T12" fmla="*/ 33 w 54"/>
              <a:gd name="T13" fmla="*/ 71 h 74"/>
              <a:gd name="T14" fmla="*/ 39 w 54"/>
              <a:gd name="T15" fmla="*/ 74 h 74"/>
              <a:gd name="T16" fmla="*/ 47 w 54"/>
              <a:gd name="T17" fmla="*/ 72 h 74"/>
              <a:gd name="T18" fmla="*/ 48 w 54"/>
              <a:gd name="T19" fmla="*/ 72 h 74"/>
              <a:gd name="T20" fmla="*/ 54 w 54"/>
              <a:gd name="T21" fmla="*/ 62 h 74"/>
              <a:gd name="T22" fmla="*/ 54 w 54"/>
              <a:gd name="T23" fmla="*/ 62 h 74"/>
              <a:gd name="T24" fmla="*/ 54 w 54"/>
              <a:gd name="T25" fmla="*/ 6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4" h="74">
                <a:moveTo>
                  <a:pt x="54" y="60"/>
                </a:moveTo>
                <a:cubicBezTo>
                  <a:pt x="21" y="3"/>
                  <a:pt x="21" y="3"/>
                  <a:pt x="21" y="3"/>
                </a:cubicBezTo>
                <a:cubicBezTo>
                  <a:pt x="20" y="1"/>
                  <a:pt x="18" y="0"/>
                  <a:pt x="14" y="0"/>
                </a:cubicBezTo>
                <a:cubicBezTo>
                  <a:pt x="12" y="0"/>
                  <a:pt x="9" y="1"/>
                  <a:pt x="7" y="2"/>
                </a:cubicBezTo>
                <a:cubicBezTo>
                  <a:pt x="2" y="5"/>
                  <a:pt x="0" y="9"/>
                  <a:pt x="0" y="12"/>
                </a:cubicBezTo>
                <a:cubicBezTo>
                  <a:pt x="0" y="13"/>
                  <a:pt x="0" y="14"/>
                  <a:pt x="0" y="14"/>
                </a:cubicBezTo>
                <a:cubicBezTo>
                  <a:pt x="33" y="71"/>
                  <a:pt x="33" y="71"/>
                  <a:pt x="33" y="71"/>
                </a:cubicBezTo>
                <a:cubicBezTo>
                  <a:pt x="34" y="73"/>
                  <a:pt x="36" y="74"/>
                  <a:pt x="39" y="74"/>
                </a:cubicBezTo>
                <a:cubicBezTo>
                  <a:pt x="42" y="74"/>
                  <a:pt x="44" y="73"/>
                  <a:pt x="47" y="72"/>
                </a:cubicBezTo>
                <a:cubicBezTo>
                  <a:pt x="48" y="72"/>
                  <a:pt x="48" y="72"/>
                  <a:pt x="48" y="72"/>
                </a:cubicBezTo>
                <a:cubicBezTo>
                  <a:pt x="52" y="69"/>
                  <a:pt x="54" y="65"/>
                  <a:pt x="54" y="62"/>
                </a:cubicBezTo>
                <a:cubicBezTo>
                  <a:pt x="54" y="62"/>
                  <a:pt x="54" y="62"/>
                  <a:pt x="54" y="62"/>
                </a:cubicBezTo>
                <a:cubicBezTo>
                  <a:pt x="54" y="61"/>
                  <a:pt x="54" y="60"/>
                  <a:pt x="54" y="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42" name="出自【趣你的PPT】(微信:qunideppt)：最优质的PPT资源库"/>
          <p:cNvSpPr>
            <a:spLocks/>
          </p:cNvSpPr>
          <p:nvPr/>
        </p:nvSpPr>
        <p:spPr bwMode="auto">
          <a:xfrm>
            <a:off x="2045567" y="3450387"/>
            <a:ext cx="73790" cy="52707"/>
          </a:xfrm>
          <a:custGeom>
            <a:avLst/>
            <a:gdLst>
              <a:gd name="T0" fmla="*/ 72 w 74"/>
              <a:gd name="T1" fmla="*/ 33 h 54"/>
              <a:gd name="T2" fmla="*/ 14 w 74"/>
              <a:gd name="T3" fmla="*/ 0 h 54"/>
              <a:gd name="T4" fmla="*/ 12 w 74"/>
              <a:gd name="T5" fmla="*/ 0 h 54"/>
              <a:gd name="T6" fmla="*/ 2 w 74"/>
              <a:gd name="T7" fmla="*/ 7 h 54"/>
              <a:gd name="T8" fmla="*/ 0 w 74"/>
              <a:gd name="T9" fmla="*/ 14 h 54"/>
              <a:gd name="T10" fmla="*/ 3 w 74"/>
              <a:gd name="T11" fmla="*/ 20 h 54"/>
              <a:gd name="T12" fmla="*/ 60 w 74"/>
              <a:gd name="T13" fmla="*/ 53 h 54"/>
              <a:gd name="T14" fmla="*/ 62 w 74"/>
              <a:gd name="T15" fmla="*/ 54 h 54"/>
              <a:gd name="T16" fmla="*/ 72 w 74"/>
              <a:gd name="T17" fmla="*/ 47 h 54"/>
              <a:gd name="T18" fmla="*/ 72 w 74"/>
              <a:gd name="T19" fmla="*/ 47 h 54"/>
              <a:gd name="T20" fmla="*/ 74 w 74"/>
              <a:gd name="T21" fmla="*/ 39 h 54"/>
              <a:gd name="T22" fmla="*/ 74 w 74"/>
              <a:gd name="T23" fmla="*/ 39 h 54"/>
              <a:gd name="T24" fmla="*/ 72 w 74"/>
              <a:gd name="T25" fmla="*/ 33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4" h="54">
                <a:moveTo>
                  <a:pt x="72" y="33"/>
                </a:moveTo>
                <a:cubicBezTo>
                  <a:pt x="14" y="0"/>
                  <a:pt x="14" y="0"/>
                  <a:pt x="14" y="0"/>
                </a:cubicBezTo>
                <a:cubicBezTo>
                  <a:pt x="14" y="0"/>
                  <a:pt x="13" y="0"/>
                  <a:pt x="12" y="0"/>
                </a:cubicBezTo>
                <a:cubicBezTo>
                  <a:pt x="9" y="0"/>
                  <a:pt x="5" y="2"/>
                  <a:pt x="2" y="7"/>
                </a:cubicBezTo>
                <a:cubicBezTo>
                  <a:pt x="1" y="9"/>
                  <a:pt x="0" y="12"/>
                  <a:pt x="0" y="14"/>
                </a:cubicBezTo>
                <a:cubicBezTo>
                  <a:pt x="0" y="17"/>
                  <a:pt x="1" y="20"/>
                  <a:pt x="3" y="20"/>
                </a:cubicBezTo>
                <a:cubicBezTo>
                  <a:pt x="60" y="53"/>
                  <a:pt x="60" y="53"/>
                  <a:pt x="60" y="53"/>
                </a:cubicBezTo>
                <a:cubicBezTo>
                  <a:pt x="60" y="54"/>
                  <a:pt x="61" y="54"/>
                  <a:pt x="62" y="54"/>
                </a:cubicBezTo>
                <a:cubicBezTo>
                  <a:pt x="65" y="54"/>
                  <a:pt x="69" y="52"/>
                  <a:pt x="72" y="47"/>
                </a:cubicBezTo>
                <a:cubicBezTo>
                  <a:pt x="72" y="47"/>
                  <a:pt x="72" y="47"/>
                  <a:pt x="72" y="47"/>
                </a:cubicBezTo>
                <a:cubicBezTo>
                  <a:pt x="74" y="44"/>
                  <a:pt x="74" y="42"/>
                  <a:pt x="74" y="39"/>
                </a:cubicBezTo>
                <a:cubicBezTo>
                  <a:pt x="74" y="39"/>
                  <a:pt x="74" y="39"/>
                  <a:pt x="74" y="39"/>
                </a:cubicBezTo>
                <a:cubicBezTo>
                  <a:pt x="74" y="36"/>
                  <a:pt x="73" y="34"/>
                  <a:pt x="72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4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809690" y="2708969"/>
            <a:ext cx="140553" cy="286378"/>
          </a:xfrm>
          <a:custGeom>
            <a:avLst/>
            <a:gdLst>
              <a:gd name="T0" fmla="*/ 119 w 141"/>
              <a:gd name="T1" fmla="*/ 166 h 288"/>
              <a:gd name="T2" fmla="*/ 119 w 141"/>
              <a:gd name="T3" fmla="*/ 49 h 288"/>
              <a:gd name="T4" fmla="*/ 70 w 141"/>
              <a:gd name="T5" fmla="*/ 0 h 288"/>
              <a:gd name="T6" fmla="*/ 22 w 141"/>
              <a:gd name="T7" fmla="*/ 49 h 288"/>
              <a:gd name="T8" fmla="*/ 22 w 141"/>
              <a:gd name="T9" fmla="*/ 166 h 288"/>
              <a:gd name="T10" fmla="*/ 0 w 141"/>
              <a:gd name="T11" fmla="*/ 217 h 288"/>
              <a:gd name="T12" fmla="*/ 70 w 141"/>
              <a:gd name="T13" fmla="*/ 288 h 288"/>
              <a:gd name="T14" fmla="*/ 141 w 141"/>
              <a:gd name="T15" fmla="*/ 217 h 288"/>
              <a:gd name="T16" fmla="*/ 119 w 141"/>
              <a:gd name="T17" fmla="*/ 166 h 288"/>
              <a:gd name="T18" fmla="*/ 70 w 141"/>
              <a:gd name="T19" fmla="*/ 273 h 288"/>
              <a:gd name="T20" fmla="*/ 15 w 141"/>
              <a:gd name="T21" fmla="*/ 217 h 288"/>
              <a:gd name="T22" fmla="*/ 37 w 141"/>
              <a:gd name="T23" fmla="*/ 174 h 288"/>
              <a:gd name="T24" fmla="*/ 37 w 141"/>
              <a:gd name="T25" fmla="*/ 49 h 288"/>
              <a:gd name="T26" fmla="*/ 70 w 141"/>
              <a:gd name="T27" fmla="*/ 15 h 288"/>
              <a:gd name="T28" fmla="*/ 70 w 141"/>
              <a:gd name="T29" fmla="*/ 15 h 288"/>
              <a:gd name="T30" fmla="*/ 70 w 141"/>
              <a:gd name="T31" fmla="*/ 15 h 288"/>
              <a:gd name="T32" fmla="*/ 104 w 141"/>
              <a:gd name="T33" fmla="*/ 49 h 288"/>
              <a:gd name="T34" fmla="*/ 104 w 141"/>
              <a:gd name="T35" fmla="*/ 174 h 288"/>
              <a:gd name="T36" fmla="*/ 126 w 141"/>
              <a:gd name="T37" fmla="*/ 217 h 288"/>
              <a:gd name="T38" fmla="*/ 70 w 141"/>
              <a:gd name="T39" fmla="*/ 273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1" h="288">
                <a:moveTo>
                  <a:pt x="119" y="166"/>
                </a:moveTo>
                <a:cubicBezTo>
                  <a:pt x="119" y="49"/>
                  <a:pt x="119" y="49"/>
                  <a:pt x="119" y="49"/>
                </a:cubicBezTo>
                <a:cubicBezTo>
                  <a:pt x="119" y="22"/>
                  <a:pt x="97" y="0"/>
                  <a:pt x="70" y="0"/>
                </a:cubicBezTo>
                <a:cubicBezTo>
                  <a:pt x="44" y="0"/>
                  <a:pt x="22" y="22"/>
                  <a:pt x="22" y="49"/>
                </a:cubicBezTo>
                <a:cubicBezTo>
                  <a:pt x="22" y="166"/>
                  <a:pt x="22" y="166"/>
                  <a:pt x="22" y="166"/>
                </a:cubicBezTo>
                <a:cubicBezTo>
                  <a:pt x="8" y="180"/>
                  <a:pt x="0" y="198"/>
                  <a:pt x="0" y="217"/>
                </a:cubicBezTo>
                <a:cubicBezTo>
                  <a:pt x="0" y="256"/>
                  <a:pt x="32" y="288"/>
                  <a:pt x="70" y="288"/>
                </a:cubicBezTo>
                <a:cubicBezTo>
                  <a:pt x="109" y="288"/>
                  <a:pt x="141" y="256"/>
                  <a:pt x="141" y="217"/>
                </a:cubicBezTo>
                <a:cubicBezTo>
                  <a:pt x="141" y="198"/>
                  <a:pt x="133" y="180"/>
                  <a:pt x="119" y="166"/>
                </a:cubicBezTo>
                <a:close/>
                <a:moveTo>
                  <a:pt x="70" y="273"/>
                </a:moveTo>
                <a:cubicBezTo>
                  <a:pt x="40" y="273"/>
                  <a:pt x="15" y="248"/>
                  <a:pt x="15" y="217"/>
                </a:cubicBezTo>
                <a:cubicBezTo>
                  <a:pt x="15" y="200"/>
                  <a:pt x="23" y="184"/>
                  <a:pt x="37" y="174"/>
                </a:cubicBezTo>
                <a:cubicBezTo>
                  <a:pt x="37" y="49"/>
                  <a:pt x="37" y="49"/>
                  <a:pt x="37" y="49"/>
                </a:cubicBezTo>
                <a:cubicBezTo>
                  <a:pt x="37" y="30"/>
                  <a:pt x="52" y="15"/>
                  <a:pt x="70" y="15"/>
                </a:cubicBezTo>
                <a:cubicBezTo>
                  <a:pt x="70" y="15"/>
                  <a:pt x="70" y="15"/>
                  <a:pt x="70" y="15"/>
                </a:cubicBezTo>
                <a:cubicBezTo>
                  <a:pt x="70" y="15"/>
                  <a:pt x="70" y="15"/>
                  <a:pt x="70" y="15"/>
                </a:cubicBezTo>
                <a:cubicBezTo>
                  <a:pt x="89" y="15"/>
                  <a:pt x="104" y="30"/>
                  <a:pt x="104" y="49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17" y="184"/>
                  <a:pt x="126" y="200"/>
                  <a:pt x="126" y="217"/>
                </a:cubicBezTo>
                <a:cubicBezTo>
                  <a:pt x="126" y="248"/>
                  <a:pt x="101" y="273"/>
                  <a:pt x="70" y="27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44" name="出自【趣你的PPT】(微信:qunideppt)：最优质的PPT资源库"/>
          <p:cNvSpPr>
            <a:spLocks/>
          </p:cNvSpPr>
          <p:nvPr/>
        </p:nvSpPr>
        <p:spPr bwMode="auto">
          <a:xfrm>
            <a:off x="8844827" y="2796813"/>
            <a:ext cx="70277" cy="163394"/>
          </a:xfrm>
          <a:custGeom>
            <a:avLst/>
            <a:gdLst>
              <a:gd name="T0" fmla="*/ 35 w 71"/>
              <a:gd name="T1" fmla="*/ 0 h 165"/>
              <a:gd name="T2" fmla="*/ 22 w 71"/>
              <a:gd name="T3" fmla="*/ 13 h 165"/>
              <a:gd name="T4" fmla="*/ 22 w 71"/>
              <a:gd name="T5" fmla="*/ 96 h 165"/>
              <a:gd name="T6" fmla="*/ 18 w 71"/>
              <a:gd name="T7" fmla="*/ 98 h 165"/>
              <a:gd name="T8" fmla="*/ 0 w 71"/>
              <a:gd name="T9" fmla="*/ 129 h 165"/>
              <a:gd name="T10" fmla="*/ 35 w 71"/>
              <a:gd name="T11" fmla="*/ 165 h 165"/>
              <a:gd name="T12" fmla="*/ 71 w 71"/>
              <a:gd name="T13" fmla="*/ 129 h 165"/>
              <a:gd name="T14" fmla="*/ 53 w 71"/>
              <a:gd name="T15" fmla="*/ 98 h 165"/>
              <a:gd name="T16" fmla="*/ 49 w 71"/>
              <a:gd name="T17" fmla="*/ 96 h 165"/>
              <a:gd name="T18" fmla="*/ 49 w 71"/>
              <a:gd name="T19" fmla="*/ 13 h 165"/>
              <a:gd name="T20" fmla="*/ 35 w 71"/>
              <a:gd name="T21" fmla="*/ 0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1" h="165">
                <a:moveTo>
                  <a:pt x="35" y="0"/>
                </a:moveTo>
                <a:cubicBezTo>
                  <a:pt x="28" y="0"/>
                  <a:pt x="22" y="6"/>
                  <a:pt x="22" y="13"/>
                </a:cubicBezTo>
                <a:cubicBezTo>
                  <a:pt x="22" y="96"/>
                  <a:pt x="22" y="96"/>
                  <a:pt x="22" y="96"/>
                </a:cubicBezTo>
                <a:cubicBezTo>
                  <a:pt x="18" y="98"/>
                  <a:pt x="18" y="98"/>
                  <a:pt x="18" y="98"/>
                </a:cubicBezTo>
                <a:cubicBezTo>
                  <a:pt x="7" y="104"/>
                  <a:pt x="0" y="116"/>
                  <a:pt x="0" y="129"/>
                </a:cubicBezTo>
                <a:cubicBezTo>
                  <a:pt x="0" y="149"/>
                  <a:pt x="16" y="165"/>
                  <a:pt x="35" y="165"/>
                </a:cubicBezTo>
                <a:cubicBezTo>
                  <a:pt x="55" y="165"/>
                  <a:pt x="71" y="149"/>
                  <a:pt x="71" y="129"/>
                </a:cubicBezTo>
                <a:cubicBezTo>
                  <a:pt x="71" y="116"/>
                  <a:pt x="64" y="104"/>
                  <a:pt x="53" y="98"/>
                </a:cubicBezTo>
                <a:cubicBezTo>
                  <a:pt x="49" y="96"/>
                  <a:pt x="49" y="96"/>
                  <a:pt x="49" y="96"/>
                </a:cubicBezTo>
                <a:cubicBezTo>
                  <a:pt x="49" y="13"/>
                  <a:pt x="49" y="13"/>
                  <a:pt x="49" y="13"/>
                </a:cubicBezTo>
                <a:cubicBezTo>
                  <a:pt x="49" y="6"/>
                  <a:pt x="43" y="0"/>
                  <a:pt x="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4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572325" y="3281722"/>
            <a:ext cx="286378" cy="286378"/>
          </a:xfrm>
          <a:custGeom>
            <a:avLst/>
            <a:gdLst>
              <a:gd name="T0" fmla="*/ 163 w 163"/>
              <a:gd name="T1" fmla="*/ 63 h 163"/>
              <a:gd name="T2" fmla="*/ 163 w 163"/>
              <a:gd name="T3" fmla="*/ 54 h 163"/>
              <a:gd name="T4" fmla="*/ 119 w 163"/>
              <a:gd name="T5" fmla="*/ 54 h 163"/>
              <a:gd name="T6" fmla="*/ 119 w 163"/>
              <a:gd name="T7" fmla="*/ 44 h 163"/>
              <a:gd name="T8" fmla="*/ 109 w 163"/>
              <a:gd name="T9" fmla="*/ 44 h 163"/>
              <a:gd name="T10" fmla="*/ 109 w 163"/>
              <a:gd name="T11" fmla="*/ 0 h 163"/>
              <a:gd name="T12" fmla="*/ 99 w 163"/>
              <a:gd name="T13" fmla="*/ 0 h 163"/>
              <a:gd name="T14" fmla="*/ 99 w 163"/>
              <a:gd name="T15" fmla="*/ 44 h 163"/>
              <a:gd name="T16" fmla="*/ 86 w 163"/>
              <a:gd name="T17" fmla="*/ 44 h 163"/>
              <a:gd name="T18" fmla="*/ 86 w 163"/>
              <a:gd name="T19" fmla="*/ 0 h 163"/>
              <a:gd name="T20" fmla="*/ 76 w 163"/>
              <a:gd name="T21" fmla="*/ 0 h 163"/>
              <a:gd name="T22" fmla="*/ 76 w 163"/>
              <a:gd name="T23" fmla="*/ 44 h 163"/>
              <a:gd name="T24" fmla="*/ 63 w 163"/>
              <a:gd name="T25" fmla="*/ 44 h 163"/>
              <a:gd name="T26" fmla="*/ 63 w 163"/>
              <a:gd name="T27" fmla="*/ 0 h 163"/>
              <a:gd name="T28" fmla="*/ 53 w 163"/>
              <a:gd name="T29" fmla="*/ 0 h 163"/>
              <a:gd name="T30" fmla="*/ 53 w 163"/>
              <a:gd name="T31" fmla="*/ 44 h 163"/>
              <a:gd name="T32" fmla="*/ 44 w 163"/>
              <a:gd name="T33" fmla="*/ 44 h 163"/>
              <a:gd name="T34" fmla="*/ 44 w 163"/>
              <a:gd name="T35" fmla="*/ 54 h 163"/>
              <a:gd name="T36" fmla="*/ 0 w 163"/>
              <a:gd name="T37" fmla="*/ 54 h 163"/>
              <a:gd name="T38" fmla="*/ 0 w 163"/>
              <a:gd name="T39" fmla="*/ 63 h 163"/>
              <a:gd name="T40" fmla="*/ 44 w 163"/>
              <a:gd name="T41" fmla="*/ 63 h 163"/>
              <a:gd name="T42" fmla="*/ 44 w 163"/>
              <a:gd name="T43" fmla="*/ 76 h 163"/>
              <a:gd name="T44" fmla="*/ 0 w 163"/>
              <a:gd name="T45" fmla="*/ 76 h 163"/>
              <a:gd name="T46" fmla="*/ 0 w 163"/>
              <a:gd name="T47" fmla="*/ 87 h 163"/>
              <a:gd name="T48" fmla="*/ 44 w 163"/>
              <a:gd name="T49" fmla="*/ 87 h 163"/>
              <a:gd name="T50" fmla="*/ 44 w 163"/>
              <a:gd name="T51" fmla="*/ 100 h 163"/>
              <a:gd name="T52" fmla="*/ 0 w 163"/>
              <a:gd name="T53" fmla="*/ 100 h 163"/>
              <a:gd name="T54" fmla="*/ 0 w 163"/>
              <a:gd name="T55" fmla="*/ 110 h 163"/>
              <a:gd name="T56" fmla="*/ 44 w 163"/>
              <a:gd name="T57" fmla="*/ 110 h 163"/>
              <a:gd name="T58" fmla="*/ 44 w 163"/>
              <a:gd name="T59" fmla="*/ 119 h 163"/>
              <a:gd name="T60" fmla="*/ 53 w 163"/>
              <a:gd name="T61" fmla="*/ 119 h 163"/>
              <a:gd name="T62" fmla="*/ 53 w 163"/>
              <a:gd name="T63" fmla="*/ 163 h 163"/>
              <a:gd name="T64" fmla="*/ 63 w 163"/>
              <a:gd name="T65" fmla="*/ 163 h 163"/>
              <a:gd name="T66" fmla="*/ 63 w 163"/>
              <a:gd name="T67" fmla="*/ 119 h 163"/>
              <a:gd name="T68" fmla="*/ 76 w 163"/>
              <a:gd name="T69" fmla="*/ 119 h 163"/>
              <a:gd name="T70" fmla="*/ 76 w 163"/>
              <a:gd name="T71" fmla="*/ 163 h 163"/>
              <a:gd name="T72" fmla="*/ 86 w 163"/>
              <a:gd name="T73" fmla="*/ 163 h 163"/>
              <a:gd name="T74" fmla="*/ 86 w 163"/>
              <a:gd name="T75" fmla="*/ 119 h 163"/>
              <a:gd name="T76" fmla="*/ 99 w 163"/>
              <a:gd name="T77" fmla="*/ 119 h 163"/>
              <a:gd name="T78" fmla="*/ 99 w 163"/>
              <a:gd name="T79" fmla="*/ 163 h 163"/>
              <a:gd name="T80" fmla="*/ 109 w 163"/>
              <a:gd name="T81" fmla="*/ 163 h 163"/>
              <a:gd name="T82" fmla="*/ 109 w 163"/>
              <a:gd name="T83" fmla="*/ 119 h 163"/>
              <a:gd name="T84" fmla="*/ 119 w 163"/>
              <a:gd name="T85" fmla="*/ 119 h 163"/>
              <a:gd name="T86" fmla="*/ 119 w 163"/>
              <a:gd name="T87" fmla="*/ 110 h 163"/>
              <a:gd name="T88" fmla="*/ 163 w 163"/>
              <a:gd name="T89" fmla="*/ 110 h 163"/>
              <a:gd name="T90" fmla="*/ 163 w 163"/>
              <a:gd name="T91" fmla="*/ 100 h 163"/>
              <a:gd name="T92" fmla="*/ 119 w 163"/>
              <a:gd name="T93" fmla="*/ 100 h 163"/>
              <a:gd name="T94" fmla="*/ 119 w 163"/>
              <a:gd name="T95" fmla="*/ 87 h 163"/>
              <a:gd name="T96" fmla="*/ 163 w 163"/>
              <a:gd name="T97" fmla="*/ 87 h 163"/>
              <a:gd name="T98" fmla="*/ 163 w 163"/>
              <a:gd name="T99" fmla="*/ 76 h 163"/>
              <a:gd name="T100" fmla="*/ 119 w 163"/>
              <a:gd name="T101" fmla="*/ 76 h 163"/>
              <a:gd name="T102" fmla="*/ 119 w 163"/>
              <a:gd name="T103" fmla="*/ 63 h 163"/>
              <a:gd name="T104" fmla="*/ 163 w 163"/>
              <a:gd name="T105" fmla="*/ 63 h 163"/>
              <a:gd name="T106" fmla="*/ 93 w 163"/>
              <a:gd name="T107" fmla="*/ 96 h 163"/>
              <a:gd name="T108" fmla="*/ 69 w 163"/>
              <a:gd name="T109" fmla="*/ 96 h 163"/>
              <a:gd name="T110" fmla="*/ 69 w 163"/>
              <a:gd name="T111" fmla="*/ 86 h 163"/>
              <a:gd name="T112" fmla="*/ 93 w 163"/>
              <a:gd name="T113" fmla="*/ 86 h 163"/>
              <a:gd name="T114" fmla="*/ 93 w 163"/>
              <a:gd name="T115" fmla="*/ 96 h 163"/>
              <a:gd name="T116" fmla="*/ 93 w 163"/>
              <a:gd name="T117" fmla="*/ 76 h 163"/>
              <a:gd name="T118" fmla="*/ 69 w 163"/>
              <a:gd name="T119" fmla="*/ 76 h 163"/>
              <a:gd name="T120" fmla="*/ 69 w 163"/>
              <a:gd name="T121" fmla="*/ 67 h 163"/>
              <a:gd name="T122" fmla="*/ 93 w 163"/>
              <a:gd name="T123" fmla="*/ 67 h 163"/>
              <a:gd name="T124" fmla="*/ 93 w 163"/>
              <a:gd name="T125" fmla="*/ 76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63" h="163">
                <a:moveTo>
                  <a:pt x="163" y="63"/>
                </a:moveTo>
                <a:lnTo>
                  <a:pt x="163" y="54"/>
                </a:lnTo>
                <a:lnTo>
                  <a:pt x="119" y="54"/>
                </a:lnTo>
                <a:lnTo>
                  <a:pt x="119" y="44"/>
                </a:lnTo>
                <a:lnTo>
                  <a:pt x="109" y="44"/>
                </a:lnTo>
                <a:lnTo>
                  <a:pt x="109" y="0"/>
                </a:lnTo>
                <a:lnTo>
                  <a:pt x="99" y="0"/>
                </a:lnTo>
                <a:lnTo>
                  <a:pt x="99" y="44"/>
                </a:lnTo>
                <a:lnTo>
                  <a:pt x="86" y="44"/>
                </a:lnTo>
                <a:lnTo>
                  <a:pt x="86" y="0"/>
                </a:lnTo>
                <a:lnTo>
                  <a:pt x="76" y="0"/>
                </a:lnTo>
                <a:lnTo>
                  <a:pt x="76" y="44"/>
                </a:lnTo>
                <a:lnTo>
                  <a:pt x="63" y="44"/>
                </a:lnTo>
                <a:lnTo>
                  <a:pt x="63" y="0"/>
                </a:lnTo>
                <a:lnTo>
                  <a:pt x="53" y="0"/>
                </a:lnTo>
                <a:lnTo>
                  <a:pt x="53" y="44"/>
                </a:lnTo>
                <a:lnTo>
                  <a:pt x="44" y="44"/>
                </a:lnTo>
                <a:lnTo>
                  <a:pt x="44" y="54"/>
                </a:lnTo>
                <a:lnTo>
                  <a:pt x="0" y="54"/>
                </a:lnTo>
                <a:lnTo>
                  <a:pt x="0" y="63"/>
                </a:lnTo>
                <a:lnTo>
                  <a:pt x="44" y="63"/>
                </a:lnTo>
                <a:lnTo>
                  <a:pt x="44" y="76"/>
                </a:lnTo>
                <a:lnTo>
                  <a:pt x="0" y="76"/>
                </a:lnTo>
                <a:lnTo>
                  <a:pt x="0" y="87"/>
                </a:lnTo>
                <a:lnTo>
                  <a:pt x="44" y="87"/>
                </a:lnTo>
                <a:lnTo>
                  <a:pt x="44" y="100"/>
                </a:lnTo>
                <a:lnTo>
                  <a:pt x="0" y="100"/>
                </a:lnTo>
                <a:lnTo>
                  <a:pt x="0" y="110"/>
                </a:lnTo>
                <a:lnTo>
                  <a:pt x="44" y="110"/>
                </a:lnTo>
                <a:lnTo>
                  <a:pt x="44" y="119"/>
                </a:lnTo>
                <a:lnTo>
                  <a:pt x="53" y="119"/>
                </a:lnTo>
                <a:lnTo>
                  <a:pt x="53" y="163"/>
                </a:lnTo>
                <a:lnTo>
                  <a:pt x="63" y="163"/>
                </a:lnTo>
                <a:lnTo>
                  <a:pt x="63" y="119"/>
                </a:lnTo>
                <a:lnTo>
                  <a:pt x="76" y="119"/>
                </a:lnTo>
                <a:lnTo>
                  <a:pt x="76" y="163"/>
                </a:lnTo>
                <a:lnTo>
                  <a:pt x="86" y="163"/>
                </a:lnTo>
                <a:lnTo>
                  <a:pt x="86" y="119"/>
                </a:lnTo>
                <a:lnTo>
                  <a:pt x="99" y="119"/>
                </a:lnTo>
                <a:lnTo>
                  <a:pt x="99" y="163"/>
                </a:lnTo>
                <a:lnTo>
                  <a:pt x="109" y="163"/>
                </a:lnTo>
                <a:lnTo>
                  <a:pt x="109" y="119"/>
                </a:lnTo>
                <a:lnTo>
                  <a:pt x="119" y="119"/>
                </a:lnTo>
                <a:lnTo>
                  <a:pt x="119" y="110"/>
                </a:lnTo>
                <a:lnTo>
                  <a:pt x="163" y="110"/>
                </a:lnTo>
                <a:lnTo>
                  <a:pt x="163" y="100"/>
                </a:lnTo>
                <a:lnTo>
                  <a:pt x="119" y="100"/>
                </a:lnTo>
                <a:lnTo>
                  <a:pt x="119" y="87"/>
                </a:lnTo>
                <a:lnTo>
                  <a:pt x="163" y="87"/>
                </a:lnTo>
                <a:lnTo>
                  <a:pt x="163" y="76"/>
                </a:lnTo>
                <a:lnTo>
                  <a:pt x="119" y="76"/>
                </a:lnTo>
                <a:lnTo>
                  <a:pt x="119" y="63"/>
                </a:lnTo>
                <a:lnTo>
                  <a:pt x="163" y="63"/>
                </a:lnTo>
                <a:close/>
                <a:moveTo>
                  <a:pt x="93" y="96"/>
                </a:moveTo>
                <a:lnTo>
                  <a:pt x="69" y="96"/>
                </a:lnTo>
                <a:lnTo>
                  <a:pt x="69" y="86"/>
                </a:lnTo>
                <a:lnTo>
                  <a:pt x="93" y="86"/>
                </a:lnTo>
                <a:lnTo>
                  <a:pt x="93" y="96"/>
                </a:lnTo>
                <a:close/>
                <a:moveTo>
                  <a:pt x="93" y="76"/>
                </a:moveTo>
                <a:lnTo>
                  <a:pt x="69" y="76"/>
                </a:lnTo>
                <a:lnTo>
                  <a:pt x="69" y="67"/>
                </a:lnTo>
                <a:lnTo>
                  <a:pt x="93" y="67"/>
                </a:lnTo>
                <a:lnTo>
                  <a:pt x="93" y="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4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501597" y="4490480"/>
            <a:ext cx="198532" cy="166908"/>
          </a:xfrm>
          <a:custGeom>
            <a:avLst/>
            <a:gdLst>
              <a:gd name="T0" fmla="*/ 100 w 200"/>
              <a:gd name="T1" fmla="*/ 0 h 168"/>
              <a:gd name="T2" fmla="*/ 0 w 200"/>
              <a:gd name="T3" fmla="*/ 28 h 168"/>
              <a:gd name="T4" fmla="*/ 0 w 200"/>
              <a:gd name="T5" fmla="*/ 141 h 168"/>
              <a:gd name="T6" fmla="*/ 100 w 200"/>
              <a:gd name="T7" fmla="*/ 168 h 168"/>
              <a:gd name="T8" fmla="*/ 200 w 200"/>
              <a:gd name="T9" fmla="*/ 140 h 168"/>
              <a:gd name="T10" fmla="*/ 200 w 200"/>
              <a:gd name="T11" fmla="*/ 29 h 168"/>
              <a:gd name="T12" fmla="*/ 100 w 200"/>
              <a:gd name="T13" fmla="*/ 0 h 168"/>
              <a:gd name="T14" fmla="*/ 162 w 200"/>
              <a:gd name="T15" fmla="*/ 82 h 168"/>
              <a:gd name="T16" fmla="*/ 146 w 200"/>
              <a:gd name="T17" fmla="*/ 82 h 168"/>
              <a:gd name="T18" fmla="*/ 146 w 200"/>
              <a:gd name="T19" fmla="*/ 60 h 168"/>
              <a:gd name="T20" fmla="*/ 126 w 200"/>
              <a:gd name="T21" fmla="*/ 60 h 168"/>
              <a:gd name="T22" fmla="*/ 126 w 200"/>
              <a:gd name="T23" fmla="*/ 82 h 168"/>
              <a:gd name="T24" fmla="*/ 110 w 200"/>
              <a:gd name="T25" fmla="*/ 82 h 168"/>
              <a:gd name="T26" fmla="*/ 110 w 200"/>
              <a:gd name="T27" fmla="*/ 60 h 168"/>
              <a:gd name="T28" fmla="*/ 90 w 200"/>
              <a:gd name="T29" fmla="*/ 60 h 168"/>
              <a:gd name="T30" fmla="*/ 90 w 200"/>
              <a:gd name="T31" fmla="*/ 82 h 168"/>
              <a:gd name="T32" fmla="*/ 74 w 200"/>
              <a:gd name="T33" fmla="*/ 82 h 168"/>
              <a:gd name="T34" fmla="*/ 74 w 200"/>
              <a:gd name="T35" fmla="*/ 60 h 168"/>
              <a:gd name="T36" fmla="*/ 54 w 200"/>
              <a:gd name="T37" fmla="*/ 60 h 168"/>
              <a:gd name="T38" fmla="*/ 54 w 200"/>
              <a:gd name="T39" fmla="*/ 82 h 168"/>
              <a:gd name="T40" fmla="*/ 38 w 200"/>
              <a:gd name="T41" fmla="*/ 82 h 168"/>
              <a:gd name="T42" fmla="*/ 38 w 200"/>
              <a:gd name="T43" fmla="*/ 60 h 168"/>
              <a:gd name="T44" fmla="*/ 19 w 200"/>
              <a:gd name="T45" fmla="*/ 60 h 168"/>
              <a:gd name="T46" fmla="*/ 19 w 200"/>
              <a:gd name="T47" fmla="*/ 44 h 168"/>
              <a:gd name="T48" fmla="*/ 38 w 200"/>
              <a:gd name="T49" fmla="*/ 44 h 168"/>
              <a:gd name="T50" fmla="*/ 38 w 200"/>
              <a:gd name="T51" fmla="*/ 23 h 168"/>
              <a:gd name="T52" fmla="*/ 54 w 200"/>
              <a:gd name="T53" fmla="*/ 23 h 168"/>
              <a:gd name="T54" fmla="*/ 54 w 200"/>
              <a:gd name="T55" fmla="*/ 44 h 168"/>
              <a:gd name="T56" fmla="*/ 74 w 200"/>
              <a:gd name="T57" fmla="*/ 44 h 168"/>
              <a:gd name="T58" fmla="*/ 74 w 200"/>
              <a:gd name="T59" fmla="*/ 23 h 168"/>
              <a:gd name="T60" fmla="*/ 90 w 200"/>
              <a:gd name="T61" fmla="*/ 23 h 168"/>
              <a:gd name="T62" fmla="*/ 90 w 200"/>
              <a:gd name="T63" fmla="*/ 44 h 168"/>
              <a:gd name="T64" fmla="*/ 110 w 200"/>
              <a:gd name="T65" fmla="*/ 44 h 168"/>
              <a:gd name="T66" fmla="*/ 110 w 200"/>
              <a:gd name="T67" fmla="*/ 23 h 168"/>
              <a:gd name="T68" fmla="*/ 126 w 200"/>
              <a:gd name="T69" fmla="*/ 23 h 168"/>
              <a:gd name="T70" fmla="*/ 126 w 200"/>
              <a:gd name="T71" fmla="*/ 44 h 168"/>
              <a:gd name="T72" fmla="*/ 146 w 200"/>
              <a:gd name="T73" fmla="*/ 44 h 168"/>
              <a:gd name="T74" fmla="*/ 146 w 200"/>
              <a:gd name="T75" fmla="*/ 23 h 168"/>
              <a:gd name="T76" fmla="*/ 162 w 200"/>
              <a:gd name="T77" fmla="*/ 23 h 168"/>
              <a:gd name="T78" fmla="*/ 162 w 200"/>
              <a:gd name="T79" fmla="*/ 44 h 168"/>
              <a:gd name="T80" fmla="*/ 182 w 200"/>
              <a:gd name="T81" fmla="*/ 44 h 168"/>
              <a:gd name="T82" fmla="*/ 182 w 200"/>
              <a:gd name="T83" fmla="*/ 60 h 168"/>
              <a:gd name="T84" fmla="*/ 162 w 200"/>
              <a:gd name="T85" fmla="*/ 60 h 168"/>
              <a:gd name="T86" fmla="*/ 162 w 200"/>
              <a:gd name="T87" fmla="*/ 82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00" h="168">
                <a:moveTo>
                  <a:pt x="100" y="0"/>
                </a:moveTo>
                <a:cubicBezTo>
                  <a:pt x="61" y="0"/>
                  <a:pt x="26" y="12"/>
                  <a:pt x="0" y="28"/>
                </a:cubicBezTo>
                <a:cubicBezTo>
                  <a:pt x="0" y="141"/>
                  <a:pt x="0" y="141"/>
                  <a:pt x="0" y="141"/>
                </a:cubicBezTo>
                <a:cubicBezTo>
                  <a:pt x="26" y="157"/>
                  <a:pt x="61" y="168"/>
                  <a:pt x="100" y="168"/>
                </a:cubicBezTo>
                <a:cubicBezTo>
                  <a:pt x="139" y="168"/>
                  <a:pt x="174" y="156"/>
                  <a:pt x="200" y="140"/>
                </a:cubicBezTo>
                <a:cubicBezTo>
                  <a:pt x="200" y="29"/>
                  <a:pt x="200" y="29"/>
                  <a:pt x="200" y="29"/>
                </a:cubicBezTo>
                <a:cubicBezTo>
                  <a:pt x="174" y="12"/>
                  <a:pt x="139" y="0"/>
                  <a:pt x="100" y="0"/>
                </a:cubicBezTo>
                <a:close/>
                <a:moveTo>
                  <a:pt x="162" y="82"/>
                </a:moveTo>
                <a:cubicBezTo>
                  <a:pt x="146" y="82"/>
                  <a:pt x="146" y="82"/>
                  <a:pt x="146" y="82"/>
                </a:cubicBezTo>
                <a:cubicBezTo>
                  <a:pt x="146" y="60"/>
                  <a:pt x="146" y="60"/>
                  <a:pt x="146" y="60"/>
                </a:cubicBezTo>
                <a:cubicBezTo>
                  <a:pt x="126" y="60"/>
                  <a:pt x="126" y="60"/>
                  <a:pt x="126" y="60"/>
                </a:cubicBezTo>
                <a:cubicBezTo>
                  <a:pt x="126" y="82"/>
                  <a:pt x="126" y="82"/>
                  <a:pt x="126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60"/>
                  <a:pt x="110" y="60"/>
                  <a:pt x="110" y="60"/>
                </a:cubicBezTo>
                <a:cubicBezTo>
                  <a:pt x="90" y="60"/>
                  <a:pt x="90" y="60"/>
                  <a:pt x="90" y="60"/>
                </a:cubicBezTo>
                <a:cubicBezTo>
                  <a:pt x="90" y="82"/>
                  <a:pt x="90" y="82"/>
                  <a:pt x="90" y="82"/>
                </a:cubicBezTo>
                <a:cubicBezTo>
                  <a:pt x="74" y="82"/>
                  <a:pt x="74" y="82"/>
                  <a:pt x="74" y="82"/>
                </a:cubicBezTo>
                <a:cubicBezTo>
                  <a:pt x="74" y="60"/>
                  <a:pt x="74" y="60"/>
                  <a:pt x="74" y="60"/>
                </a:cubicBezTo>
                <a:cubicBezTo>
                  <a:pt x="54" y="60"/>
                  <a:pt x="54" y="60"/>
                  <a:pt x="54" y="60"/>
                </a:cubicBezTo>
                <a:cubicBezTo>
                  <a:pt x="54" y="82"/>
                  <a:pt x="54" y="82"/>
                  <a:pt x="54" y="82"/>
                </a:cubicBezTo>
                <a:cubicBezTo>
                  <a:pt x="38" y="82"/>
                  <a:pt x="38" y="82"/>
                  <a:pt x="38" y="82"/>
                </a:cubicBezTo>
                <a:cubicBezTo>
                  <a:pt x="38" y="60"/>
                  <a:pt x="38" y="60"/>
                  <a:pt x="38" y="60"/>
                </a:cubicBezTo>
                <a:cubicBezTo>
                  <a:pt x="19" y="60"/>
                  <a:pt x="19" y="60"/>
                  <a:pt x="19" y="60"/>
                </a:cubicBezTo>
                <a:cubicBezTo>
                  <a:pt x="19" y="44"/>
                  <a:pt x="19" y="44"/>
                  <a:pt x="19" y="44"/>
                </a:cubicBezTo>
                <a:cubicBezTo>
                  <a:pt x="38" y="44"/>
                  <a:pt x="38" y="44"/>
                  <a:pt x="38" y="44"/>
                </a:cubicBezTo>
                <a:cubicBezTo>
                  <a:pt x="38" y="23"/>
                  <a:pt x="38" y="23"/>
                  <a:pt x="38" y="23"/>
                </a:cubicBezTo>
                <a:cubicBezTo>
                  <a:pt x="54" y="23"/>
                  <a:pt x="54" y="23"/>
                  <a:pt x="54" y="23"/>
                </a:cubicBezTo>
                <a:cubicBezTo>
                  <a:pt x="54" y="44"/>
                  <a:pt x="54" y="44"/>
                  <a:pt x="54" y="44"/>
                </a:cubicBezTo>
                <a:cubicBezTo>
                  <a:pt x="74" y="44"/>
                  <a:pt x="74" y="44"/>
                  <a:pt x="74" y="44"/>
                </a:cubicBezTo>
                <a:cubicBezTo>
                  <a:pt x="74" y="23"/>
                  <a:pt x="74" y="23"/>
                  <a:pt x="74" y="23"/>
                </a:cubicBezTo>
                <a:cubicBezTo>
                  <a:pt x="90" y="23"/>
                  <a:pt x="90" y="23"/>
                  <a:pt x="90" y="23"/>
                </a:cubicBezTo>
                <a:cubicBezTo>
                  <a:pt x="90" y="44"/>
                  <a:pt x="90" y="44"/>
                  <a:pt x="90" y="44"/>
                </a:cubicBezTo>
                <a:cubicBezTo>
                  <a:pt x="110" y="44"/>
                  <a:pt x="110" y="44"/>
                  <a:pt x="110" y="44"/>
                </a:cubicBezTo>
                <a:cubicBezTo>
                  <a:pt x="110" y="23"/>
                  <a:pt x="110" y="23"/>
                  <a:pt x="110" y="23"/>
                </a:cubicBezTo>
                <a:cubicBezTo>
                  <a:pt x="126" y="23"/>
                  <a:pt x="126" y="23"/>
                  <a:pt x="126" y="23"/>
                </a:cubicBezTo>
                <a:cubicBezTo>
                  <a:pt x="126" y="44"/>
                  <a:pt x="126" y="44"/>
                  <a:pt x="126" y="44"/>
                </a:cubicBezTo>
                <a:cubicBezTo>
                  <a:pt x="146" y="44"/>
                  <a:pt x="146" y="44"/>
                  <a:pt x="146" y="44"/>
                </a:cubicBezTo>
                <a:cubicBezTo>
                  <a:pt x="146" y="23"/>
                  <a:pt x="146" y="23"/>
                  <a:pt x="146" y="23"/>
                </a:cubicBezTo>
                <a:cubicBezTo>
                  <a:pt x="162" y="23"/>
                  <a:pt x="162" y="23"/>
                  <a:pt x="162" y="23"/>
                </a:cubicBezTo>
                <a:cubicBezTo>
                  <a:pt x="162" y="44"/>
                  <a:pt x="162" y="44"/>
                  <a:pt x="162" y="44"/>
                </a:cubicBezTo>
                <a:cubicBezTo>
                  <a:pt x="182" y="44"/>
                  <a:pt x="182" y="44"/>
                  <a:pt x="182" y="44"/>
                </a:cubicBezTo>
                <a:cubicBezTo>
                  <a:pt x="182" y="60"/>
                  <a:pt x="182" y="60"/>
                  <a:pt x="182" y="60"/>
                </a:cubicBezTo>
                <a:cubicBezTo>
                  <a:pt x="162" y="60"/>
                  <a:pt x="162" y="60"/>
                  <a:pt x="162" y="60"/>
                </a:cubicBezTo>
                <a:lnTo>
                  <a:pt x="162" y="8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47" name="出自【趣你的PPT】(微信:qunideppt)：最优质的PPT资源库"/>
          <p:cNvSpPr>
            <a:spLocks/>
          </p:cNvSpPr>
          <p:nvPr/>
        </p:nvSpPr>
        <p:spPr bwMode="auto">
          <a:xfrm>
            <a:off x="10715942" y="4529133"/>
            <a:ext cx="28110" cy="89604"/>
          </a:xfrm>
          <a:custGeom>
            <a:avLst/>
            <a:gdLst>
              <a:gd name="T0" fmla="*/ 28 w 28"/>
              <a:gd name="T1" fmla="*/ 44 h 89"/>
              <a:gd name="T2" fmla="*/ 0 w 28"/>
              <a:gd name="T3" fmla="*/ 0 h 89"/>
              <a:gd name="T4" fmla="*/ 0 w 28"/>
              <a:gd name="T5" fmla="*/ 89 h 89"/>
              <a:gd name="T6" fmla="*/ 28 w 28"/>
              <a:gd name="T7" fmla="*/ 44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" h="89">
                <a:moveTo>
                  <a:pt x="28" y="44"/>
                </a:moveTo>
                <a:cubicBezTo>
                  <a:pt x="28" y="31"/>
                  <a:pt x="18" y="15"/>
                  <a:pt x="0" y="0"/>
                </a:cubicBezTo>
                <a:cubicBezTo>
                  <a:pt x="0" y="89"/>
                  <a:pt x="0" y="89"/>
                  <a:pt x="0" y="89"/>
                </a:cubicBezTo>
                <a:cubicBezTo>
                  <a:pt x="18" y="74"/>
                  <a:pt x="28" y="58"/>
                  <a:pt x="28" y="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48" name="出自【趣你的PPT】(微信:qunideppt)：最优质的PPT资源库"/>
          <p:cNvSpPr>
            <a:spLocks/>
          </p:cNvSpPr>
          <p:nvPr/>
        </p:nvSpPr>
        <p:spPr bwMode="auto">
          <a:xfrm>
            <a:off x="10455918" y="4529133"/>
            <a:ext cx="29868" cy="89604"/>
          </a:xfrm>
          <a:custGeom>
            <a:avLst/>
            <a:gdLst>
              <a:gd name="T0" fmla="*/ 0 w 29"/>
              <a:gd name="T1" fmla="*/ 45 h 91"/>
              <a:gd name="T2" fmla="*/ 29 w 29"/>
              <a:gd name="T3" fmla="*/ 91 h 91"/>
              <a:gd name="T4" fmla="*/ 29 w 29"/>
              <a:gd name="T5" fmla="*/ 0 h 91"/>
              <a:gd name="T6" fmla="*/ 0 w 29"/>
              <a:gd name="T7" fmla="*/ 45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" h="91">
                <a:moveTo>
                  <a:pt x="0" y="45"/>
                </a:moveTo>
                <a:cubicBezTo>
                  <a:pt x="0" y="59"/>
                  <a:pt x="11" y="76"/>
                  <a:pt x="29" y="91"/>
                </a:cubicBezTo>
                <a:cubicBezTo>
                  <a:pt x="29" y="0"/>
                  <a:pt x="29" y="0"/>
                  <a:pt x="29" y="0"/>
                </a:cubicBezTo>
                <a:cubicBezTo>
                  <a:pt x="11" y="15"/>
                  <a:pt x="0" y="31"/>
                  <a:pt x="0" y="4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4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1032186" y="4430745"/>
            <a:ext cx="286378" cy="284620"/>
          </a:xfrm>
          <a:custGeom>
            <a:avLst/>
            <a:gdLst>
              <a:gd name="T0" fmla="*/ 286 w 288"/>
              <a:gd name="T1" fmla="*/ 121 h 287"/>
              <a:gd name="T2" fmla="*/ 265 w 288"/>
              <a:gd name="T3" fmla="*/ 66 h 287"/>
              <a:gd name="T4" fmla="*/ 173 w 288"/>
              <a:gd name="T5" fmla="*/ 3 h 287"/>
              <a:gd name="T6" fmla="*/ 144 w 288"/>
              <a:gd name="T7" fmla="*/ 0 h 287"/>
              <a:gd name="T8" fmla="*/ 116 w 288"/>
              <a:gd name="T9" fmla="*/ 3 h 287"/>
              <a:gd name="T10" fmla="*/ 23 w 288"/>
              <a:gd name="T11" fmla="*/ 66 h 287"/>
              <a:gd name="T12" fmla="*/ 2 w 288"/>
              <a:gd name="T13" fmla="*/ 121 h 287"/>
              <a:gd name="T14" fmla="*/ 0 w 288"/>
              <a:gd name="T15" fmla="*/ 143 h 287"/>
              <a:gd name="T16" fmla="*/ 41 w 288"/>
              <a:gd name="T17" fmla="*/ 244 h 287"/>
              <a:gd name="T18" fmla="*/ 97 w 288"/>
              <a:gd name="T19" fmla="*/ 280 h 287"/>
              <a:gd name="T20" fmla="*/ 144 w 288"/>
              <a:gd name="T21" fmla="*/ 287 h 287"/>
              <a:gd name="T22" fmla="*/ 191 w 288"/>
              <a:gd name="T23" fmla="*/ 279 h 287"/>
              <a:gd name="T24" fmla="*/ 247 w 288"/>
              <a:gd name="T25" fmla="*/ 244 h 287"/>
              <a:gd name="T26" fmla="*/ 288 w 288"/>
              <a:gd name="T27" fmla="*/ 143 h 287"/>
              <a:gd name="T28" fmla="*/ 286 w 288"/>
              <a:gd name="T29" fmla="*/ 121 h 287"/>
              <a:gd name="T30" fmla="*/ 241 w 288"/>
              <a:gd name="T31" fmla="*/ 225 h 287"/>
              <a:gd name="T32" fmla="*/ 239 w 288"/>
              <a:gd name="T33" fmla="*/ 218 h 287"/>
              <a:gd name="T34" fmla="*/ 188 w 288"/>
              <a:gd name="T35" fmla="*/ 218 h 287"/>
              <a:gd name="T36" fmla="*/ 172 w 288"/>
              <a:gd name="T37" fmla="*/ 266 h 287"/>
              <a:gd name="T38" fmla="*/ 174 w 288"/>
              <a:gd name="T39" fmla="*/ 267 h 287"/>
              <a:gd name="T40" fmla="*/ 144 w 288"/>
              <a:gd name="T41" fmla="*/ 270 h 287"/>
              <a:gd name="T42" fmla="*/ 115 w 288"/>
              <a:gd name="T43" fmla="*/ 267 h 287"/>
              <a:gd name="T44" fmla="*/ 116 w 288"/>
              <a:gd name="T45" fmla="*/ 266 h 287"/>
              <a:gd name="T46" fmla="*/ 101 w 288"/>
              <a:gd name="T47" fmla="*/ 218 h 287"/>
              <a:gd name="T48" fmla="*/ 50 w 288"/>
              <a:gd name="T49" fmla="*/ 218 h 287"/>
              <a:gd name="T50" fmla="*/ 48 w 288"/>
              <a:gd name="T51" fmla="*/ 226 h 287"/>
              <a:gd name="T52" fmla="*/ 17 w 288"/>
              <a:gd name="T53" fmla="*/ 143 h 287"/>
              <a:gd name="T54" fmla="*/ 18 w 288"/>
              <a:gd name="T55" fmla="*/ 132 h 287"/>
              <a:gd name="T56" fmla="*/ 34 w 288"/>
              <a:gd name="T57" fmla="*/ 144 h 287"/>
              <a:gd name="T58" fmla="*/ 75 w 288"/>
              <a:gd name="T59" fmla="*/ 114 h 287"/>
              <a:gd name="T60" fmla="*/ 60 w 288"/>
              <a:gd name="T61" fmla="*/ 66 h 287"/>
              <a:gd name="T62" fmla="*/ 43 w 288"/>
              <a:gd name="T63" fmla="*/ 66 h 287"/>
              <a:gd name="T64" fmla="*/ 110 w 288"/>
              <a:gd name="T65" fmla="*/ 21 h 287"/>
              <a:gd name="T66" fmla="*/ 104 w 288"/>
              <a:gd name="T67" fmla="*/ 40 h 287"/>
              <a:gd name="T68" fmla="*/ 145 w 288"/>
              <a:gd name="T69" fmla="*/ 69 h 287"/>
              <a:gd name="T70" fmla="*/ 185 w 288"/>
              <a:gd name="T71" fmla="*/ 40 h 287"/>
              <a:gd name="T72" fmla="*/ 180 w 288"/>
              <a:gd name="T73" fmla="*/ 22 h 287"/>
              <a:gd name="T74" fmla="*/ 245 w 288"/>
              <a:gd name="T75" fmla="*/ 66 h 287"/>
              <a:gd name="T76" fmla="*/ 229 w 288"/>
              <a:gd name="T77" fmla="*/ 66 h 287"/>
              <a:gd name="T78" fmla="*/ 213 w 288"/>
              <a:gd name="T79" fmla="*/ 114 h 287"/>
              <a:gd name="T80" fmla="*/ 254 w 288"/>
              <a:gd name="T81" fmla="*/ 144 h 287"/>
              <a:gd name="T82" fmla="*/ 270 w 288"/>
              <a:gd name="T83" fmla="*/ 132 h 287"/>
              <a:gd name="T84" fmla="*/ 271 w 288"/>
              <a:gd name="T85" fmla="*/ 143 h 287"/>
              <a:gd name="T86" fmla="*/ 241 w 288"/>
              <a:gd name="T87" fmla="*/ 225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8" h="287">
                <a:moveTo>
                  <a:pt x="286" y="121"/>
                </a:moveTo>
                <a:cubicBezTo>
                  <a:pt x="283" y="101"/>
                  <a:pt x="276" y="83"/>
                  <a:pt x="265" y="66"/>
                </a:cubicBezTo>
                <a:cubicBezTo>
                  <a:pt x="245" y="34"/>
                  <a:pt x="212" y="11"/>
                  <a:pt x="173" y="3"/>
                </a:cubicBezTo>
                <a:cubicBezTo>
                  <a:pt x="164" y="1"/>
                  <a:pt x="154" y="0"/>
                  <a:pt x="144" y="0"/>
                </a:cubicBezTo>
                <a:cubicBezTo>
                  <a:pt x="134" y="0"/>
                  <a:pt x="125" y="1"/>
                  <a:pt x="116" y="3"/>
                </a:cubicBezTo>
                <a:cubicBezTo>
                  <a:pt x="77" y="10"/>
                  <a:pt x="43" y="34"/>
                  <a:pt x="23" y="66"/>
                </a:cubicBezTo>
                <a:cubicBezTo>
                  <a:pt x="12" y="83"/>
                  <a:pt x="5" y="101"/>
                  <a:pt x="2" y="121"/>
                </a:cubicBezTo>
                <a:cubicBezTo>
                  <a:pt x="1" y="128"/>
                  <a:pt x="0" y="136"/>
                  <a:pt x="0" y="143"/>
                </a:cubicBezTo>
                <a:cubicBezTo>
                  <a:pt x="0" y="183"/>
                  <a:pt x="16" y="218"/>
                  <a:pt x="41" y="244"/>
                </a:cubicBezTo>
                <a:cubicBezTo>
                  <a:pt x="57" y="260"/>
                  <a:pt x="76" y="272"/>
                  <a:pt x="97" y="280"/>
                </a:cubicBezTo>
                <a:cubicBezTo>
                  <a:pt x="112" y="285"/>
                  <a:pt x="128" y="287"/>
                  <a:pt x="144" y="287"/>
                </a:cubicBezTo>
                <a:cubicBezTo>
                  <a:pt x="160" y="287"/>
                  <a:pt x="176" y="284"/>
                  <a:pt x="191" y="279"/>
                </a:cubicBezTo>
                <a:cubicBezTo>
                  <a:pt x="212" y="272"/>
                  <a:pt x="232" y="260"/>
                  <a:pt x="247" y="244"/>
                </a:cubicBezTo>
                <a:cubicBezTo>
                  <a:pt x="272" y="218"/>
                  <a:pt x="288" y="182"/>
                  <a:pt x="288" y="143"/>
                </a:cubicBezTo>
                <a:cubicBezTo>
                  <a:pt x="288" y="136"/>
                  <a:pt x="287" y="128"/>
                  <a:pt x="286" y="121"/>
                </a:cubicBezTo>
                <a:close/>
                <a:moveTo>
                  <a:pt x="241" y="225"/>
                </a:moveTo>
                <a:cubicBezTo>
                  <a:pt x="239" y="218"/>
                  <a:pt x="239" y="218"/>
                  <a:pt x="239" y="218"/>
                </a:cubicBezTo>
                <a:cubicBezTo>
                  <a:pt x="188" y="218"/>
                  <a:pt x="188" y="218"/>
                  <a:pt x="188" y="218"/>
                </a:cubicBezTo>
                <a:cubicBezTo>
                  <a:pt x="172" y="266"/>
                  <a:pt x="172" y="266"/>
                  <a:pt x="172" y="266"/>
                </a:cubicBezTo>
                <a:cubicBezTo>
                  <a:pt x="174" y="267"/>
                  <a:pt x="174" y="267"/>
                  <a:pt x="174" y="267"/>
                </a:cubicBezTo>
                <a:cubicBezTo>
                  <a:pt x="164" y="269"/>
                  <a:pt x="154" y="270"/>
                  <a:pt x="144" y="270"/>
                </a:cubicBezTo>
                <a:cubicBezTo>
                  <a:pt x="134" y="270"/>
                  <a:pt x="124" y="269"/>
                  <a:pt x="115" y="267"/>
                </a:cubicBezTo>
                <a:cubicBezTo>
                  <a:pt x="116" y="266"/>
                  <a:pt x="116" y="266"/>
                  <a:pt x="116" y="266"/>
                </a:cubicBezTo>
                <a:cubicBezTo>
                  <a:pt x="101" y="218"/>
                  <a:pt x="101" y="218"/>
                  <a:pt x="101" y="218"/>
                </a:cubicBezTo>
                <a:cubicBezTo>
                  <a:pt x="50" y="218"/>
                  <a:pt x="50" y="218"/>
                  <a:pt x="50" y="218"/>
                </a:cubicBezTo>
                <a:cubicBezTo>
                  <a:pt x="48" y="226"/>
                  <a:pt x="48" y="226"/>
                  <a:pt x="48" y="226"/>
                </a:cubicBezTo>
                <a:cubicBezTo>
                  <a:pt x="29" y="204"/>
                  <a:pt x="17" y="175"/>
                  <a:pt x="17" y="143"/>
                </a:cubicBezTo>
                <a:cubicBezTo>
                  <a:pt x="17" y="140"/>
                  <a:pt x="17" y="136"/>
                  <a:pt x="18" y="132"/>
                </a:cubicBezTo>
                <a:cubicBezTo>
                  <a:pt x="34" y="144"/>
                  <a:pt x="34" y="144"/>
                  <a:pt x="34" y="144"/>
                </a:cubicBezTo>
                <a:cubicBezTo>
                  <a:pt x="75" y="114"/>
                  <a:pt x="75" y="114"/>
                  <a:pt x="75" y="114"/>
                </a:cubicBezTo>
                <a:cubicBezTo>
                  <a:pt x="60" y="66"/>
                  <a:pt x="60" y="66"/>
                  <a:pt x="60" y="66"/>
                </a:cubicBezTo>
                <a:cubicBezTo>
                  <a:pt x="43" y="66"/>
                  <a:pt x="43" y="66"/>
                  <a:pt x="43" y="66"/>
                </a:cubicBezTo>
                <a:cubicBezTo>
                  <a:pt x="60" y="45"/>
                  <a:pt x="83" y="29"/>
                  <a:pt x="110" y="21"/>
                </a:cubicBezTo>
                <a:cubicBezTo>
                  <a:pt x="104" y="40"/>
                  <a:pt x="104" y="40"/>
                  <a:pt x="104" y="40"/>
                </a:cubicBezTo>
                <a:cubicBezTo>
                  <a:pt x="145" y="69"/>
                  <a:pt x="145" y="69"/>
                  <a:pt x="145" y="69"/>
                </a:cubicBezTo>
                <a:cubicBezTo>
                  <a:pt x="185" y="40"/>
                  <a:pt x="185" y="40"/>
                  <a:pt x="185" y="40"/>
                </a:cubicBezTo>
                <a:cubicBezTo>
                  <a:pt x="180" y="22"/>
                  <a:pt x="180" y="22"/>
                  <a:pt x="180" y="22"/>
                </a:cubicBezTo>
                <a:cubicBezTo>
                  <a:pt x="206" y="29"/>
                  <a:pt x="228" y="45"/>
                  <a:pt x="245" y="66"/>
                </a:cubicBezTo>
                <a:cubicBezTo>
                  <a:pt x="229" y="66"/>
                  <a:pt x="229" y="66"/>
                  <a:pt x="229" y="66"/>
                </a:cubicBezTo>
                <a:cubicBezTo>
                  <a:pt x="213" y="114"/>
                  <a:pt x="213" y="114"/>
                  <a:pt x="213" y="114"/>
                </a:cubicBezTo>
                <a:cubicBezTo>
                  <a:pt x="254" y="144"/>
                  <a:pt x="254" y="144"/>
                  <a:pt x="254" y="144"/>
                </a:cubicBezTo>
                <a:cubicBezTo>
                  <a:pt x="270" y="132"/>
                  <a:pt x="270" y="132"/>
                  <a:pt x="270" y="132"/>
                </a:cubicBezTo>
                <a:cubicBezTo>
                  <a:pt x="271" y="136"/>
                  <a:pt x="271" y="140"/>
                  <a:pt x="271" y="143"/>
                </a:cubicBezTo>
                <a:cubicBezTo>
                  <a:pt x="271" y="175"/>
                  <a:pt x="260" y="203"/>
                  <a:pt x="241" y="22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50" name="出自【趣你的PPT】(微信:qunideppt)：最优质的PPT资源库"/>
          <p:cNvSpPr>
            <a:spLocks/>
          </p:cNvSpPr>
          <p:nvPr/>
        </p:nvSpPr>
        <p:spPr bwMode="auto">
          <a:xfrm>
            <a:off x="11128818" y="4537916"/>
            <a:ext cx="94873" cy="89604"/>
          </a:xfrm>
          <a:custGeom>
            <a:avLst/>
            <a:gdLst>
              <a:gd name="T0" fmla="*/ 0 w 54"/>
              <a:gd name="T1" fmla="*/ 20 h 51"/>
              <a:gd name="T2" fmla="*/ 10 w 54"/>
              <a:gd name="T3" fmla="*/ 51 h 51"/>
              <a:gd name="T4" fmla="*/ 43 w 54"/>
              <a:gd name="T5" fmla="*/ 51 h 51"/>
              <a:gd name="T6" fmla="*/ 54 w 54"/>
              <a:gd name="T7" fmla="*/ 20 h 51"/>
              <a:gd name="T8" fmla="*/ 27 w 54"/>
              <a:gd name="T9" fmla="*/ 0 h 51"/>
              <a:gd name="T10" fmla="*/ 0 w 54"/>
              <a:gd name="T11" fmla="*/ 2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4" h="51">
                <a:moveTo>
                  <a:pt x="0" y="20"/>
                </a:moveTo>
                <a:lnTo>
                  <a:pt x="10" y="51"/>
                </a:lnTo>
                <a:lnTo>
                  <a:pt x="43" y="51"/>
                </a:lnTo>
                <a:lnTo>
                  <a:pt x="54" y="20"/>
                </a:lnTo>
                <a:lnTo>
                  <a:pt x="27" y="0"/>
                </a:lnTo>
                <a:lnTo>
                  <a:pt x="0" y="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51" name="出自【趣你的PPT】(微信:qunideppt)：最优质的PPT资源库"/>
          <p:cNvSpPr>
            <a:spLocks/>
          </p:cNvSpPr>
          <p:nvPr/>
        </p:nvSpPr>
        <p:spPr bwMode="auto">
          <a:xfrm>
            <a:off x="3082147" y="3364296"/>
            <a:ext cx="119470" cy="119470"/>
          </a:xfrm>
          <a:custGeom>
            <a:avLst/>
            <a:gdLst>
              <a:gd name="T0" fmla="*/ 120 w 120"/>
              <a:gd name="T1" fmla="*/ 0 h 120"/>
              <a:gd name="T2" fmla="*/ 119 w 120"/>
              <a:gd name="T3" fmla="*/ 0 h 120"/>
              <a:gd name="T4" fmla="*/ 115 w 120"/>
              <a:gd name="T5" fmla="*/ 0 h 120"/>
              <a:gd name="T6" fmla="*/ 5 w 120"/>
              <a:gd name="T7" fmla="*/ 0 h 120"/>
              <a:gd name="T8" fmla="*/ 1 w 120"/>
              <a:gd name="T9" fmla="*/ 0 h 120"/>
              <a:gd name="T10" fmla="*/ 0 w 120"/>
              <a:gd name="T11" fmla="*/ 0 h 120"/>
              <a:gd name="T12" fmla="*/ 0 w 120"/>
              <a:gd name="T13" fmla="*/ 1 h 120"/>
              <a:gd name="T14" fmla="*/ 0 w 120"/>
              <a:gd name="T15" fmla="*/ 5 h 120"/>
              <a:gd name="T16" fmla="*/ 0 w 120"/>
              <a:gd name="T17" fmla="*/ 115 h 120"/>
              <a:gd name="T18" fmla="*/ 0 w 120"/>
              <a:gd name="T19" fmla="*/ 119 h 120"/>
              <a:gd name="T20" fmla="*/ 0 w 120"/>
              <a:gd name="T21" fmla="*/ 120 h 120"/>
              <a:gd name="T22" fmla="*/ 1 w 120"/>
              <a:gd name="T23" fmla="*/ 120 h 120"/>
              <a:gd name="T24" fmla="*/ 5 w 120"/>
              <a:gd name="T25" fmla="*/ 120 h 120"/>
              <a:gd name="T26" fmla="*/ 115 w 120"/>
              <a:gd name="T27" fmla="*/ 120 h 120"/>
              <a:gd name="T28" fmla="*/ 119 w 120"/>
              <a:gd name="T29" fmla="*/ 120 h 120"/>
              <a:gd name="T30" fmla="*/ 120 w 120"/>
              <a:gd name="T31" fmla="*/ 120 h 120"/>
              <a:gd name="T32" fmla="*/ 120 w 120"/>
              <a:gd name="T33" fmla="*/ 119 h 120"/>
              <a:gd name="T34" fmla="*/ 120 w 120"/>
              <a:gd name="T35" fmla="*/ 115 h 120"/>
              <a:gd name="T36" fmla="*/ 120 w 120"/>
              <a:gd name="T37" fmla="*/ 5 h 120"/>
              <a:gd name="T38" fmla="*/ 120 w 120"/>
              <a:gd name="T39" fmla="*/ 1 h 120"/>
              <a:gd name="T40" fmla="*/ 120 w 120"/>
              <a:gd name="T41" fmla="*/ 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20" h="120">
                <a:moveTo>
                  <a:pt x="120" y="0"/>
                </a:moveTo>
                <a:cubicBezTo>
                  <a:pt x="120" y="0"/>
                  <a:pt x="120" y="0"/>
                  <a:pt x="119" y="0"/>
                </a:cubicBezTo>
                <a:cubicBezTo>
                  <a:pt x="119" y="0"/>
                  <a:pt x="117" y="0"/>
                  <a:pt x="115" y="0"/>
                </a:cubicBezTo>
                <a:cubicBezTo>
                  <a:pt x="5" y="0"/>
                  <a:pt x="5" y="0"/>
                  <a:pt x="5" y="0"/>
                </a:cubicBezTo>
                <a:cubicBezTo>
                  <a:pt x="3" y="0"/>
                  <a:pt x="2" y="0"/>
                  <a:pt x="1" y="0"/>
                </a:cubicBezTo>
                <a:cubicBezTo>
                  <a:pt x="1" y="0"/>
                  <a:pt x="1" y="0"/>
                  <a:pt x="0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1"/>
                  <a:pt x="0" y="3"/>
                  <a:pt x="0" y="5"/>
                </a:cubicBezTo>
                <a:cubicBezTo>
                  <a:pt x="0" y="115"/>
                  <a:pt x="0" y="115"/>
                  <a:pt x="0" y="115"/>
                </a:cubicBezTo>
                <a:cubicBezTo>
                  <a:pt x="0" y="117"/>
                  <a:pt x="0" y="118"/>
                  <a:pt x="0" y="119"/>
                </a:cubicBezTo>
                <a:cubicBezTo>
                  <a:pt x="0" y="119"/>
                  <a:pt x="0" y="120"/>
                  <a:pt x="0" y="120"/>
                </a:cubicBezTo>
                <a:cubicBezTo>
                  <a:pt x="1" y="120"/>
                  <a:pt x="1" y="120"/>
                  <a:pt x="1" y="120"/>
                </a:cubicBezTo>
                <a:cubicBezTo>
                  <a:pt x="1" y="120"/>
                  <a:pt x="3" y="120"/>
                  <a:pt x="5" y="120"/>
                </a:cubicBezTo>
                <a:cubicBezTo>
                  <a:pt x="115" y="120"/>
                  <a:pt x="115" y="120"/>
                  <a:pt x="115" y="120"/>
                </a:cubicBezTo>
                <a:cubicBezTo>
                  <a:pt x="117" y="120"/>
                  <a:pt x="118" y="120"/>
                  <a:pt x="119" y="120"/>
                </a:cubicBezTo>
                <a:cubicBezTo>
                  <a:pt x="119" y="120"/>
                  <a:pt x="120" y="120"/>
                  <a:pt x="120" y="120"/>
                </a:cubicBezTo>
                <a:cubicBezTo>
                  <a:pt x="120" y="120"/>
                  <a:pt x="120" y="120"/>
                  <a:pt x="120" y="119"/>
                </a:cubicBezTo>
                <a:cubicBezTo>
                  <a:pt x="120" y="119"/>
                  <a:pt x="120" y="117"/>
                  <a:pt x="120" y="115"/>
                </a:cubicBezTo>
                <a:cubicBezTo>
                  <a:pt x="120" y="5"/>
                  <a:pt x="120" y="5"/>
                  <a:pt x="120" y="5"/>
                </a:cubicBezTo>
                <a:cubicBezTo>
                  <a:pt x="120" y="3"/>
                  <a:pt x="120" y="2"/>
                  <a:pt x="120" y="1"/>
                </a:cubicBezTo>
                <a:cubicBezTo>
                  <a:pt x="120" y="1"/>
                  <a:pt x="120" y="0"/>
                  <a:pt x="1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5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997815" y="3281722"/>
            <a:ext cx="286378" cy="286378"/>
          </a:xfrm>
          <a:custGeom>
            <a:avLst/>
            <a:gdLst>
              <a:gd name="T0" fmla="*/ 248 w 288"/>
              <a:gd name="T1" fmla="*/ 0 h 288"/>
              <a:gd name="T2" fmla="*/ 40 w 288"/>
              <a:gd name="T3" fmla="*/ 0 h 288"/>
              <a:gd name="T4" fmla="*/ 0 w 288"/>
              <a:gd name="T5" fmla="*/ 40 h 288"/>
              <a:gd name="T6" fmla="*/ 0 w 288"/>
              <a:gd name="T7" fmla="*/ 248 h 288"/>
              <a:gd name="T8" fmla="*/ 40 w 288"/>
              <a:gd name="T9" fmla="*/ 288 h 288"/>
              <a:gd name="T10" fmla="*/ 248 w 288"/>
              <a:gd name="T11" fmla="*/ 288 h 288"/>
              <a:gd name="T12" fmla="*/ 288 w 288"/>
              <a:gd name="T13" fmla="*/ 248 h 288"/>
              <a:gd name="T14" fmla="*/ 288 w 288"/>
              <a:gd name="T15" fmla="*/ 40 h 288"/>
              <a:gd name="T16" fmla="*/ 248 w 288"/>
              <a:gd name="T17" fmla="*/ 0 h 288"/>
              <a:gd name="T18" fmla="*/ 24 w 288"/>
              <a:gd name="T19" fmla="*/ 159 h 288"/>
              <a:gd name="T20" fmla="*/ 9 w 288"/>
              <a:gd name="T21" fmla="*/ 144 h 288"/>
              <a:gd name="T22" fmla="*/ 24 w 288"/>
              <a:gd name="T23" fmla="*/ 129 h 288"/>
              <a:gd name="T24" fmla="*/ 39 w 288"/>
              <a:gd name="T25" fmla="*/ 144 h 288"/>
              <a:gd name="T26" fmla="*/ 24 w 288"/>
              <a:gd name="T27" fmla="*/ 159 h 288"/>
              <a:gd name="T28" fmla="*/ 64 w 288"/>
              <a:gd name="T29" fmla="*/ 13 h 288"/>
              <a:gd name="T30" fmla="*/ 79 w 288"/>
              <a:gd name="T31" fmla="*/ 28 h 288"/>
              <a:gd name="T32" fmla="*/ 64 w 288"/>
              <a:gd name="T33" fmla="*/ 43 h 288"/>
              <a:gd name="T34" fmla="*/ 49 w 288"/>
              <a:gd name="T35" fmla="*/ 28 h 288"/>
              <a:gd name="T36" fmla="*/ 64 w 288"/>
              <a:gd name="T37" fmla="*/ 13 h 288"/>
              <a:gd name="T38" fmla="*/ 64 w 288"/>
              <a:gd name="T39" fmla="*/ 275 h 288"/>
              <a:gd name="T40" fmla="*/ 49 w 288"/>
              <a:gd name="T41" fmla="*/ 260 h 288"/>
              <a:gd name="T42" fmla="*/ 64 w 288"/>
              <a:gd name="T43" fmla="*/ 245 h 288"/>
              <a:gd name="T44" fmla="*/ 79 w 288"/>
              <a:gd name="T45" fmla="*/ 260 h 288"/>
              <a:gd name="T46" fmla="*/ 64 w 288"/>
              <a:gd name="T47" fmla="*/ 275 h 288"/>
              <a:gd name="T48" fmla="*/ 199 w 288"/>
              <a:gd name="T49" fmla="*/ 236 h 288"/>
              <a:gd name="T50" fmla="*/ 89 w 288"/>
              <a:gd name="T51" fmla="*/ 236 h 288"/>
              <a:gd name="T52" fmla="*/ 62 w 288"/>
              <a:gd name="T53" fmla="*/ 226 h 288"/>
              <a:gd name="T54" fmla="*/ 52 w 288"/>
              <a:gd name="T55" fmla="*/ 199 h 288"/>
              <a:gd name="T56" fmla="*/ 52 w 288"/>
              <a:gd name="T57" fmla="*/ 89 h 288"/>
              <a:gd name="T58" fmla="*/ 62 w 288"/>
              <a:gd name="T59" fmla="*/ 62 h 288"/>
              <a:gd name="T60" fmla="*/ 89 w 288"/>
              <a:gd name="T61" fmla="*/ 52 h 288"/>
              <a:gd name="T62" fmla="*/ 199 w 288"/>
              <a:gd name="T63" fmla="*/ 52 h 288"/>
              <a:gd name="T64" fmla="*/ 226 w 288"/>
              <a:gd name="T65" fmla="*/ 62 h 288"/>
              <a:gd name="T66" fmla="*/ 236 w 288"/>
              <a:gd name="T67" fmla="*/ 89 h 288"/>
              <a:gd name="T68" fmla="*/ 236 w 288"/>
              <a:gd name="T69" fmla="*/ 199 h 288"/>
              <a:gd name="T70" fmla="*/ 226 w 288"/>
              <a:gd name="T71" fmla="*/ 226 h 288"/>
              <a:gd name="T72" fmla="*/ 200 w 288"/>
              <a:gd name="T73" fmla="*/ 236 h 288"/>
              <a:gd name="T74" fmla="*/ 199 w 288"/>
              <a:gd name="T75" fmla="*/ 236 h 288"/>
              <a:gd name="T76" fmla="*/ 223 w 288"/>
              <a:gd name="T77" fmla="*/ 275 h 288"/>
              <a:gd name="T78" fmla="*/ 208 w 288"/>
              <a:gd name="T79" fmla="*/ 260 h 288"/>
              <a:gd name="T80" fmla="*/ 223 w 288"/>
              <a:gd name="T81" fmla="*/ 245 h 288"/>
              <a:gd name="T82" fmla="*/ 238 w 288"/>
              <a:gd name="T83" fmla="*/ 260 h 288"/>
              <a:gd name="T84" fmla="*/ 223 w 288"/>
              <a:gd name="T85" fmla="*/ 275 h 288"/>
              <a:gd name="T86" fmla="*/ 223 w 288"/>
              <a:gd name="T87" fmla="*/ 43 h 288"/>
              <a:gd name="T88" fmla="*/ 208 w 288"/>
              <a:gd name="T89" fmla="*/ 28 h 288"/>
              <a:gd name="T90" fmla="*/ 223 w 288"/>
              <a:gd name="T91" fmla="*/ 13 h 288"/>
              <a:gd name="T92" fmla="*/ 238 w 288"/>
              <a:gd name="T93" fmla="*/ 28 h 288"/>
              <a:gd name="T94" fmla="*/ 223 w 288"/>
              <a:gd name="T95" fmla="*/ 43 h 288"/>
              <a:gd name="T96" fmla="*/ 264 w 288"/>
              <a:gd name="T97" fmla="*/ 159 h 288"/>
              <a:gd name="T98" fmla="*/ 249 w 288"/>
              <a:gd name="T99" fmla="*/ 144 h 288"/>
              <a:gd name="T100" fmla="*/ 264 w 288"/>
              <a:gd name="T101" fmla="*/ 129 h 288"/>
              <a:gd name="T102" fmla="*/ 279 w 288"/>
              <a:gd name="T103" fmla="*/ 144 h 288"/>
              <a:gd name="T104" fmla="*/ 264 w 288"/>
              <a:gd name="T105" fmla="*/ 159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88" h="288">
                <a:moveTo>
                  <a:pt x="248" y="0"/>
                </a:moveTo>
                <a:cubicBezTo>
                  <a:pt x="40" y="0"/>
                  <a:pt x="40" y="0"/>
                  <a:pt x="40" y="0"/>
                </a:cubicBezTo>
                <a:cubicBezTo>
                  <a:pt x="13" y="0"/>
                  <a:pt x="0" y="13"/>
                  <a:pt x="0" y="40"/>
                </a:cubicBezTo>
                <a:cubicBezTo>
                  <a:pt x="0" y="248"/>
                  <a:pt x="0" y="248"/>
                  <a:pt x="0" y="248"/>
                </a:cubicBezTo>
                <a:cubicBezTo>
                  <a:pt x="0" y="275"/>
                  <a:pt x="13" y="288"/>
                  <a:pt x="40" y="288"/>
                </a:cubicBezTo>
                <a:cubicBezTo>
                  <a:pt x="248" y="288"/>
                  <a:pt x="248" y="288"/>
                  <a:pt x="248" y="288"/>
                </a:cubicBezTo>
                <a:cubicBezTo>
                  <a:pt x="275" y="288"/>
                  <a:pt x="288" y="275"/>
                  <a:pt x="288" y="248"/>
                </a:cubicBezTo>
                <a:cubicBezTo>
                  <a:pt x="288" y="40"/>
                  <a:pt x="288" y="40"/>
                  <a:pt x="288" y="40"/>
                </a:cubicBezTo>
                <a:cubicBezTo>
                  <a:pt x="288" y="13"/>
                  <a:pt x="275" y="0"/>
                  <a:pt x="248" y="0"/>
                </a:cubicBezTo>
                <a:close/>
                <a:moveTo>
                  <a:pt x="24" y="159"/>
                </a:moveTo>
                <a:cubicBezTo>
                  <a:pt x="16" y="159"/>
                  <a:pt x="9" y="153"/>
                  <a:pt x="9" y="144"/>
                </a:cubicBezTo>
                <a:cubicBezTo>
                  <a:pt x="9" y="136"/>
                  <a:pt x="16" y="129"/>
                  <a:pt x="24" y="129"/>
                </a:cubicBezTo>
                <a:cubicBezTo>
                  <a:pt x="32" y="129"/>
                  <a:pt x="39" y="136"/>
                  <a:pt x="39" y="144"/>
                </a:cubicBezTo>
                <a:cubicBezTo>
                  <a:pt x="39" y="153"/>
                  <a:pt x="32" y="159"/>
                  <a:pt x="24" y="159"/>
                </a:cubicBezTo>
                <a:close/>
                <a:moveTo>
                  <a:pt x="64" y="13"/>
                </a:moveTo>
                <a:cubicBezTo>
                  <a:pt x="73" y="13"/>
                  <a:pt x="79" y="20"/>
                  <a:pt x="79" y="28"/>
                </a:cubicBezTo>
                <a:cubicBezTo>
                  <a:pt x="79" y="36"/>
                  <a:pt x="73" y="43"/>
                  <a:pt x="64" y="43"/>
                </a:cubicBezTo>
                <a:cubicBezTo>
                  <a:pt x="56" y="43"/>
                  <a:pt x="50" y="36"/>
                  <a:pt x="49" y="28"/>
                </a:cubicBezTo>
                <a:cubicBezTo>
                  <a:pt x="50" y="20"/>
                  <a:pt x="56" y="13"/>
                  <a:pt x="64" y="13"/>
                </a:cubicBezTo>
                <a:close/>
                <a:moveTo>
                  <a:pt x="64" y="275"/>
                </a:moveTo>
                <a:cubicBezTo>
                  <a:pt x="56" y="275"/>
                  <a:pt x="50" y="268"/>
                  <a:pt x="49" y="260"/>
                </a:cubicBezTo>
                <a:cubicBezTo>
                  <a:pt x="50" y="252"/>
                  <a:pt x="56" y="245"/>
                  <a:pt x="64" y="245"/>
                </a:cubicBezTo>
                <a:cubicBezTo>
                  <a:pt x="73" y="245"/>
                  <a:pt x="79" y="252"/>
                  <a:pt x="79" y="260"/>
                </a:cubicBezTo>
                <a:cubicBezTo>
                  <a:pt x="79" y="268"/>
                  <a:pt x="73" y="275"/>
                  <a:pt x="64" y="275"/>
                </a:cubicBezTo>
                <a:close/>
                <a:moveTo>
                  <a:pt x="199" y="236"/>
                </a:moveTo>
                <a:cubicBezTo>
                  <a:pt x="89" y="236"/>
                  <a:pt x="89" y="236"/>
                  <a:pt x="89" y="236"/>
                </a:cubicBezTo>
                <a:cubicBezTo>
                  <a:pt x="79" y="236"/>
                  <a:pt x="69" y="234"/>
                  <a:pt x="62" y="226"/>
                </a:cubicBezTo>
                <a:cubicBezTo>
                  <a:pt x="54" y="219"/>
                  <a:pt x="52" y="209"/>
                  <a:pt x="52" y="199"/>
                </a:cubicBezTo>
                <a:cubicBezTo>
                  <a:pt x="52" y="89"/>
                  <a:pt x="52" y="89"/>
                  <a:pt x="52" y="89"/>
                </a:cubicBezTo>
                <a:cubicBezTo>
                  <a:pt x="52" y="79"/>
                  <a:pt x="54" y="69"/>
                  <a:pt x="62" y="62"/>
                </a:cubicBezTo>
                <a:cubicBezTo>
                  <a:pt x="69" y="54"/>
                  <a:pt x="79" y="52"/>
                  <a:pt x="89" y="52"/>
                </a:cubicBezTo>
                <a:cubicBezTo>
                  <a:pt x="199" y="52"/>
                  <a:pt x="199" y="52"/>
                  <a:pt x="199" y="52"/>
                </a:cubicBezTo>
                <a:cubicBezTo>
                  <a:pt x="209" y="52"/>
                  <a:pt x="219" y="54"/>
                  <a:pt x="226" y="62"/>
                </a:cubicBezTo>
                <a:cubicBezTo>
                  <a:pt x="234" y="69"/>
                  <a:pt x="237" y="79"/>
                  <a:pt x="236" y="89"/>
                </a:cubicBezTo>
                <a:cubicBezTo>
                  <a:pt x="236" y="199"/>
                  <a:pt x="236" y="199"/>
                  <a:pt x="236" y="199"/>
                </a:cubicBezTo>
                <a:cubicBezTo>
                  <a:pt x="237" y="209"/>
                  <a:pt x="234" y="219"/>
                  <a:pt x="226" y="226"/>
                </a:cubicBezTo>
                <a:cubicBezTo>
                  <a:pt x="219" y="234"/>
                  <a:pt x="209" y="236"/>
                  <a:pt x="200" y="236"/>
                </a:cubicBezTo>
                <a:cubicBezTo>
                  <a:pt x="199" y="236"/>
                  <a:pt x="199" y="236"/>
                  <a:pt x="199" y="236"/>
                </a:cubicBezTo>
                <a:close/>
                <a:moveTo>
                  <a:pt x="223" y="275"/>
                </a:moveTo>
                <a:cubicBezTo>
                  <a:pt x="215" y="275"/>
                  <a:pt x="208" y="268"/>
                  <a:pt x="208" y="260"/>
                </a:cubicBezTo>
                <a:cubicBezTo>
                  <a:pt x="208" y="252"/>
                  <a:pt x="215" y="245"/>
                  <a:pt x="223" y="245"/>
                </a:cubicBezTo>
                <a:cubicBezTo>
                  <a:pt x="231" y="245"/>
                  <a:pt x="238" y="252"/>
                  <a:pt x="238" y="260"/>
                </a:cubicBezTo>
                <a:cubicBezTo>
                  <a:pt x="238" y="268"/>
                  <a:pt x="231" y="275"/>
                  <a:pt x="223" y="275"/>
                </a:cubicBezTo>
                <a:close/>
                <a:moveTo>
                  <a:pt x="223" y="43"/>
                </a:moveTo>
                <a:cubicBezTo>
                  <a:pt x="215" y="43"/>
                  <a:pt x="208" y="36"/>
                  <a:pt x="208" y="28"/>
                </a:cubicBezTo>
                <a:cubicBezTo>
                  <a:pt x="208" y="20"/>
                  <a:pt x="215" y="13"/>
                  <a:pt x="223" y="13"/>
                </a:cubicBezTo>
                <a:cubicBezTo>
                  <a:pt x="231" y="13"/>
                  <a:pt x="238" y="20"/>
                  <a:pt x="238" y="28"/>
                </a:cubicBezTo>
                <a:cubicBezTo>
                  <a:pt x="238" y="36"/>
                  <a:pt x="231" y="43"/>
                  <a:pt x="223" y="43"/>
                </a:cubicBezTo>
                <a:close/>
                <a:moveTo>
                  <a:pt x="264" y="159"/>
                </a:moveTo>
                <a:cubicBezTo>
                  <a:pt x="256" y="159"/>
                  <a:pt x="249" y="153"/>
                  <a:pt x="249" y="144"/>
                </a:cubicBezTo>
                <a:cubicBezTo>
                  <a:pt x="249" y="136"/>
                  <a:pt x="256" y="129"/>
                  <a:pt x="264" y="129"/>
                </a:cubicBezTo>
                <a:cubicBezTo>
                  <a:pt x="273" y="129"/>
                  <a:pt x="279" y="136"/>
                  <a:pt x="279" y="144"/>
                </a:cubicBezTo>
                <a:cubicBezTo>
                  <a:pt x="279" y="153"/>
                  <a:pt x="273" y="159"/>
                  <a:pt x="264" y="1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5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180715" y="3856233"/>
            <a:ext cx="251240" cy="286378"/>
          </a:xfrm>
          <a:custGeom>
            <a:avLst/>
            <a:gdLst>
              <a:gd name="T0" fmla="*/ 0 w 143"/>
              <a:gd name="T1" fmla="*/ 163 h 163"/>
              <a:gd name="T2" fmla="*/ 143 w 143"/>
              <a:gd name="T3" fmla="*/ 0 h 163"/>
              <a:gd name="T4" fmla="*/ 22 w 143"/>
              <a:gd name="T5" fmla="*/ 151 h 163"/>
              <a:gd name="T6" fmla="*/ 8 w 143"/>
              <a:gd name="T7" fmla="*/ 137 h 163"/>
              <a:gd name="T8" fmla="*/ 22 w 143"/>
              <a:gd name="T9" fmla="*/ 151 h 163"/>
              <a:gd name="T10" fmla="*/ 8 w 143"/>
              <a:gd name="T11" fmla="*/ 126 h 163"/>
              <a:gd name="T12" fmla="*/ 22 w 143"/>
              <a:gd name="T13" fmla="*/ 112 h 163"/>
              <a:gd name="T14" fmla="*/ 22 w 143"/>
              <a:gd name="T15" fmla="*/ 101 h 163"/>
              <a:gd name="T16" fmla="*/ 8 w 143"/>
              <a:gd name="T17" fmla="*/ 87 h 163"/>
              <a:gd name="T18" fmla="*/ 22 w 143"/>
              <a:gd name="T19" fmla="*/ 101 h 163"/>
              <a:gd name="T20" fmla="*/ 8 w 143"/>
              <a:gd name="T21" fmla="*/ 77 h 163"/>
              <a:gd name="T22" fmla="*/ 22 w 143"/>
              <a:gd name="T23" fmla="*/ 62 h 163"/>
              <a:gd name="T24" fmla="*/ 22 w 143"/>
              <a:gd name="T25" fmla="*/ 52 h 163"/>
              <a:gd name="T26" fmla="*/ 8 w 143"/>
              <a:gd name="T27" fmla="*/ 37 h 163"/>
              <a:gd name="T28" fmla="*/ 22 w 143"/>
              <a:gd name="T29" fmla="*/ 52 h 163"/>
              <a:gd name="T30" fmla="*/ 8 w 143"/>
              <a:gd name="T31" fmla="*/ 27 h 163"/>
              <a:gd name="T32" fmla="*/ 22 w 143"/>
              <a:gd name="T33" fmla="*/ 12 h 163"/>
              <a:gd name="T34" fmla="*/ 112 w 143"/>
              <a:gd name="T35" fmla="*/ 143 h 163"/>
              <a:gd name="T36" fmla="*/ 30 w 143"/>
              <a:gd name="T37" fmla="*/ 91 h 163"/>
              <a:gd name="T38" fmla="*/ 112 w 143"/>
              <a:gd name="T39" fmla="*/ 143 h 163"/>
              <a:gd name="T40" fmla="*/ 30 w 143"/>
              <a:gd name="T41" fmla="*/ 71 h 163"/>
              <a:gd name="T42" fmla="*/ 112 w 143"/>
              <a:gd name="T43" fmla="*/ 20 h 163"/>
              <a:gd name="T44" fmla="*/ 135 w 143"/>
              <a:gd name="T45" fmla="*/ 151 h 163"/>
              <a:gd name="T46" fmla="*/ 121 w 143"/>
              <a:gd name="T47" fmla="*/ 137 h 163"/>
              <a:gd name="T48" fmla="*/ 135 w 143"/>
              <a:gd name="T49" fmla="*/ 151 h 163"/>
              <a:gd name="T50" fmla="*/ 121 w 143"/>
              <a:gd name="T51" fmla="*/ 126 h 163"/>
              <a:gd name="T52" fmla="*/ 135 w 143"/>
              <a:gd name="T53" fmla="*/ 112 h 163"/>
              <a:gd name="T54" fmla="*/ 135 w 143"/>
              <a:gd name="T55" fmla="*/ 101 h 163"/>
              <a:gd name="T56" fmla="*/ 121 w 143"/>
              <a:gd name="T57" fmla="*/ 87 h 163"/>
              <a:gd name="T58" fmla="*/ 135 w 143"/>
              <a:gd name="T59" fmla="*/ 101 h 163"/>
              <a:gd name="T60" fmla="*/ 121 w 143"/>
              <a:gd name="T61" fmla="*/ 77 h 163"/>
              <a:gd name="T62" fmla="*/ 135 w 143"/>
              <a:gd name="T63" fmla="*/ 62 h 163"/>
              <a:gd name="T64" fmla="*/ 135 w 143"/>
              <a:gd name="T65" fmla="*/ 52 h 163"/>
              <a:gd name="T66" fmla="*/ 121 w 143"/>
              <a:gd name="T67" fmla="*/ 37 h 163"/>
              <a:gd name="T68" fmla="*/ 135 w 143"/>
              <a:gd name="T69" fmla="*/ 52 h 163"/>
              <a:gd name="T70" fmla="*/ 121 w 143"/>
              <a:gd name="T71" fmla="*/ 27 h 163"/>
              <a:gd name="T72" fmla="*/ 135 w 143"/>
              <a:gd name="T73" fmla="*/ 12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3" h="163">
                <a:moveTo>
                  <a:pt x="0" y="0"/>
                </a:moveTo>
                <a:lnTo>
                  <a:pt x="0" y="163"/>
                </a:lnTo>
                <a:lnTo>
                  <a:pt x="143" y="163"/>
                </a:lnTo>
                <a:lnTo>
                  <a:pt x="143" y="0"/>
                </a:lnTo>
                <a:lnTo>
                  <a:pt x="0" y="0"/>
                </a:lnTo>
                <a:close/>
                <a:moveTo>
                  <a:pt x="22" y="151"/>
                </a:moveTo>
                <a:lnTo>
                  <a:pt x="8" y="151"/>
                </a:lnTo>
                <a:lnTo>
                  <a:pt x="8" y="137"/>
                </a:lnTo>
                <a:lnTo>
                  <a:pt x="22" y="137"/>
                </a:lnTo>
                <a:lnTo>
                  <a:pt x="22" y="151"/>
                </a:lnTo>
                <a:close/>
                <a:moveTo>
                  <a:pt x="22" y="126"/>
                </a:moveTo>
                <a:lnTo>
                  <a:pt x="8" y="126"/>
                </a:lnTo>
                <a:lnTo>
                  <a:pt x="8" y="112"/>
                </a:lnTo>
                <a:lnTo>
                  <a:pt x="22" y="112"/>
                </a:lnTo>
                <a:lnTo>
                  <a:pt x="22" y="126"/>
                </a:lnTo>
                <a:close/>
                <a:moveTo>
                  <a:pt x="22" y="101"/>
                </a:moveTo>
                <a:lnTo>
                  <a:pt x="8" y="101"/>
                </a:lnTo>
                <a:lnTo>
                  <a:pt x="8" y="87"/>
                </a:lnTo>
                <a:lnTo>
                  <a:pt x="22" y="87"/>
                </a:lnTo>
                <a:lnTo>
                  <a:pt x="22" y="101"/>
                </a:lnTo>
                <a:close/>
                <a:moveTo>
                  <a:pt x="22" y="77"/>
                </a:moveTo>
                <a:lnTo>
                  <a:pt x="8" y="77"/>
                </a:lnTo>
                <a:lnTo>
                  <a:pt x="8" y="62"/>
                </a:lnTo>
                <a:lnTo>
                  <a:pt x="22" y="62"/>
                </a:lnTo>
                <a:lnTo>
                  <a:pt x="22" y="77"/>
                </a:lnTo>
                <a:close/>
                <a:moveTo>
                  <a:pt x="22" y="52"/>
                </a:moveTo>
                <a:lnTo>
                  <a:pt x="8" y="52"/>
                </a:lnTo>
                <a:lnTo>
                  <a:pt x="8" y="37"/>
                </a:lnTo>
                <a:lnTo>
                  <a:pt x="22" y="37"/>
                </a:lnTo>
                <a:lnTo>
                  <a:pt x="22" y="52"/>
                </a:lnTo>
                <a:close/>
                <a:moveTo>
                  <a:pt x="22" y="27"/>
                </a:moveTo>
                <a:lnTo>
                  <a:pt x="8" y="27"/>
                </a:lnTo>
                <a:lnTo>
                  <a:pt x="8" y="12"/>
                </a:lnTo>
                <a:lnTo>
                  <a:pt x="22" y="12"/>
                </a:lnTo>
                <a:lnTo>
                  <a:pt x="22" y="27"/>
                </a:lnTo>
                <a:close/>
                <a:moveTo>
                  <a:pt x="112" y="143"/>
                </a:moveTo>
                <a:lnTo>
                  <a:pt x="30" y="143"/>
                </a:lnTo>
                <a:lnTo>
                  <a:pt x="30" y="91"/>
                </a:lnTo>
                <a:lnTo>
                  <a:pt x="112" y="91"/>
                </a:lnTo>
                <a:lnTo>
                  <a:pt x="112" y="143"/>
                </a:lnTo>
                <a:close/>
                <a:moveTo>
                  <a:pt x="112" y="71"/>
                </a:moveTo>
                <a:lnTo>
                  <a:pt x="30" y="71"/>
                </a:lnTo>
                <a:lnTo>
                  <a:pt x="30" y="20"/>
                </a:lnTo>
                <a:lnTo>
                  <a:pt x="112" y="20"/>
                </a:lnTo>
                <a:lnTo>
                  <a:pt x="112" y="71"/>
                </a:lnTo>
                <a:close/>
                <a:moveTo>
                  <a:pt x="135" y="151"/>
                </a:moveTo>
                <a:lnTo>
                  <a:pt x="121" y="151"/>
                </a:lnTo>
                <a:lnTo>
                  <a:pt x="121" y="137"/>
                </a:lnTo>
                <a:lnTo>
                  <a:pt x="135" y="137"/>
                </a:lnTo>
                <a:lnTo>
                  <a:pt x="135" y="151"/>
                </a:lnTo>
                <a:close/>
                <a:moveTo>
                  <a:pt x="135" y="126"/>
                </a:moveTo>
                <a:lnTo>
                  <a:pt x="121" y="126"/>
                </a:lnTo>
                <a:lnTo>
                  <a:pt x="121" y="112"/>
                </a:lnTo>
                <a:lnTo>
                  <a:pt x="135" y="112"/>
                </a:lnTo>
                <a:lnTo>
                  <a:pt x="135" y="126"/>
                </a:lnTo>
                <a:close/>
                <a:moveTo>
                  <a:pt x="135" y="101"/>
                </a:moveTo>
                <a:lnTo>
                  <a:pt x="121" y="101"/>
                </a:lnTo>
                <a:lnTo>
                  <a:pt x="121" y="87"/>
                </a:lnTo>
                <a:lnTo>
                  <a:pt x="135" y="87"/>
                </a:lnTo>
                <a:lnTo>
                  <a:pt x="135" y="101"/>
                </a:lnTo>
                <a:close/>
                <a:moveTo>
                  <a:pt x="135" y="77"/>
                </a:moveTo>
                <a:lnTo>
                  <a:pt x="121" y="77"/>
                </a:lnTo>
                <a:lnTo>
                  <a:pt x="121" y="62"/>
                </a:lnTo>
                <a:lnTo>
                  <a:pt x="135" y="62"/>
                </a:lnTo>
                <a:lnTo>
                  <a:pt x="135" y="77"/>
                </a:lnTo>
                <a:close/>
                <a:moveTo>
                  <a:pt x="135" y="52"/>
                </a:moveTo>
                <a:lnTo>
                  <a:pt x="121" y="52"/>
                </a:lnTo>
                <a:lnTo>
                  <a:pt x="121" y="37"/>
                </a:lnTo>
                <a:lnTo>
                  <a:pt x="135" y="37"/>
                </a:lnTo>
                <a:lnTo>
                  <a:pt x="135" y="52"/>
                </a:lnTo>
                <a:close/>
                <a:moveTo>
                  <a:pt x="135" y="27"/>
                </a:moveTo>
                <a:lnTo>
                  <a:pt x="121" y="27"/>
                </a:lnTo>
                <a:lnTo>
                  <a:pt x="121" y="12"/>
                </a:lnTo>
                <a:lnTo>
                  <a:pt x="135" y="12"/>
                </a:lnTo>
                <a:lnTo>
                  <a:pt x="135" y="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5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200040" y="5003499"/>
            <a:ext cx="216101" cy="286378"/>
          </a:xfrm>
          <a:custGeom>
            <a:avLst/>
            <a:gdLst>
              <a:gd name="T0" fmla="*/ 191 w 217"/>
              <a:gd name="T1" fmla="*/ 36 h 288"/>
              <a:gd name="T2" fmla="*/ 156 w 217"/>
              <a:gd name="T3" fmla="*/ 0 h 288"/>
              <a:gd name="T4" fmla="*/ 60 w 217"/>
              <a:gd name="T5" fmla="*/ 0 h 288"/>
              <a:gd name="T6" fmla="*/ 27 w 217"/>
              <a:gd name="T7" fmla="*/ 36 h 288"/>
              <a:gd name="T8" fmla="*/ 0 w 217"/>
              <a:gd name="T9" fmla="*/ 36 h 288"/>
              <a:gd name="T10" fmla="*/ 0 w 217"/>
              <a:gd name="T11" fmla="*/ 288 h 288"/>
              <a:gd name="T12" fmla="*/ 217 w 217"/>
              <a:gd name="T13" fmla="*/ 288 h 288"/>
              <a:gd name="T14" fmla="*/ 217 w 217"/>
              <a:gd name="T15" fmla="*/ 36 h 288"/>
              <a:gd name="T16" fmla="*/ 191 w 217"/>
              <a:gd name="T17" fmla="*/ 36 h 288"/>
              <a:gd name="T18" fmla="*/ 74 w 217"/>
              <a:gd name="T19" fmla="*/ 16 h 288"/>
              <a:gd name="T20" fmla="*/ 142 w 217"/>
              <a:gd name="T21" fmla="*/ 16 h 288"/>
              <a:gd name="T22" fmla="*/ 150 w 217"/>
              <a:gd name="T23" fmla="*/ 24 h 288"/>
              <a:gd name="T24" fmla="*/ 142 w 217"/>
              <a:gd name="T25" fmla="*/ 33 h 288"/>
              <a:gd name="T26" fmla="*/ 74 w 217"/>
              <a:gd name="T27" fmla="*/ 33 h 288"/>
              <a:gd name="T28" fmla="*/ 65 w 217"/>
              <a:gd name="T29" fmla="*/ 24 h 288"/>
              <a:gd name="T30" fmla="*/ 74 w 217"/>
              <a:gd name="T31" fmla="*/ 16 h 288"/>
              <a:gd name="T32" fmla="*/ 180 w 217"/>
              <a:gd name="T33" fmla="*/ 260 h 288"/>
              <a:gd name="T34" fmla="*/ 36 w 217"/>
              <a:gd name="T35" fmla="*/ 260 h 288"/>
              <a:gd name="T36" fmla="*/ 36 w 217"/>
              <a:gd name="T37" fmla="*/ 67 h 288"/>
              <a:gd name="T38" fmla="*/ 74 w 217"/>
              <a:gd name="T39" fmla="*/ 67 h 288"/>
              <a:gd name="T40" fmla="*/ 70 w 217"/>
              <a:gd name="T41" fmla="*/ 79 h 288"/>
              <a:gd name="T42" fmla="*/ 70 w 217"/>
              <a:gd name="T43" fmla="*/ 80 h 288"/>
              <a:gd name="T44" fmla="*/ 80 w 217"/>
              <a:gd name="T45" fmla="*/ 87 h 288"/>
              <a:gd name="T46" fmla="*/ 138 w 217"/>
              <a:gd name="T47" fmla="*/ 87 h 288"/>
              <a:gd name="T48" fmla="*/ 148 w 217"/>
              <a:gd name="T49" fmla="*/ 80 h 288"/>
              <a:gd name="T50" fmla="*/ 148 w 217"/>
              <a:gd name="T51" fmla="*/ 79 h 288"/>
              <a:gd name="T52" fmla="*/ 144 w 217"/>
              <a:gd name="T53" fmla="*/ 67 h 288"/>
              <a:gd name="T54" fmla="*/ 180 w 217"/>
              <a:gd name="T55" fmla="*/ 67 h 288"/>
              <a:gd name="T56" fmla="*/ 180 w 217"/>
              <a:gd name="T57" fmla="*/ 26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17" h="288">
                <a:moveTo>
                  <a:pt x="191" y="36"/>
                </a:moveTo>
                <a:cubicBezTo>
                  <a:pt x="183" y="21"/>
                  <a:pt x="169" y="0"/>
                  <a:pt x="156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48" y="0"/>
                  <a:pt x="35" y="19"/>
                  <a:pt x="27" y="3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288"/>
                  <a:pt x="0" y="288"/>
                  <a:pt x="0" y="288"/>
                </a:cubicBezTo>
                <a:cubicBezTo>
                  <a:pt x="217" y="288"/>
                  <a:pt x="217" y="288"/>
                  <a:pt x="217" y="288"/>
                </a:cubicBezTo>
                <a:cubicBezTo>
                  <a:pt x="217" y="36"/>
                  <a:pt x="217" y="36"/>
                  <a:pt x="217" y="36"/>
                </a:cubicBezTo>
                <a:lnTo>
                  <a:pt x="191" y="36"/>
                </a:lnTo>
                <a:close/>
                <a:moveTo>
                  <a:pt x="74" y="16"/>
                </a:moveTo>
                <a:cubicBezTo>
                  <a:pt x="142" y="16"/>
                  <a:pt x="142" y="16"/>
                  <a:pt x="142" y="16"/>
                </a:cubicBezTo>
                <a:cubicBezTo>
                  <a:pt x="146" y="16"/>
                  <a:pt x="150" y="20"/>
                  <a:pt x="150" y="24"/>
                </a:cubicBezTo>
                <a:cubicBezTo>
                  <a:pt x="150" y="29"/>
                  <a:pt x="146" y="33"/>
                  <a:pt x="142" y="33"/>
                </a:cubicBezTo>
                <a:cubicBezTo>
                  <a:pt x="74" y="33"/>
                  <a:pt x="74" y="33"/>
                  <a:pt x="74" y="33"/>
                </a:cubicBezTo>
                <a:cubicBezTo>
                  <a:pt x="69" y="33"/>
                  <a:pt x="65" y="29"/>
                  <a:pt x="65" y="24"/>
                </a:cubicBezTo>
                <a:cubicBezTo>
                  <a:pt x="65" y="20"/>
                  <a:pt x="69" y="16"/>
                  <a:pt x="74" y="16"/>
                </a:cubicBezTo>
                <a:close/>
                <a:moveTo>
                  <a:pt x="180" y="260"/>
                </a:moveTo>
                <a:cubicBezTo>
                  <a:pt x="36" y="260"/>
                  <a:pt x="36" y="260"/>
                  <a:pt x="36" y="260"/>
                </a:cubicBezTo>
                <a:cubicBezTo>
                  <a:pt x="36" y="67"/>
                  <a:pt x="36" y="67"/>
                  <a:pt x="36" y="67"/>
                </a:cubicBezTo>
                <a:cubicBezTo>
                  <a:pt x="74" y="67"/>
                  <a:pt x="74" y="67"/>
                  <a:pt x="74" y="67"/>
                </a:cubicBezTo>
                <a:cubicBezTo>
                  <a:pt x="72" y="72"/>
                  <a:pt x="70" y="78"/>
                  <a:pt x="70" y="79"/>
                </a:cubicBezTo>
                <a:cubicBezTo>
                  <a:pt x="70" y="80"/>
                  <a:pt x="70" y="80"/>
                  <a:pt x="70" y="80"/>
                </a:cubicBezTo>
                <a:cubicBezTo>
                  <a:pt x="70" y="84"/>
                  <a:pt x="74" y="87"/>
                  <a:pt x="80" y="87"/>
                </a:cubicBezTo>
                <a:cubicBezTo>
                  <a:pt x="138" y="87"/>
                  <a:pt x="138" y="87"/>
                  <a:pt x="138" y="87"/>
                </a:cubicBezTo>
                <a:cubicBezTo>
                  <a:pt x="143" y="87"/>
                  <a:pt x="148" y="84"/>
                  <a:pt x="148" y="80"/>
                </a:cubicBezTo>
                <a:cubicBezTo>
                  <a:pt x="148" y="79"/>
                  <a:pt x="148" y="79"/>
                  <a:pt x="148" y="79"/>
                </a:cubicBezTo>
                <a:cubicBezTo>
                  <a:pt x="148" y="78"/>
                  <a:pt x="146" y="72"/>
                  <a:pt x="144" y="67"/>
                </a:cubicBezTo>
                <a:cubicBezTo>
                  <a:pt x="180" y="67"/>
                  <a:pt x="180" y="67"/>
                  <a:pt x="180" y="67"/>
                </a:cubicBezTo>
                <a:lnTo>
                  <a:pt x="180" y="2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5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0146701" y="5082560"/>
            <a:ext cx="22841" cy="175692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5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930601" y="5036880"/>
            <a:ext cx="191504" cy="221372"/>
          </a:xfrm>
          <a:custGeom>
            <a:avLst/>
            <a:gdLst>
              <a:gd name="T0" fmla="*/ 176 w 192"/>
              <a:gd name="T1" fmla="*/ 46 h 222"/>
              <a:gd name="T2" fmla="*/ 132 w 192"/>
              <a:gd name="T3" fmla="*/ 0 h 222"/>
              <a:gd name="T4" fmla="*/ 60 w 192"/>
              <a:gd name="T5" fmla="*/ 0 h 222"/>
              <a:gd name="T6" fmla="*/ 18 w 192"/>
              <a:gd name="T7" fmla="*/ 46 h 222"/>
              <a:gd name="T8" fmla="*/ 0 w 192"/>
              <a:gd name="T9" fmla="*/ 46 h 222"/>
              <a:gd name="T10" fmla="*/ 0 w 192"/>
              <a:gd name="T11" fmla="*/ 222 h 222"/>
              <a:gd name="T12" fmla="*/ 192 w 192"/>
              <a:gd name="T13" fmla="*/ 222 h 222"/>
              <a:gd name="T14" fmla="*/ 192 w 192"/>
              <a:gd name="T15" fmla="*/ 46 h 222"/>
              <a:gd name="T16" fmla="*/ 176 w 192"/>
              <a:gd name="T17" fmla="*/ 46 h 222"/>
              <a:gd name="T18" fmla="*/ 113 w 192"/>
              <a:gd name="T19" fmla="*/ 42 h 222"/>
              <a:gd name="T20" fmla="*/ 77 w 192"/>
              <a:gd name="T21" fmla="*/ 42 h 222"/>
              <a:gd name="T22" fmla="*/ 67 w 192"/>
              <a:gd name="T23" fmla="*/ 31 h 222"/>
              <a:gd name="T24" fmla="*/ 77 w 192"/>
              <a:gd name="T25" fmla="*/ 20 h 222"/>
              <a:gd name="T26" fmla="*/ 113 w 192"/>
              <a:gd name="T27" fmla="*/ 20 h 222"/>
              <a:gd name="T28" fmla="*/ 124 w 192"/>
              <a:gd name="T29" fmla="*/ 31 h 222"/>
              <a:gd name="T30" fmla="*/ 113 w 192"/>
              <a:gd name="T31" fmla="*/ 42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92" h="222">
                <a:moveTo>
                  <a:pt x="176" y="46"/>
                </a:moveTo>
                <a:cubicBezTo>
                  <a:pt x="166" y="26"/>
                  <a:pt x="148" y="0"/>
                  <a:pt x="132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45" y="0"/>
                  <a:pt x="29" y="25"/>
                  <a:pt x="18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222"/>
                  <a:pt x="0" y="222"/>
                  <a:pt x="0" y="222"/>
                </a:cubicBezTo>
                <a:cubicBezTo>
                  <a:pt x="192" y="222"/>
                  <a:pt x="192" y="222"/>
                  <a:pt x="192" y="222"/>
                </a:cubicBezTo>
                <a:cubicBezTo>
                  <a:pt x="192" y="46"/>
                  <a:pt x="192" y="46"/>
                  <a:pt x="192" y="46"/>
                </a:cubicBezTo>
                <a:lnTo>
                  <a:pt x="176" y="46"/>
                </a:lnTo>
                <a:close/>
                <a:moveTo>
                  <a:pt x="113" y="42"/>
                </a:moveTo>
                <a:cubicBezTo>
                  <a:pt x="77" y="42"/>
                  <a:pt x="77" y="42"/>
                  <a:pt x="77" y="42"/>
                </a:cubicBezTo>
                <a:cubicBezTo>
                  <a:pt x="72" y="42"/>
                  <a:pt x="67" y="37"/>
                  <a:pt x="67" y="31"/>
                </a:cubicBezTo>
                <a:cubicBezTo>
                  <a:pt x="67" y="25"/>
                  <a:pt x="72" y="20"/>
                  <a:pt x="77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9" y="20"/>
                  <a:pt x="124" y="25"/>
                  <a:pt x="124" y="31"/>
                </a:cubicBezTo>
                <a:cubicBezTo>
                  <a:pt x="124" y="37"/>
                  <a:pt x="119" y="42"/>
                  <a:pt x="113" y="4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5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883164" y="5082560"/>
            <a:ext cx="22841" cy="175692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58" name="出自【趣你的PPT】(微信:qunideppt)：最优质的PPT资源库"/>
          <p:cNvSpPr>
            <a:spLocks/>
          </p:cNvSpPr>
          <p:nvPr/>
        </p:nvSpPr>
        <p:spPr bwMode="auto">
          <a:xfrm>
            <a:off x="8282615" y="4481695"/>
            <a:ext cx="166908" cy="145825"/>
          </a:xfrm>
          <a:custGeom>
            <a:avLst/>
            <a:gdLst>
              <a:gd name="T0" fmla="*/ 167 w 167"/>
              <a:gd name="T1" fmla="*/ 0 h 146"/>
              <a:gd name="T2" fmla="*/ 0 w 167"/>
              <a:gd name="T3" fmla="*/ 0 h 146"/>
              <a:gd name="T4" fmla="*/ 0 w 167"/>
              <a:gd name="T5" fmla="*/ 146 h 146"/>
              <a:gd name="T6" fmla="*/ 76 w 167"/>
              <a:gd name="T7" fmla="*/ 146 h 146"/>
              <a:gd name="T8" fmla="*/ 110 w 167"/>
              <a:gd name="T9" fmla="*/ 124 h 146"/>
              <a:gd name="T10" fmla="*/ 145 w 167"/>
              <a:gd name="T11" fmla="*/ 146 h 146"/>
              <a:gd name="T12" fmla="*/ 167 w 167"/>
              <a:gd name="T13" fmla="*/ 146 h 146"/>
              <a:gd name="T14" fmla="*/ 167 w 167"/>
              <a:gd name="T15" fmla="*/ 0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7" h="146">
                <a:moveTo>
                  <a:pt x="167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46"/>
                  <a:pt x="0" y="146"/>
                  <a:pt x="0" y="146"/>
                </a:cubicBezTo>
                <a:cubicBezTo>
                  <a:pt x="76" y="146"/>
                  <a:pt x="76" y="146"/>
                  <a:pt x="76" y="146"/>
                </a:cubicBezTo>
                <a:cubicBezTo>
                  <a:pt x="82" y="133"/>
                  <a:pt x="95" y="124"/>
                  <a:pt x="110" y="124"/>
                </a:cubicBezTo>
                <a:cubicBezTo>
                  <a:pt x="126" y="124"/>
                  <a:pt x="139" y="133"/>
                  <a:pt x="145" y="146"/>
                </a:cubicBezTo>
                <a:cubicBezTo>
                  <a:pt x="167" y="146"/>
                  <a:pt x="167" y="146"/>
                  <a:pt x="167" y="146"/>
                </a:cubicBezTo>
                <a:lnTo>
                  <a:pt x="1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5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163145" y="4522104"/>
            <a:ext cx="100145" cy="105414"/>
          </a:xfrm>
          <a:custGeom>
            <a:avLst/>
            <a:gdLst>
              <a:gd name="T0" fmla="*/ 72 w 102"/>
              <a:gd name="T1" fmla="*/ 83 h 105"/>
              <a:gd name="T2" fmla="*/ 102 w 102"/>
              <a:gd name="T3" fmla="*/ 98 h 105"/>
              <a:gd name="T4" fmla="*/ 102 w 102"/>
              <a:gd name="T5" fmla="*/ 0 h 105"/>
              <a:gd name="T6" fmla="*/ 39 w 102"/>
              <a:gd name="T7" fmla="*/ 0 h 105"/>
              <a:gd name="T8" fmla="*/ 0 w 102"/>
              <a:gd name="T9" fmla="*/ 42 h 105"/>
              <a:gd name="T10" fmla="*/ 0 w 102"/>
              <a:gd name="T11" fmla="*/ 105 h 105"/>
              <a:gd name="T12" fmla="*/ 37 w 102"/>
              <a:gd name="T13" fmla="*/ 105 h 105"/>
              <a:gd name="T14" fmla="*/ 72 w 102"/>
              <a:gd name="T15" fmla="*/ 83 h 105"/>
              <a:gd name="T16" fmla="*/ 24 w 102"/>
              <a:gd name="T17" fmla="*/ 46 h 105"/>
              <a:gd name="T18" fmla="*/ 45 w 102"/>
              <a:gd name="T19" fmla="*/ 21 h 105"/>
              <a:gd name="T20" fmla="*/ 79 w 102"/>
              <a:gd name="T21" fmla="*/ 21 h 105"/>
              <a:gd name="T22" fmla="*/ 79 w 102"/>
              <a:gd name="T23" fmla="*/ 67 h 105"/>
              <a:gd name="T24" fmla="*/ 24 w 102"/>
              <a:gd name="T25" fmla="*/ 67 h 105"/>
              <a:gd name="T26" fmla="*/ 24 w 102"/>
              <a:gd name="T27" fmla="*/ 46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2" h="105">
                <a:moveTo>
                  <a:pt x="72" y="83"/>
                </a:moveTo>
                <a:cubicBezTo>
                  <a:pt x="84" y="83"/>
                  <a:pt x="95" y="89"/>
                  <a:pt x="102" y="98"/>
                </a:cubicBezTo>
                <a:cubicBezTo>
                  <a:pt x="102" y="0"/>
                  <a:pt x="102" y="0"/>
                  <a:pt x="10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105"/>
                  <a:pt x="0" y="105"/>
                  <a:pt x="0" y="105"/>
                </a:cubicBezTo>
                <a:cubicBezTo>
                  <a:pt x="37" y="105"/>
                  <a:pt x="37" y="105"/>
                  <a:pt x="37" y="105"/>
                </a:cubicBezTo>
                <a:cubicBezTo>
                  <a:pt x="43" y="92"/>
                  <a:pt x="56" y="83"/>
                  <a:pt x="72" y="83"/>
                </a:cubicBezTo>
                <a:close/>
                <a:moveTo>
                  <a:pt x="24" y="46"/>
                </a:moveTo>
                <a:cubicBezTo>
                  <a:pt x="45" y="21"/>
                  <a:pt x="45" y="21"/>
                  <a:pt x="45" y="21"/>
                </a:cubicBezTo>
                <a:cubicBezTo>
                  <a:pt x="79" y="21"/>
                  <a:pt x="79" y="21"/>
                  <a:pt x="79" y="21"/>
                </a:cubicBezTo>
                <a:cubicBezTo>
                  <a:pt x="79" y="67"/>
                  <a:pt x="79" y="67"/>
                  <a:pt x="79" y="67"/>
                </a:cubicBezTo>
                <a:cubicBezTo>
                  <a:pt x="24" y="67"/>
                  <a:pt x="24" y="67"/>
                  <a:pt x="24" y="67"/>
                </a:cubicBezTo>
                <a:lnTo>
                  <a:pt x="24" y="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6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208825" y="4616977"/>
            <a:ext cx="50951" cy="50951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6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366946" y="4616977"/>
            <a:ext cx="50951" cy="50951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62" name="出自【趣你的PPT】(微信:qunideppt)：最优质的PPT资源库"/>
          <p:cNvSpPr>
            <a:spLocks/>
          </p:cNvSpPr>
          <p:nvPr/>
        </p:nvSpPr>
        <p:spPr bwMode="auto">
          <a:xfrm>
            <a:off x="8857126" y="4481695"/>
            <a:ext cx="165150" cy="145825"/>
          </a:xfrm>
          <a:custGeom>
            <a:avLst/>
            <a:gdLst>
              <a:gd name="T0" fmla="*/ 167 w 167"/>
              <a:gd name="T1" fmla="*/ 0 h 146"/>
              <a:gd name="T2" fmla="*/ 0 w 167"/>
              <a:gd name="T3" fmla="*/ 0 h 146"/>
              <a:gd name="T4" fmla="*/ 0 w 167"/>
              <a:gd name="T5" fmla="*/ 146 h 146"/>
              <a:gd name="T6" fmla="*/ 76 w 167"/>
              <a:gd name="T7" fmla="*/ 146 h 146"/>
              <a:gd name="T8" fmla="*/ 111 w 167"/>
              <a:gd name="T9" fmla="*/ 124 h 146"/>
              <a:gd name="T10" fmla="*/ 145 w 167"/>
              <a:gd name="T11" fmla="*/ 146 h 146"/>
              <a:gd name="T12" fmla="*/ 167 w 167"/>
              <a:gd name="T13" fmla="*/ 146 h 146"/>
              <a:gd name="T14" fmla="*/ 167 w 167"/>
              <a:gd name="T15" fmla="*/ 0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7" h="146">
                <a:moveTo>
                  <a:pt x="167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46"/>
                  <a:pt x="0" y="146"/>
                  <a:pt x="0" y="146"/>
                </a:cubicBezTo>
                <a:cubicBezTo>
                  <a:pt x="76" y="146"/>
                  <a:pt x="76" y="146"/>
                  <a:pt x="76" y="146"/>
                </a:cubicBezTo>
                <a:cubicBezTo>
                  <a:pt x="82" y="133"/>
                  <a:pt x="95" y="124"/>
                  <a:pt x="111" y="124"/>
                </a:cubicBezTo>
                <a:cubicBezTo>
                  <a:pt x="126" y="124"/>
                  <a:pt x="139" y="133"/>
                  <a:pt x="145" y="146"/>
                </a:cubicBezTo>
                <a:cubicBezTo>
                  <a:pt x="167" y="146"/>
                  <a:pt x="167" y="146"/>
                  <a:pt x="167" y="146"/>
                </a:cubicBezTo>
                <a:lnTo>
                  <a:pt x="1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63" name="出自【趣你的PPT】(微信:qunideppt)：最优质的PPT资源库"/>
          <p:cNvSpPr>
            <a:spLocks/>
          </p:cNvSpPr>
          <p:nvPr/>
        </p:nvSpPr>
        <p:spPr bwMode="auto">
          <a:xfrm>
            <a:off x="8737656" y="4522104"/>
            <a:ext cx="101901" cy="105414"/>
          </a:xfrm>
          <a:custGeom>
            <a:avLst/>
            <a:gdLst>
              <a:gd name="T0" fmla="*/ 71 w 101"/>
              <a:gd name="T1" fmla="*/ 83 h 105"/>
              <a:gd name="T2" fmla="*/ 101 w 101"/>
              <a:gd name="T3" fmla="*/ 98 h 105"/>
              <a:gd name="T4" fmla="*/ 101 w 101"/>
              <a:gd name="T5" fmla="*/ 0 h 105"/>
              <a:gd name="T6" fmla="*/ 38 w 101"/>
              <a:gd name="T7" fmla="*/ 0 h 105"/>
              <a:gd name="T8" fmla="*/ 0 w 101"/>
              <a:gd name="T9" fmla="*/ 42 h 105"/>
              <a:gd name="T10" fmla="*/ 0 w 101"/>
              <a:gd name="T11" fmla="*/ 105 h 105"/>
              <a:gd name="T12" fmla="*/ 36 w 101"/>
              <a:gd name="T13" fmla="*/ 105 h 105"/>
              <a:gd name="T14" fmla="*/ 71 w 101"/>
              <a:gd name="T15" fmla="*/ 83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1" h="105">
                <a:moveTo>
                  <a:pt x="71" y="83"/>
                </a:moveTo>
                <a:cubicBezTo>
                  <a:pt x="83" y="83"/>
                  <a:pt x="94" y="89"/>
                  <a:pt x="101" y="98"/>
                </a:cubicBezTo>
                <a:cubicBezTo>
                  <a:pt x="101" y="0"/>
                  <a:pt x="101" y="0"/>
                  <a:pt x="101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105"/>
                  <a:pt x="0" y="105"/>
                  <a:pt x="0" y="105"/>
                </a:cubicBezTo>
                <a:cubicBezTo>
                  <a:pt x="36" y="105"/>
                  <a:pt x="36" y="105"/>
                  <a:pt x="36" y="105"/>
                </a:cubicBezTo>
                <a:cubicBezTo>
                  <a:pt x="42" y="92"/>
                  <a:pt x="55" y="83"/>
                  <a:pt x="71" y="8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6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783335" y="4616977"/>
            <a:ext cx="50951" cy="50951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6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943216" y="4616977"/>
            <a:ext cx="49193" cy="50951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66" name="出自【趣你的PPT】(微信:qunideppt)：最优质的PPT资源库"/>
          <p:cNvSpPr>
            <a:spLocks/>
          </p:cNvSpPr>
          <p:nvPr/>
        </p:nvSpPr>
        <p:spPr bwMode="auto">
          <a:xfrm>
            <a:off x="9378929" y="4520348"/>
            <a:ext cx="217857" cy="82575"/>
          </a:xfrm>
          <a:custGeom>
            <a:avLst/>
            <a:gdLst>
              <a:gd name="T0" fmla="*/ 218 w 218"/>
              <a:gd name="T1" fmla="*/ 0 h 84"/>
              <a:gd name="T2" fmla="*/ 0 w 218"/>
              <a:gd name="T3" fmla="*/ 0 h 84"/>
              <a:gd name="T4" fmla="*/ 0 w 218"/>
              <a:gd name="T5" fmla="*/ 84 h 84"/>
              <a:gd name="T6" fmla="*/ 165 w 218"/>
              <a:gd name="T7" fmla="*/ 84 h 84"/>
              <a:gd name="T8" fmla="*/ 185 w 218"/>
              <a:gd name="T9" fmla="*/ 71 h 84"/>
              <a:gd name="T10" fmla="*/ 205 w 218"/>
              <a:gd name="T11" fmla="*/ 84 h 84"/>
              <a:gd name="T12" fmla="*/ 218 w 218"/>
              <a:gd name="T13" fmla="*/ 84 h 84"/>
              <a:gd name="T14" fmla="*/ 218 w 218"/>
              <a:gd name="T15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8" h="84">
                <a:moveTo>
                  <a:pt x="21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84"/>
                  <a:pt x="0" y="84"/>
                  <a:pt x="0" y="84"/>
                </a:cubicBezTo>
                <a:cubicBezTo>
                  <a:pt x="165" y="84"/>
                  <a:pt x="165" y="84"/>
                  <a:pt x="165" y="84"/>
                </a:cubicBezTo>
                <a:cubicBezTo>
                  <a:pt x="169" y="77"/>
                  <a:pt x="176" y="71"/>
                  <a:pt x="185" y="71"/>
                </a:cubicBezTo>
                <a:cubicBezTo>
                  <a:pt x="194" y="71"/>
                  <a:pt x="201" y="77"/>
                  <a:pt x="205" y="84"/>
                </a:cubicBezTo>
                <a:cubicBezTo>
                  <a:pt x="218" y="84"/>
                  <a:pt x="218" y="84"/>
                  <a:pt x="218" y="84"/>
                </a:cubicBezTo>
                <a:lnTo>
                  <a:pt x="21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6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310410" y="4543187"/>
            <a:ext cx="57979" cy="59736"/>
          </a:xfrm>
          <a:custGeom>
            <a:avLst/>
            <a:gdLst>
              <a:gd name="T0" fmla="*/ 41 w 58"/>
              <a:gd name="T1" fmla="*/ 47 h 60"/>
              <a:gd name="T2" fmla="*/ 58 w 58"/>
              <a:gd name="T3" fmla="*/ 56 h 60"/>
              <a:gd name="T4" fmla="*/ 58 w 58"/>
              <a:gd name="T5" fmla="*/ 0 h 60"/>
              <a:gd name="T6" fmla="*/ 22 w 58"/>
              <a:gd name="T7" fmla="*/ 0 h 60"/>
              <a:gd name="T8" fmla="*/ 0 w 58"/>
              <a:gd name="T9" fmla="*/ 24 h 60"/>
              <a:gd name="T10" fmla="*/ 0 w 58"/>
              <a:gd name="T11" fmla="*/ 60 h 60"/>
              <a:gd name="T12" fmla="*/ 21 w 58"/>
              <a:gd name="T13" fmla="*/ 60 h 60"/>
              <a:gd name="T14" fmla="*/ 41 w 58"/>
              <a:gd name="T15" fmla="*/ 47 h 60"/>
              <a:gd name="T16" fmla="*/ 13 w 58"/>
              <a:gd name="T17" fmla="*/ 27 h 60"/>
              <a:gd name="T18" fmla="*/ 26 w 58"/>
              <a:gd name="T19" fmla="*/ 12 h 60"/>
              <a:gd name="T20" fmla="*/ 45 w 58"/>
              <a:gd name="T21" fmla="*/ 12 h 60"/>
              <a:gd name="T22" fmla="*/ 45 w 58"/>
              <a:gd name="T23" fmla="*/ 38 h 60"/>
              <a:gd name="T24" fmla="*/ 13 w 58"/>
              <a:gd name="T25" fmla="*/ 38 h 60"/>
              <a:gd name="T26" fmla="*/ 13 w 58"/>
              <a:gd name="T27" fmla="*/ 27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8" h="60">
                <a:moveTo>
                  <a:pt x="41" y="47"/>
                </a:moveTo>
                <a:cubicBezTo>
                  <a:pt x="48" y="47"/>
                  <a:pt x="54" y="51"/>
                  <a:pt x="58" y="56"/>
                </a:cubicBezTo>
                <a:cubicBezTo>
                  <a:pt x="58" y="0"/>
                  <a:pt x="58" y="0"/>
                  <a:pt x="58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60"/>
                  <a:pt x="0" y="60"/>
                  <a:pt x="0" y="60"/>
                </a:cubicBezTo>
                <a:cubicBezTo>
                  <a:pt x="21" y="60"/>
                  <a:pt x="21" y="60"/>
                  <a:pt x="21" y="60"/>
                </a:cubicBezTo>
                <a:cubicBezTo>
                  <a:pt x="24" y="53"/>
                  <a:pt x="32" y="47"/>
                  <a:pt x="41" y="47"/>
                </a:cubicBezTo>
                <a:close/>
                <a:moveTo>
                  <a:pt x="13" y="27"/>
                </a:moveTo>
                <a:cubicBezTo>
                  <a:pt x="26" y="12"/>
                  <a:pt x="26" y="12"/>
                  <a:pt x="26" y="12"/>
                </a:cubicBezTo>
                <a:cubicBezTo>
                  <a:pt x="45" y="12"/>
                  <a:pt x="45" y="12"/>
                  <a:pt x="45" y="12"/>
                </a:cubicBezTo>
                <a:cubicBezTo>
                  <a:pt x="45" y="38"/>
                  <a:pt x="45" y="38"/>
                  <a:pt x="45" y="38"/>
                </a:cubicBezTo>
                <a:cubicBezTo>
                  <a:pt x="13" y="38"/>
                  <a:pt x="13" y="38"/>
                  <a:pt x="13" y="38"/>
                </a:cubicBezTo>
                <a:lnTo>
                  <a:pt x="13" y="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6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336763" y="4597651"/>
            <a:ext cx="29868" cy="29868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6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549350" y="4597651"/>
            <a:ext cx="29868" cy="29868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70" name="出自【趣你的PPT】(微信:qunideppt)：最优质的PPT资源库"/>
          <p:cNvSpPr>
            <a:spLocks/>
          </p:cNvSpPr>
          <p:nvPr/>
        </p:nvSpPr>
        <p:spPr bwMode="auto">
          <a:xfrm>
            <a:off x="1465784" y="3977460"/>
            <a:ext cx="10541" cy="0"/>
          </a:xfrm>
          <a:custGeom>
            <a:avLst/>
            <a:gdLst>
              <a:gd name="T0" fmla="*/ 11 w 11"/>
              <a:gd name="T1" fmla="*/ 0 w 11"/>
              <a:gd name="T2" fmla="*/ 11 w 1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1">
                <a:moveTo>
                  <a:pt x="11" y="0"/>
                </a:moveTo>
                <a:cubicBezTo>
                  <a:pt x="8" y="0"/>
                  <a:pt x="4" y="0"/>
                  <a:pt x="0" y="0"/>
                </a:cubicBezTo>
                <a:cubicBezTo>
                  <a:pt x="3" y="0"/>
                  <a:pt x="7" y="0"/>
                  <a:pt x="1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71" name="出自【趣你的PPT】(微信:qunideppt)：最优质的PPT资源库"/>
          <p:cNvSpPr>
            <a:spLocks/>
          </p:cNvSpPr>
          <p:nvPr/>
        </p:nvSpPr>
        <p:spPr bwMode="auto">
          <a:xfrm>
            <a:off x="1260225" y="3854476"/>
            <a:ext cx="307461" cy="295162"/>
          </a:xfrm>
          <a:custGeom>
            <a:avLst/>
            <a:gdLst>
              <a:gd name="T0" fmla="*/ 228 w 308"/>
              <a:gd name="T1" fmla="*/ 218 h 296"/>
              <a:gd name="T2" fmla="*/ 224 w 308"/>
              <a:gd name="T3" fmla="*/ 215 h 296"/>
              <a:gd name="T4" fmla="*/ 228 w 308"/>
              <a:gd name="T5" fmla="*/ 212 h 296"/>
              <a:gd name="T6" fmla="*/ 230 w 308"/>
              <a:gd name="T7" fmla="*/ 212 h 296"/>
              <a:gd name="T8" fmla="*/ 278 w 308"/>
              <a:gd name="T9" fmla="*/ 209 h 296"/>
              <a:gd name="T10" fmla="*/ 288 w 308"/>
              <a:gd name="T11" fmla="*/ 176 h 296"/>
              <a:gd name="T12" fmla="*/ 284 w 308"/>
              <a:gd name="T13" fmla="*/ 176 h 296"/>
              <a:gd name="T14" fmla="*/ 283 w 308"/>
              <a:gd name="T15" fmla="*/ 176 h 296"/>
              <a:gd name="T16" fmla="*/ 283 w 308"/>
              <a:gd name="T17" fmla="*/ 176 h 296"/>
              <a:gd name="T18" fmla="*/ 229 w 308"/>
              <a:gd name="T19" fmla="*/ 174 h 296"/>
              <a:gd name="T20" fmla="*/ 226 w 308"/>
              <a:gd name="T21" fmla="*/ 174 h 296"/>
              <a:gd name="T22" fmla="*/ 222 w 308"/>
              <a:gd name="T23" fmla="*/ 171 h 296"/>
              <a:gd name="T24" fmla="*/ 226 w 308"/>
              <a:gd name="T25" fmla="*/ 168 h 296"/>
              <a:gd name="T26" fmla="*/ 228 w 308"/>
              <a:gd name="T27" fmla="*/ 168 h 296"/>
              <a:gd name="T28" fmla="*/ 284 w 308"/>
              <a:gd name="T29" fmla="*/ 164 h 296"/>
              <a:gd name="T30" fmla="*/ 292 w 308"/>
              <a:gd name="T31" fmla="*/ 164 h 296"/>
              <a:gd name="T32" fmla="*/ 292 w 308"/>
              <a:gd name="T33" fmla="*/ 164 h 296"/>
              <a:gd name="T34" fmla="*/ 296 w 308"/>
              <a:gd name="T35" fmla="*/ 133 h 296"/>
              <a:gd name="T36" fmla="*/ 214 w 308"/>
              <a:gd name="T37" fmla="*/ 124 h 296"/>
              <a:gd name="T38" fmla="*/ 213 w 308"/>
              <a:gd name="T39" fmla="*/ 124 h 296"/>
              <a:gd name="T40" fmla="*/ 212 w 308"/>
              <a:gd name="T41" fmla="*/ 124 h 296"/>
              <a:gd name="T42" fmla="*/ 217 w 308"/>
              <a:gd name="T43" fmla="*/ 124 h 296"/>
              <a:gd name="T44" fmla="*/ 206 w 308"/>
              <a:gd name="T45" fmla="*/ 124 h 296"/>
              <a:gd name="T46" fmla="*/ 165 w 308"/>
              <a:gd name="T47" fmla="*/ 123 h 296"/>
              <a:gd name="T48" fmla="*/ 165 w 308"/>
              <a:gd name="T49" fmla="*/ 123 h 296"/>
              <a:gd name="T50" fmla="*/ 160 w 308"/>
              <a:gd name="T51" fmla="*/ 121 h 296"/>
              <a:gd name="T52" fmla="*/ 165 w 308"/>
              <a:gd name="T53" fmla="*/ 120 h 296"/>
              <a:gd name="T54" fmla="*/ 165 w 308"/>
              <a:gd name="T55" fmla="*/ 120 h 296"/>
              <a:gd name="T56" fmla="*/ 179 w 308"/>
              <a:gd name="T57" fmla="*/ 119 h 296"/>
              <a:gd name="T58" fmla="*/ 192 w 308"/>
              <a:gd name="T59" fmla="*/ 58 h 296"/>
              <a:gd name="T60" fmla="*/ 178 w 308"/>
              <a:gd name="T61" fmla="*/ 0 h 296"/>
              <a:gd name="T62" fmla="*/ 101 w 308"/>
              <a:gd name="T63" fmla="*/ 126 h 296"/>
              <a:gd name="T64" fmla="*/ 58 w 308"/>
              <a:gd name="T65" fmla="*/ 146 h 296"/>
              <a:gd name="T66" fmla="*/ 53 w 308"/>
              <a:gd name="T67" fmla="*/ 275 h 296"/>
              <a:gd name="T68" fmla="*/ 99 w 308"/>
              <a:gd name="T69" fmla="*/ 275 h 296"/>
              <a:gd name="T70" fmla="*/ 232 w 308"/>
              <a:gd name="T71" fmla="*/ 286 h 296"/>
              <a:gd name="T72" fmla="*/ 255 w 308"/>
              <a:gd name="T73" fmla="*/ 256 h 296"/>
              <a:gd name="T74" fmla="*/ 227 w 308"/>
              <a:gd name="T75" fmla="*/ 255 h 296"/>
              <a:gd name="T76" fmla="*/ 225 w 308"/>
              <a:gd name="T77" fmla="*/ 255 h 296"/>
              <a:gd name="T78" fmla="*/ 221 w 308"/>
              <a:gd name="T79" fmla="*/ 252 h 296"/>
              <a:gd name="T80" fmla="*/ 225 w 308"/>
              <a:gd name="T81" fmla="*/ 249 h 296"/>
              <a:gd name="T82" fmla="*/ 227 w 308"/>
              <a:gd name="T83" fmla="*/ 249 h 296"/>
              <a:gd name="T84" fmla="*/ 262 w 308"/>
              <a:gd name="T85" fmla="*/ 247 h 296"/>
              <a:gd name="T86" fmla="*/ 269 w 308"/>
              <a:gd name="T87" fmla="*/ 220 h 296"/>
              <a:gd name="T88" fmla="*/ 230 w 308"/>
              <a:gd name="T89" fmla="*/ 218 h 296"/>
              <a:gd name="T90" fmla="*/ 228 w 308"/>
              <a:gd name="T91" fmla="*/ 218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8" h="296">
                <a:moveTo>
                  <a:pt x="228" y="218"/>
                </a:moveTo>
                <a:cubicBezTo>
                  <a:pt x="224" y="215"/>
                  <a:pt x="224" y="215"/>
                  <a:pt x="224" y="215"/>
                </a:cubicBezTo>
                <a:cubicBezTo>
                  <a:pt x="228" y="212"/>
                  <a:pt x="228" y="212"/>
                  <a:pt x="228" y="212"/>
                </a:cubicBezTo>
                <a:cubicBezTo>
                  <a:pt x="230" y="212"/>
                  <a:pt x="230" y="212"/>
                  <a:pt x="230" y="212"/>
                </a:cubicBezTo>
                <a:cubicBezTo>
                  <a:pt x="232" y="212"/>
                  <a:pt x="263" y="210"/>
                  <a:pt x="278" y="209"/>
                </a:cubicBezTo>
                <a:cubicBezTo>
                  <a:pt x="295" y="197"/>
                  <a:pt x="292" y="183"/>
                  <a:pt x="288" y="176"/>
                </a:cubicBezTo>
                <a:cubicBezTo>
                  <a:pt x="287" y="176"/>
                  <a:pt x="285" y="176"/>
                  <a:pt x="284" y="176"/>
                </a:cubicBezTo>
                <a:cubicBezTo>
                  <a:pt x="283" y="176"/>
                  <a:pt x="283" y="176"/>
                  <a:pt x="283" y="176"/>
                </a:cubicBezTo>
                <a:cubicBezTo>
                  <a:pt x="283" y="176"/>
                  <a:pt x="283" y="176"/>
                  <a:pt x="283" y="176"/>
                </a:cubicBezTo>
                <a:cubicBezTo>
                  <a:pt x="278" y="176"/>
                  <a:pt x="231" y="174"/>
                  <a:pt x="229" y="174"/>
                </a:cubicBezTo>
                <a:cubicBezTo>
                  <a:pt x="226" y="174"/>
                  <a:pt x="226" y="174"/>
                  <a:pt x="226" y="174"/>
                </a:cubicBezTo>
                <a:cubicBezTo>
                  <a:pt x="222" y="171"/>
                  <a:pt x="222" y="171"/>
                  <a:pt x="222" y="171"/>
                </a:cubicBezTo>
                <a:cubicBezTo>
                  <a:pt x="226" y="168"/>
                  <a:pt x="226" y="168"/>
                  <a:pt x="226" y="168"/>
                </a:cubicBezTo>
                <a:cubicBezTo>
                  <a:pt x="228" y="168"/>
                  <a:pt x="228" y="168"/>
                  <a:pt x="228" y="168"/>
                </a:cubicBezTo>
                <a:cubicBezTo>
                  <a:pt x="231" y="168"/>
                  <a:pt x="280" y="164"/>
                  <a:pt x="284" y="164"/>
                </a:cubicBezTo>
                <a:cubicBezTo>
                  <a:pt x="290" y="164"/>
                  <a:pt x="292" y="164"/>
                  <a:pt x="292" y="164"/>
                </a:cubicBezTo>
                <a:cubicBezTo>
                  <a:pt x="292" y="164"/>
                  <a:pt x="292" y="164"/>
                  <a:pt x="292" y="164"/>
                </a:cubicBezTo>
                <a:cubicBezTo>
                  <a:pt x="302" y="155"/>
                  <a:pt x="308" y="144"/>
                  <a:pt x="296" y="133"/>
                </a:cubicBezTo>
                <a:cubicBezTo>
                  <a:pt x="285" y="123"/>
                  <a:pt x="243" y="125"/>
                  <a:pt x="214" y="124"/>
                </a:cubicBezTo>
                <a:cubicBezTo>
                  <a:pt x="213" y="124"/>
                  <a:pt x="213" y="124"/>
                  <a:pt x="213" y="124"/>
                </a:cubicBezTo>
                <a:cubicBezTo>
                  <a:pt x="212" y="124"/>
                  <a:pt x="212" y="124"/>
                  <a:pt x="212" y="124"/>
                </a:cubicBezTo>
                <a:cubicBezTo>
                  <a:pt x="212" y="124"/>
                  <a:pt x="219" y="124"/>
                  <a:pt x="217" y="124"/>
                </a:cubicBezTo>
                <a:cubicBezTo>
                  <a:pt x="213" y="124"/>
                  <a:pt x="209" y="124"/>
                  <a:pt x="206" y="124"/>
                </a:cubicBezTo>
                <a:cubicBezTo>
                  <a:pt x="192" y="123"/>
                  <a:pt x="167" y="123"/>
                  <a:pt x="165" y="123"/>
                </a:cubicBezTo>
                <a:cubicBezTo>
                  <a:pt x="165" y="123"/>
                  <a:pt x="165" y="123"/>
                  <a:pt x="165" y="123"/>
                </a:cubicBezTo>
                <a:cubicBezTo>
                  <a:pt x="160" y="121"/>
                  <a:pt x="160" y="121"/>
                  <a:pt x="160" y="121"/>
                </a:cubicBezTo>
                <a:cubicBezTo>
                  <a:pt x="165" y="120"/>
                  <a:pt x="165" y="120"/>
                  <a:pt x="165" y="120"/>
                </a:cubicBezTo>
                <a:cubicBezTo>
                  <a:pt x="165" y="120"/>
                  <a:pt x="165" y="120"/>
                  <a:pt x="165" y="120"/>
                </a:cubicBezTo>
                <a:cubicBezTo>
                  <a:pt x="166" y="120"/>
                  <a:pt x="169" y="120"/>
                  <a:pt x="179" y="119"/>
                </a:cubicBezTo>
                <a:cubicBezTo>
                  <a:pt x="165" y="90"/>
                  <a:pt x="188" y="73"/>
                  <a:pt x="192" y="58"/>
                </a:cubicBezTo>
                <a:cubicBezTo>
                  <a:pt x="206" y="5"/>
                  <a:pt x="178" y="0"/>
                  <a:pt x="178" y="0"/>
                </a:cubicBezTo>
                <a:cubicBezTo>
                  <a:pt x="178" y="0"/>
                  <a:pt x="108" y="96"/>
                  <a:pt x="101" y="126"/>
                </a:cubicBezTo>
                <a:cubicBezTo>
                  <a:pt x="96" y="148"/>
                  <a:pt x="67" y="146"/>
                  <a:pt x="58" y="146"/>
                </a:cubicBezTo>
                <a:cubicBezTo>
                  <a:pt x="10" y="144"/>
                  <a:pt x="0" y="264"/>
                  <a:pt x="53" y="275"/>
                </a:cubicBezTo>
                <a:cubicBezTo>
                  <a:pt x="64" y="277"/>
                  <a:pt x="76" y="265"/>
                  <a:pt x="99" y="275"/>
                </a:cubicBezTo>
                <a:cubicBezTo>
                  <a:pt x="149" y="296"/>
                  <a:pt x="192" y="287"/>
                  <a:pt x="232" y="286"/>
                </a:cubicBezTo>
                <a:cubicBezTo>
                  <a:pt x="259" y="285"/>
                  <a:pt x="257" y="266"/>
                  <a:pt x="255" y="256"/>
                </a:cubicBezTo>
                <a:cubicBezTo>
                  <a:pt x="242" y="256"/>
                  <a:pt x="229" y="255"/>
                  <a:pt x="227" y="255"/>
                </a:cubicBezTo>
                <a:cubicBezTo>
                  <a:pt x="225" y="255"/>
                  <a:pt x="225" y="255"/>
                  <a:pt x="225" y="255"/>
                </a:cubicBezTo>
                <a:cubicBezTo>
                  <a:pt x="221" y="252"/>
                  <a:pt x="221" y="252"/>
                  <a:pt x="221" y="252"/>
                </a:cubicBezTo>
                <a:cubicBezTo>
                  <a:pt x="225" y="249"/>
                  <a:pt x="225" y="249"/>
                  <a:pt x="225" y="249"/>
                </a:cubicBezTo>
                <a:cubicBezTo>
                  <a:pt x="227" y="249"/>
                  <a:pt x="227" y="249"/>
                  <a:pt x="227" y="249"/>
                </a:cubicBezTo>
                <a:cubicBezTo>
                  <a:pt x="229" y="249"/>
                  <a:pt x="247" y="248"/>
                  <a:pt x="262" y="247"/>
                </a:cubicBezTo>
                <a:cubicBezTo>
                  <a:pt x="275" y="237"/>
                  <a:pt x="272" y="227"/>
                  <a:pt x="269" y="220"/>
                </a:cubicBezTo>
                <a:cubicBezTo>
                  <a:pt x="253" y="219"/>
                  <a:pt x="232" y="218"/>
                  <a:pt x="230" y="218"/>
                </a:cubicBezTo>
                <a:lnTo>
                  <a:pt x="228" y="2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72" name="出自【趣你的PPT】(微信:qunideppt)：最优质的PPT资源库"/>
          <p:cNvSpPr>
            <a:spLocks/>
          </p:cNvSpPr>
          <p:nvPr/>
        </p:nvSpPr>
        <p:spPr bwMode="auto">
          <a:xfrm>
            <a:off x="1936638" y="4017869"/>
            <a:ext cx="10541" cy="0"/>
          </a:xfrm>
          <a:custGeom>
            <a:avLst/>
            <a:gdLst>
              <a:gd name="T0" fmla="*/ 0 w 11"/>
              <a:gd name="T1" fmla="*/ 11 w 11"/>
              <a:gd name="T2" fmla="*/ 0 w 1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1">
                <a:moveTo>
                  <a:pt x="0" y="0"/>
                </a:moveTo>
                <a:cubicBezTo>
                  <a:pt x="3" y="0"/>
                  <a:pt x="7" y="0"/>
                  <a:pt x="11" y="0"/>
                </a:cubicBezTo>
                <a:cubicBezTo>
                  <a:pt x="8" y="0"/>
                  <a:pt x="4" y="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73" name="出自【趣你的PPT】(微信:qunideppt)：最优质的PPT资源库"/>
          <p:cNvSpPr>
            <a:spLocks/>
          </p:cNvSpPr>
          <p:nvPr/>
        </p:nvSpPr>
        <p:spPr bwMode="auto">
          <a:xfrm>
            <a:off x="1845278" y="3847449"/>
            <a:ext cx="307461" cy="295162"/>
          </a:xfrm>
          <a:custGeom>
            <a:avLst/>
            <a:gdLst>
              <a:gd name="T0" fmla="*/ 80 w 308"/>
              <a:gd name="T1" fmla="*/ 78 h 296"/>
              <a:gd name="T2" fmla="*/ 84 w 308"/>
              <a:gd name="T3" fmla="*/ 81 h 296"/>
              <a:gd name="T4" fmla="*/ 80 w 308"/>
              <a:gd name="T5" fmla="*/ 84 h 296"/>
              <a:gd name="T6" fmla="*/ 78 w 308"/>
              <a:gd name="T7" fmla="*/ 84 h 296"/>
              <a:gd name="T8" fmla="*/ 30 w 308"/>
              <a:gd name="T9" fmla="*/ 87 h 296"/>
              <a:gd name="T10" fmla="*/ 20 w 308"/>
              <a:gd name="T11" fmla="*/ 120 h 296"/>
              <a:gd name="T12" fmla="*/ 24 w 308"/>
              <a:gd name="T13" fmla="*/ 120 h 296"/>
              <a:gd name="T14" fmla="*/ 24 w 308"/>
              <a:gd name="T15" fmla="*/ 120 h 296"/>
              <a:gd name="T16" fmla="*/ 24 w 308"/>
              <a:gd name="T17" fmla="*/ 120 h 296"/>
              <a:gd name="T18" fmla="*/ 79 w 308"/>
              <a:gd name="T19" fmla="*/ 122 h 296"/>
              <a:gd name="T20" fmla="*/ 81 w 308"/>
              <a:gd name="T21" fmla="*/ 122 h 296"/>
              <a:gd name="T22" fmla="*/ 86 w 308"/>
              <a:gd name="T23" fmla="*/ 125 h 296"/>
              <a:gd name="T24" fmla="*/ 82 w 308"/>
              <a:gd name="T25" fmla="*/ 128 h 296"/>
              <a:gd name="T26" fmla="*/ 79 w 308"/>
              <a:gd name="T27" fmla="*/ 128 h 296"/>
              <a:gd name="T28" fmla="*/ 24 w 308"/>
              <a:gd name="T29" fmla="*/ 132 h 296"/>
              <a:gd name="T30" fmla="*/ 15 w 308"/>
              <a:gd name="T31" fmla="*/ 132 h 296"/>
              <a:gd name="T32" fmla="*/ 15 w 308"/>
              <a:gd name="T33" fmla="*/ 132 h 296"/>
              <a:gd name="T34" fmla="*/ 12 w 308"/>
              <a:gd name="T35" fmla="*/ 163 h 296"/>
              <a:gd name="T36" fmla="*/ 94 w 308"/>
              <a:gd name="T37" fmla="*/ 172 h 296"/>
              <a:gd name="T38" fmla="*/ 95 w 308"/>
              <a:gd name="T39" fmla="*/ 172 h 296"/>
              <a:gd name="T40" fmla="*/ 95 w 308"/>
              <a:gd name="T41" fmla="*/ 172 h 296"/>
              <a:gd name="T42" fmla="*/ 91 w 308"/>
              <a:gd name="T43" fmla="*/ 172 h 296"/>
              <a:gd name="T44" fmla="*/ 102 w 308"/>
              <a:gd name="T45" fmla="*/ 172 h 296"/>
              <a:gd name="T46" fmla="*/ 142 w 308"/>
              <a:gd name="T47" fmla="*/ 173 h 296"/>
              <a:gd name="T48" fmla="*/ 143 w 308"/>
              <a:gd name="T49" fmla="*/ 173 h 296"/>
              <a:gd name="T50" fmla="*/ 148 w 308"/>
              <a:gd name="T51" fmla="*/ 175 h 296"/>
              <a:gd name="T52" fmla="*/ 143 w 308"/>
              <a:gd name="T53" fmla="*/ 176 h 296"/>
              <a:gd name="T54" fmla="*/ 142 w 308"/>
              <a:gd name="T55" fmla="*/ 176 h 296"/>
              <a:gd name="T56" fmla="*/ 129 w 308"/>
              <a:gd name="T57" fmla="*/ 177 h 296"/>
              <a:gd name="T58" fmla="*/ 115 w 308"/>
              <a:gd name="T59" fmla="*/ 238 h 296"/>
              <a:gd name="T60" fmla="*/ 129 w 308"/>
              <a:gd name="T61" fmla="*/ 296 h 296"/>
              <a:gd name="T62" fmla="*/ 207 w 308"/>
              <a:gd name="T63" fmla="*/ 169 h 296"/>
              <a:gd name="T64" fmla="*/ 250 w 308"/>
              <a:gd name="T65" fmla="*/ 150 h 296"/>
              <a:gd name="T66" fmla="*/ 255 w 308"/>
              <a:gd name="T67" fmla="*/ 21 h 296"/>
              <a:gd name="T68" fmla="*/ 209 w 308"/>
              <a:gd name="T69" fmla="*/ 21 h 296"/>
              <a:gd name="T70" fmla="*/ 76 w 308"/>
              <a:gd name="T71" fmla="*/ 10 h 296"/>
              <a:gd name="T72" fmla="*/ 53 w 308"/>
              <a:gd name="T73" fmla="*/ 40 h 296"/>
              <a:gd name="T74" fmla="*/ 80 w 308"/>
              <a:gd name="T75" fmla="*/ 41 h 296"/>
              <a:gd name="T76" fmla="*/ 83 w 308"/>
              <a:gd name="T77" fmla="*/ 41 h 296"/>
              <a:gd name="T78" fmla="*/ 87 w 308"/>
              <a:gd name="T79" fmla="*/ 44 h 296"/>
              <a:gd name="T80" fmla="*/ 83 w 308"/>
              <a:gd name="T81" fmla="*/ 47 h 296"/>
              <a:gd name="T82" fmla="*/ 81 w 308"/>
              <a:gd name="T83" fmla="*/ 47 h 296"/>
              <a:gd name="T84" fmla="*/ 46 w 308"/>
              <a:gd name="T85" fmla="*/ 49 h 296"/>
              <a:gd name="T86" fmla="*/ 39 w 308"/>
              <a:gd name="T87" fmla="*/ 76 h 296"/>
              <a:gd name="T88" fmla="*/ 77 w 308"/>
              <a:gd name="T89" fmla="*/ 78 h 296"/>
              <a:gd name="T90" fmla="*/ 80 w 308"/>
              <a:gd name="T91" fmla="*/ 78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8" h="296">
                <a:moveTo>
                  <a:pt x="80" y="78"/>
                </a:moveTo>
                <a:cubicBezTo>
                  <a:pt x="84" y="81"/>
                  <a:pt x="84" y="81"/>
                  <a:pt x="84" y="81"/>
                </a:cubicBezTo>
                <a:cubicBezTo>
                  <a:pt x="80" y="84"/>
                  <a:pt x="80" y="84"/>
                  <a:pt x="80" y="84"/>
                </a:cubicBezTo>
                <a:cubicBezTo>
                  <a:pt x="78" y="84"/>
                  <a:pt x="78" y="84"/>
                  <a:pt x="78" y="84"/>
                </a:cubicBezTo>
                <a:cubicBezTo>
                  <a:pt x="76" y="84"/>
                  <a:pt x="45" y="86"/>
                  <a:pt x="30" y="87"/>
                </a:cubicBezTo>
                <a:cubicBezTo>
                  <a:pt x="12" y="99"/>
                  <a:pt x="16" y="112"/>
                  <a:pt x="20" y="120"/>
                </a:cubicBezTo>
                <a:cubicBezTo>
                  <a:pt x="21" y="120"/>
                  <a:pt x="23" y="120"/>
                  <a:pt x="24" y="120"/>
                </a:cubicBezTo>
                <a:cubicBezTo>
                  <a:pt x="24" y="120"/>
                  <a:pt x="24" y="120"/>
                  <a:pt x="24" y="120"/>
                </a:cubicBezTo>
                <a:cubicBezTo>
                  <a:pt x="24" y="120"/>
                  <a:pt x="24" y="120"/>
                  <a:pt x="24" y="120"/>
                </a:cubicBezTo>
                <a:cubicBezTo>
                  <a:pt x="30" y="120"/>
                  <a:pt x="77" y="122"/>
                  <a:pt x="79" y="122"/>
                </a:cubicBezTo>
                <a:cubicBezTo>
                  <a:pt x="81" y="122"/>
                  <a:pt x="81" y="122"/>
                  <a:pt x="81" y="122"/>
                </a:cubicBezTo>
                <a:cubicBezTo>
                  <a:pt x="86" y="125"/>
                  <a:pt x="86" y="125"/>
                  <a:pt x="86" y="125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79" y="128"/>
                  <a:pt x="79" y="128"/>
                  <a:pt x="79" y="128"/>
                </a:cubicBezTo>
                <a:cubicBezTo>
                  <a:pt x="77" y="128"/>
                  <a:pt x="28" y="132"/>
                  <a:pt x="24" y="132"/>
                </a:cubicBezTo>
                <a:cubicBezTo>
                  <a:pt x="18" y="132"/>
                  <a:pt x="16" y="132"/>
                  <a:pt x="15" y="132"/>
                </a:cubicBezTo>
                <a:cubicBezTo>
                  <a:pt x="15" y="132"/>
                  <a:pt x="15" y="132"/>
                  <a:pt x="15" y="132"/>
                </a:cubicBezTo>
                <a:cubicBezTo>
                  <a:pt x="6" y="141"/>
                  <a:pt x="0" y="152"/>
                  <a:pt x="12" y="163"/>
                </a:cubicBezTo>
                <a:cubicBezTo>
                  <a:pt x="23" y="173"/>
                  <a:pt x="65" y="171"/>
                  <a:pt x="94" y="172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6" y="172"/>
                  <a:pt x="89" y="172"/>
                  <a:pt x="91" y="172"/>
                </a:cubicBezTo>
                <a:cubicBezTo>
                  <a:pt x="95" y="172"/>
                  <a:pt x="99" y="172"/>
                  <a:pt x="102" y="172"/>
                </a:cubicBezTo>
                <a:cubicBezTo>
                  <a:pt x="116" y="173"/>
                  <a:pt x="141" y="173"/>
                  <a:pt x="142" y="173"/>
                </a:cubicBezTo>
                <a:cubicBezTo>
                  <a:pt x="143" y="173"/>
                  <a:pt x="143" y="173"/>
                  <a:pt x="143" y="173"/>
                </a:cubicBezTo>
                <a:cubicBezTo>
                  <a:pt x="148" y="175"/>
                  <a:pt x="148" y="175"/>
                  <a:pt x="148" y="175"/>
                </a:cubicBezTo>
                <a:cubicBezTo>
                  <a:pt x="143" y="176"/>
                  <a:pt x="143" y="176"/>
                  <a:pt x="143" y="176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76"/>
                  <a:pt x="139" y="176"/>
                  <a:pt x="129" y="177"/>
                </a:cubicBezTo>
                <a:cubicBezTo>
                  <a:pt x="143" y="206"/>
                  <a:pt x="119" y="223"/>
                  <a:pt x="115" y="238"/>
                </a:cubicBezTo>
                <a:cubicBezTo>
                  <a:pt x="101" y="291"/>
                  <a:pt x="129" y="296"/>
                  <a:pt x="129" y="296"/>
                </a:cubicBezTo>
                <a:cubicBezTo>
                  <a:pt x="129" y="296"/>
                  <a:pt x="200" y="200"/>
                  <a:pt x="207" y="169"/>
                </a:cubicBezTo>
                <a:cubicBezTo>
                  <a:pt x="212" y="148"/>
                  <a:pt x="240" y="150"/>
                  <a:pt x="250" y="150"/>
                </a:cubicBezTo>
                <a:cubicBezTo>
                  <a:pt x="298" y="152"/>
                  <a:pt x="308" y="31"/>
                  <a:pt x="255" y="21"/>
                </a:cubicBezTo>
                <a:cubicBezTo>
                  <a:pt x="244" y="19"/>
                  <a:pt x="232" y="31"/>
                  <a:pt x="209" y="21"/>
                </a:cubicBezTo>
                <a:cubicBezTo>
                  <a:pt x="159" y="0"/>
                  <a:pt x="116" y="9"/>
                  <a:pt x="76" y="10"/>
                </a:cubicBezTo>
                <a:cubicBezTo>
                  <a:pt x="49" y="11"/>
                  <a:pt x="51" y="30"/>
                  <a:pt x="53" y="40"/>
                </a:cubicBezTo>
                <a:cubicBezTo>
                  <a:pt x="66" y="40"/>
                  <a:pt x="79" y="41"/>
                  <a:pt x="80" y="41"/>
                </a:cubicBezTo>
                <a:cubicBezTo>
                  <a:pt x="83" y="41"/>
                  <a:pt x="83" y="41"/>
                  <a:pt x="83" y="41"/>
                </a:cubicBezTo>
                <a:cubicBezTo>
                  <a:pt x="87" y="44"/>
                  <a:pt x="87" y="44"/>
                  <a:pt x="87" y="44"/>
                </a:cubicBezTo>
                <a:cubicBezTo>
                  <a:pt x="83" y="47"/>
                  <a:pt x="83" y="47"/>
                  <a:pt x="83" y="47"/>
                </a:cubicBezTo>
                <a:cubicBezTo>
                  <a:pt x="81" y="47"/>
                  <a:pt x="81" y="47"/>
                  <a:pt x="81" y="47"/>
                </a:cubicBezTo>
                <a:cubicBezTo>
                  <a:pt x="79" y="47"/>
                  <a:pt x="61" y="48"/>
                  <a:pt x="46" y="49"/>
                </a:cubicBezTo>
                <a:cubicBezTo>
                  <a:pt x="32" y="59"/>
                  <a:pt x="36" y="69"/>
                  <a:pt x="39" y="76"/>
                </a:cubicBezTo>
                <a:cubicBezTo>
                  <a:pt x="55" y="77"/>
                  <a:pt x="76" y="78"/>
                  <a:pt x="77" y="78"/>
                </a:cubicBezTo>
                <a:lnTo>
                  <a:pt x="80" y="7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74" name="出自【趣你的PPT】(微信:qunideppt)：最优质的PPT资源库"/>
          <p:cNvSpPr>
            <a:spLocks/>
          </p:cNvSpPr>
          <p:nvPr/>
        </p:nvSpPr>
        <p:spPr bwMode="auto">
          <a:xfrm>
            <a:off x="2449657" y="3966919"/>
            <a:ext cx="47438" cy="151095"/>
          </a:xfrm>
          <a:custGeom>
            <a:avLst/>
            <a:gdLst>
              <a:gd name="T0" fmla="*/ 38 w 47"/>
              <a:gd name="T1" fmla="*/ 36 h 151"/>
              <a:gd name="T2" fmla="*/ 46 w 47"/>
              <a:gd name="T3" fmla="*/ 0 h 151"/>
              <a:gd name="T4" fmla="*/ 17 w 47"/>
              <a:gd name="T5" fmla="*/ 0 h 151"/>
              <a:gd name="T6" fmla="*/ 0 w 47"/>
              <a:gd name="T7" fmla="*/ 53 h 151"/>
              <a:gd name="T8" fmla="*/ 0 w 47"/>
              <a:gd name="T9" fmla="*/ 98 h 151"/>
              <a:gd name="T10" fmla="*/ 17 w 47"/>
              <a:gd name="T11" fmla="*/ 151 h 151"/>
              <a:gd name="T12" fmla="*/ 47 w 47"/>
              <a:gd name="T13" fmla="*/ 151 h 151"/>
              <a:gd name="T14" fmla="*/ 38 w 47"/>
              <a:gd name="T15" fmla="*/ 114 h 151"/>
              <a:gd name="T16" fmla="*/ 38 w 47"/>
              <a:gd name="T17" fmla="*/ 36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" h="151">
                <a:moveTo>
                  <a:pt x="38" y="36"/>
                </a:moveTo>
                <a:cubicBezTo>
                  <a:pt x="38" y="27"/>
                  <a:pt x="41" y="13"/>
                  <a:pt x="46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8" y="0"/>
                  <a:pt x="0" y="39"/>
                  <a:pt x="0" y="53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112"/>
                  <a:pt x="8" y="151"/>
                  <a:pt x="17" y="151"/>
                </a:cubicBezTo>
                <a:cubicBezTo>
                  <a:pt x="47" y="151"/>
                  <a:pt x="47" y="151"/>
                  <a:pt x="47" y="151"/>
                </a:cubicBezTo>
                <a:cubicBezTo>
                  <a:pt x="41" y="137"/>
                  <a:pt x="38" y="123"/>
                  <a:pt x="38" y="114"/>
                </a:cubicBezTo>
                <a:lnTo>
                  <a:pt x="38" y="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75" name="出自【趣你的PPT】(微信:qunideppt)：最优质的PPT资源库"/>
          <p:cNvSpPr>
            <a:spLocks/>
          </p:cNvSpPr>
          <p:nvPr/>
        </p:nvSpPr>
        <p:spPr bwMode="auto">
          <a:xfrm>
            <a:off x="2504121" y="3854476"/>
            <a:ext cx="179206" cy="288135"/>
          </a:xfrm>
          <a:custGeom>
            <a:avLst/>
            <a:gdLst>
              <a:gd name="T0" fmla="*/ 17 w 180"/>
              <a:gd name="T1" fmla="*/ 100 h 289"/>
              <a:gd name="T2" fmla="*/ 0 w 180"/>
              <a:gd name="T3" fmla="*/ 149 h 289"/>
              <a:gd name="T4" fmla="*/ 0 w 180"/>
              <a:gd name="T5" fmla="*/ 227 h 289"/>
              <a:gd name="T6" fmla="*/ 36 w 180"/>
              <a:gd name="T7" fmla="*/ 289 h 289"/>
              <a:gd name="T8" fmla="*/ 131 w 180"/>
              <a:gd name="T9" fmla="*/ 289 h 289"/>
              <a:gd name="T10" fmla="*/ 166 w 180"/>
              <a:gd name="T11" fmla="*/ 255 h 289"/>
              <a:gd name="T12" fmla="*/ 167 w 180"/>
              <a:gd name="T13" fmla="*/ 253 h 289"/>
              <a:gd name="T14" fmla="*/ 94 w 180"/>
              <a:gd name="T15" fmla="*/ 253 h 289"/>
              <a:gd name="T16" fmla="*/ 82 w 180"/>
              <a:gd name="T17" fmla="*/ 241 h 289"/>
              <a:gd name="T18" fmla="*/ 94 w 180"/>
              <a:gd name="T19" fmla="*/ 230 h 289"/>
              <a:gd name="T20" fmla="*/ 169 w 180"/>
              <a:gd name="T21" fmla="*/ 230 h 289"/>
              <a:gd name="T22" fmla="*/ 172 w 180"/>
              <a:gd name="T23" fmla="*/ 199 h 289"/>
              <a:gd name="T24" fmla="*/ 94 w 180"/>
              <a:gd name="T25" fmla="*/ 199 h 289"/>
              <a:gd name="T26" fmla="*/ 82 w 180"/>
              <a:gd name="T27" fmla="*/ 188 h 289"/>
              <a:gd name="T28" fmla="*/ 94 w 180"/>
              <a:gd name="T29" fmla="*/ 177 h 289"/>
              <a:gd name="T30" fmla="*/ 175 w 180"/>
              <a:gd name="T31" fmla="*/ 177 h 289"/>
              <a:gd name="T32" fmla="*/ 178 w 180"/>
              <a:gd name="T33" fmla="*/ 146 h 289"/>
              <a:gd name="T34" fmla="*/ 94 w 180"/>
              <a:gd name="T35" fmla="*/ 146 h 289"/>
              <a:gd name="T36" fmla="*/ 82 w 180"/>
              <a:gd name="T37" fmla="*/ 135 h 289"/>
              <a:gd name="T38" fmla="*/ 94 w 180"/>
              <a:gd name="T39" fmla="*/ 124 h 289"/>
              <a:gd name="T40" fmla="*/ 180 w 180"/>
              <a:gd name="T41" fmla="*/ 124 h 289"/>
              <a:gd name="T42" fmla="*/ 180 w 180"/>
              <a:gd name="T43" fmla="*/ 121 h 289"/>
              <a:gd name="T44" fmla="*/ 145 w 180"/>
              <a:gd name="T45" fmla="*/ 87 h 289"/>
              <a:gd name="T46" fmla="*/ 82 w 180"/>
              <a:gd name="T47" fmla="*/ 87 h 289"/>
              <a:gd name="T48" fmla="*/ 84 w 180"/>
              <a:gd name="T49" fmla="*/ 71 h 289"/>
              <a:gd name="T50" fmla="*/ 90 w 180"/>
              <a:gd name="T51" fmla="*/ 38 h 289"/>
              <a:gd name="T52" fmla="*/ 64 w 180"/>
              <a:gd name="T53" fmla="*/ 2 h 289"/>
              <a:gd name="T54" fmla="*/ 29 w 180"/>
              <a:gd name="T55" fmla="*/ 28 h 289"/>
              <a:gd name="T56" fmla="*/ 21 w 180"/>
              <a:gd name="T57" fmla="*/ 74 h 289"/>
              <a:gd name="T58" fmla="*/ 17 w 180"/>
              <a:gd name="T59" fmla="*/ 100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0" h="289">
                <a:moveTo>
                  <a:pt x="17" y="100"/>
                </a:moveTo>
                <a:cubicBezTo>
                  <a:pt x="7" y="114"/>
                  <a:pt x="0" y="137"/>
                  <a:pt x="0" y="149"/>
                </a:cubicBezTo>
                <a:cubicBezTo>
                  <a:pt x="0" y="227"/>
                  <a:pt x="0" y="227"/>
                  <a:pt x="0" y="227"/>
                </a:cubicBezTo>
                <a:cubicBezTo>
                  <a:pt x="0" y="246"/>
                  <a:pt x="16" y="289"/>
                  <a:pt x="36" y="289"/>
                </a:cubicBezTo>
                <a:cubicBezTo>
                  <a:pt x="131" y="289"/>
                  <a:pt x="131" y="289"/>
                  <a:pt x="131" y="289"/>
                </a:cubicBezTo>
                <a:cubicBezTo>
                  <a:pt x="150" y="289"/>
                  <a:pt x="166" y="274"/>
                  <a:pt x="166" y="255"/>
                </a:cubicBezTo>
                <a:cubicBezTo>
                  <a:pt x="167" y="253"/>
                  <a:pt x="167" y="253"/>
                  <a:pt x="167" y="253"/>
                </a:cubicBezTo>
                <a:cubicBezTo>
                  <a:pt x="94" y="253"/>
                  <a:pt x="94" y="253"/>
                  <a:pt x="94" y="253"/>
                </a:cubicBezTo>
                <a:cubicBezTo>
                  <a:pt x="87" y="253"/>
                  <a:pt x="82" y="248"/>
                  <a:pt x="82" y="241"/>
                </a:cubicBezTo>
                <a:cubicBezTo>
                  <a:pt x="82" y="235"/>
                  <a:pt x="87" y="230"/>
                  <a:pt x="94" y="230"/>
                </a:cubicBezTo>
                <a:cubicBezTo>
                  <a:pt x="169" y="230"/>
                  <a:pt x="169" y="230"/>
                  <a:pt x="169" y="230"/>
                </a:cubicBezTo>
                <a:cubicBezTo>
                  <a:pt x="172" y="199"/>
                  <a:pt x="172" y="199"/>
                  <a:pt x="172" y="199"/>
                </a:cubicBezTo>
                <a:cubicBezTo>
                  <a:pt x="94" y="199"/>
                  <a:pt x="94" y="199"/>
                  <a:pt x="94" y="199"/>
                </a:cubicBezTo>
                <a:cubicBezTo>
                  <a:pt x="87" y="199"/>
                  <a:pt x="82" y="194"/>
                  <a:pt x="82" y="188"/>
                </a:cubicBezTo>
                <a:cubicBezTo>
                  <a:pt x="82" y="182"/>
                  <a:pt x="87" y="177"/>
                  <a:pt x="94" y="177"/>
                </a:cubicBezTo>
                <a:cubicBezTo>
                  <a:pt x="175" y="177"/>
                  <a:pt x="175" y="177"/>
                  <a:pt x="175" y="177"/>
                </a:cubicBezTo>
                <a:cubicBezTo>
                  <a:pt x="178" y="146"/>
                  <a:pt x="178" y="146"/>
                  <a:pt x="178" y="146"/>
                </a:cubicBezTo>
                <a:cubicBezTo>
                  <a:pt x="94" y="146"/>
                  <a:pt x="94" y="146"/>
                  <a:pt x="94" y="146"/>
                </a:cubicBezTo>
                <a:cubicBezTo>
                  <a:pt x="87" y="146"/>
                  <a:pt x="82" y="141"/>
                  <a:pt x="82" y="135"/>
                </a:cubicBezTo>
                <a:cubicBezTo>
                  <a:pt x="82" y="129"/>
                  <a:pt x="87" y="124"/>
                  <a:pt x="94" y="124"/>
                </a:cubicBezTo>
                <a:cubicBezTo>
                  <a:pt x="180" y="124"/>
                  <a:pt x="180" y="124"/>
                  <a:pt x="180" y="124"/>
                </a:cubicBezTo>
                <a:cubicBezTo>
                  <a:pt x="180" y="121"/>
                  <a:pt x="180" y="121"/>
                  <a:pt x="180" y="121"/>
                </a:cubicBezTo>
                <a:cubicBezTo>
                  <a:pt x="180" y="102"/>
                  <a:pt x="164" y="87"/>
                  <a:pt x="145" y="87"/>
                </a:cubicBezTo>
                <a:cubicBezTo>
                  <a:pt x="82" y="87"/>
                  <a:pt x="82" y="87"/>
                  <a:pt x="82" y="87"/>
                </a:cubicBezTo>
                <a:cubicBezTo>
                  <a:pt x="84" y="71"/>
                  <a:pt x="84" y="71"/>
                  <a:pt x="84" y="71"/>
                </a:cubicBezTo>
                <a:cubicBezTo>
                  <a:pt x="90" y="38"/>
                  <a:pt x="90" y="38"/>
                  <a:pt x="90" y="38"/>
                </a:cubicBezTo>
                <a:cubicBezTo>
                  <a:pt x="92" y="21"/>
                  <a:pt x="81" y="5"/>
                  <a:pt x="64" y="2"/>
                </a:cubicBezTo>
                <a:cubicBezTo>
                  <a:pt x="47" y="0"/>
                  <a:pt x="32" y="11"/>
                  <a:pt x="29" y="28"/>
                </a:cubicBezTo>
                <a:cubicBezTo>
                  <a:pt x="21" y="74"/>
                  <a:pt x="21" y="74"/>
                  <a:pt x="21" y="74"/>
                </a:cubicBezTo>
                <a:lnTo>
                  <a:pt x="17" y="1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76" name="出自【趣你的PPT】(微信:qunideppt)：最优质的PPT资源库"/>
          <p:cNvSpPr>
            <a:spLocks/>
          </p:cNvSpPr>
          <p:nvPr/>
        </p:nvSpPr>
        <p:spPr bwMode="auto">
          <a:xfrm>
            <a:off x="3210400" y="3880830"/>
            <a:ext cx="47438" cy="151095"/>
          </a:xfrm>
          <a:custGeom>
            <a:avLst/>
            <a:gdLst>
              <a:gd name="T0" fmla="*/ 9 w 47"/>
              <a:gd name="T1" fmla="*/ 115 h 151"/>
              <a:gd name="T2" fmla="*/ 1 w 47"/>
              <a:gd name="T3" fmla="*/ 151 h 151"/>
              <a:gd name="T4" fmla="*/ 30 w 47"/>
              <a:gd name="T5" fmla="*/ 151 h 151"/>
              <a:gd name="T6" fmla="*/ 47 w 47"/>
              <a:gd name="T7" fmla="*/ 98 h 151"/>
              <a:gd name="T8" fmla="*/ 47 w 47"/>
              <a:gd name="T9" fmla="*/ 53 h 151"/>
              <a:gd name="T10" fmla="*/ 30 w 47"/>
              <a:gd name="T11" fmla="*/ 0 h 151"/>
              <a:gd name="T12" fmla="*/ 0 w 47"/>
              <a:gd name="T13" fmla="*/ 0 h 151"/>
              <a:gd name="T14" fmla="*/ 9 w 47"/>
              <a:gd name="T15" fmla="*/ 36 h 151"/>
              <a:gd name="T16" fmla="*/ 9 w 47"/>
              <a:gd name="T17" fmla="*/ 115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" h="151">
                <a:moveTo>
                  <a:pt x="9" y="115"/>
                </a:moveTo>
                <a:cubicBezTo>
                  <a:pt x="9" y="124"/>
                  <a:pt x="6" y="137"/>
                  <a:pt x="1" y="151"/>
                </a:cubicBezTo>
                <a:cubicBezTo>
                  <a:pt x="30" y="151"/>
                  <a:pt x="30" y="151"/>
                  <a:pt x="30" y="151"/>
                </a:cubicBezTo>
                <a:cubicBezTo>
                  <a:pt x="39" y="151"/>
                  <a:pt x="47" y="112"/>
                  <a:pt x="47" y="98"/>
                </a:cubicBezTo>
                <a:cubicBezTo>
                  <a:pt x="47" y="53"/>
                  <a:pt x="47" y="53"/>
                  <a:pt x="47" y="53"/>
                </a:cubicBezTo>
                <a:cubicBezTo>
                  <a:pt x="47" y="39"/>
                  <a:pt x="39" y="0"/>
                  <a:pt x="30" y="0"/>
                </a:cubicBezTo>
                <a:cubicBezTo>
                  <a:pt x="0" y="0"/>
                  <a:pt x="0" y="0"/>
                  <a:pt x="0" y="0"/>
                </a:cubicBezTo>
                <a:cubicBezTo>
                  <a:pt x="6" y="14"/>
                  <a:pt x="9" y="28"/>
                  <a:pt x="9" y="36"/>
                </a:cubicBezTo>
                <a:lnTo>
                  <a:pt x="9" y="1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77" name="出自【趣你的PPT】(微信:qunideppt)：最优质的PPT资源库"/>
          <p:cNvSpPr>
            <a:spLocks/>
          </p:cNvSpPr>
          <p:nvPr/>
        </p:nvSpPr>
        <p:spPr bwMode="auto">
          <a:xfrm>
            <a:off x="3024167" y="3856233"/>
            <a:ext cx="179206" cy="288135"/>
          </a:xfrm>
          <a:custGeom>
            <a:avLst/>
            <a:gdLst>
              <a:gd name="T0" fmla="*/ 163 w 180"/>
              <a:gd name="T1" fmla="*/ 189 h 289"/>
              <a:gd name="T2" fmla="*/ 180 w 180"/>
              <a:gd name="T3" fmla="*/ 140 h 289"/>
              <a:gd name="T4" fmla="*/ 180 w 180"/>
              <a:gd name="T5" fmla="*/ 61 h 289"/>
              <a:gd name="T6" fmla="*/ 144 w 180"/>
              <a:gd name="T7" fmla="*/ 0 h 289"/>
              <a:gd name="T8" fmla="*/ 49 w 180"/>
              <a:gd name="T9" fmla="*/ 0 h 289"/>
              <a:gd name="T10" fmla="*/ 14 w 180"/>
              <a:gd name="T11" fmla="*/ 33 h 289"/>
              <a:gd name="T12" fmla="*/ 13 w 180"/>
              <a:gd name="T13" fmla="*/ 36 h 289"/>
              <a:gd name="T14" fmla="*/ 86 w 180"/>
              <a:gd name="T15" fmla="*/ 36 h 289"/>
              <a:gd name="T16" fmla="*/ 98 w 180"/>
              <a:gd name="T17" fmla="*/ 47 h 289"/>
              <a:gd name="T18" fmla="*/ 86 w 180"/>
              <a:gd name="T19" fmla="*/ 59 h 289"/>
              <a:gd name="T20" fmla="*/ 11 w 180"/>
              <a:gd name="T21" fmla="*/ 59 h 289"/>
              <a:gd name="T22" fmla="*/ 8 w 180"/>
              <a:gd name="T23" fmla="*/ 89 h 289"/>
              <a:gd name="T24" fmla="*/ 86 w 180"/>
              <a:gd name="T25" fmla="*/ 89 h 289"/>
              <a:gd name="T26" fmla="*/ 98 w 180"/>
              <a:gd name="T27" fmla="*/ 101 h 289"/>
              <a:gd name="T28" fmla="*/ 86 w 180"/>
              <a:gd name="T29" fmla="*/ 112 h 289"/>
              <a:gd name="T30" fmla="*/ 5 w 180"/>
              <a:gd name="T31" fmla="*/ 112 h 289"/>
              <a:gd name="T32" fmla="*/ 2 w 180"/>
              <a:gd name="T33" fmla="*/ 143 h 289"/>
              <a:gd name="T34" fmla="*/ 86 w 180"/>
              <a:gd name="T35" fmla="*/ 143 h 289"/>
              <a:gd name="T36" fmla="*/ 98 w 180"/>
              <a:gd name="T37" fmla="*/ 154 h 289"/>
              <a:gd name="T38" fmla="*/ 86 w 180"/>
              <a:gd name="T39" fmla="*/ 165 h 289"/>
              <a:gd name="T40" fmla="*/ 0 w 180"/>
              <a:gd name="T41" fmla="*/ 165 h 289"/>
              <a:gd name="T42" fmla="*/ 0 w 180"/>
              <a:gd name="T43" fmla="*/ 168 h 289"/>
              <a:gd name="T44" fmla="*/ 35 w 180"/>
              <a:gd name="T45" fmla="*/ 201 h 289"/>
              <a:gd name="T46" fmla="*/ 98 w 180"/>
              <a:gd name="T47" fmla="*/ 201 h 289"/>
              <a:gd name="T48" fmla="*/ 96 w 180"/>
              <a:gd name="T49" fmla="*/ 218 h 289"/>
              <a:gd name="T50" fmla="*/ 90 w 180"/>
              <a:gd name="T51" fmla="*/ 251 h 289"/>
              <a:gd name="T52" fmla="*/ 116 w 180"/>
              <a:gd name="T53" fmla="*/ 287 h 289"/>
              <a:gd name="T54" fmla="*/ 151 w 180"/>
              <a:gd name="T55" fmla="*/ 261 h 289"/>
              <a:gd name="T56" fmla="*/ 159 w 180"/>
              <a:gd name="T57" fmla="*/ 215 h 289"/>
              <a:gd name="T58" fmla="*/ 163 w 180"/>
              <a:gd name="T59" fmla="*/ 189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0" h="289">
                <a:moveTo>
                  <a:pt x="163" y="189"/>
                </a:moveTo>
                <a:cubicBezTo>
                  <a:pt x="173" y="175"/>
                  <a:pt x="180" y="152"/>
                  <a:pt x="180" y="140"/>
                </a:cubicBezTo>
                <a:cubicBezTo>
                  <a:pt x="180" y="61"/>
                  <a:pt x="180" y="61"/>
                  <a:pt x="180" y="61"/>
                </a:cubicBezTo>
                <a:cubicBezTo>
                  <a:pt x="180" y="43"/>
                  <a:pt x="164" y="0"/>
                  <a:pt x="144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30" y="0"/>
                  <a:pt x="14" y="15"/>
                  <a:pt x="14" y="33"/>
                </a:cubicBezTo>
                <a:cubicBezTo>
                  <a:pt x="13" y="36"/>
                  <a:pt x="13" y="36"/>
                  <a:pt x="13" y="36"/>
                </a:cubicBezTo>
                <a:cubicBezTo>
                  <a:pt x="86" y="36"/>
                  <a:pt x="86" y="36"/>
                  <a:pt x="86" y="36"/>
                </a:cubicBezTo>
                <a:cubicBezTo>
                  <a:pt x="93" y="36"/>
                  <a:pt x="98" y="41"/>
                  <a:pt x="98" y="47"/>
                </a:cubicBezTo>
                <a:cubicBezTo>
                  <a:pt x="98" y="54"/>
                  <a:pt x="93" y="59"/>
                  <a:pt x="86" y="59"/>
                </a:cubicBezTo>
                <a:cubicBezTo>
                  <a:pt x="11" y="59"/>
                  <a:pt x="11" y="59"/>
                  <a:pt x="11" y="59"/>
                </a:cubicBezTo>
                <a:cubicBezTo>
                  <a:pt x="8" y="89"/>
                  <a:pt x="8" y="89"/>
                  <a:pt x="8" y="89"/>
                </a:cubicBezTo>
                <a:cubicBezTo>
                  <a:pt x="86" y="89"/>
                  <a:pt x="86" y="89"/>
                  <a:pt x="86" y="89"/>
                </a:cubicBezTo>
                <a:cubicBezTo>
                  <a:pt x="93" y="89"/>
                  <a:pt x="98" y="94"/>
                  <a:pt x="98" y="101"/>
                </a:cubicBezTo>
                <a:cubicBezTo>
                  <a:pt x="98" y="107"/>
                  <a:pt x="93" y="112"/>
                  <a:pt x="86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2" y="143"/>
                  <a:pt x="2" y="143"/>
                  <a:pt x="2" y="143"/>
                </a:cubicBezTo>
                <a:cubicBezTo>
                  <a:pt x="86" y="143"/>
                  <a:pt x="86" y="143"/>
                  <a:pt x="86" y="143"/>
                </a:cubicBezTo>
                <a:cubicBezTo>
                  <a:pt x="93" y="143"/>
                  <a:pt x="98" y="148"/>
                  <a:pt x="98" y="154"/>
                </a:cubicBezTo>
                <a:cubicBezTo>
                  <a:pt x="98" y="160"/>
                  <a:pt x="93" y="165"/>
                  <a:pt x="86" y="165"/>
                </a:cubicBezTo>
                <a:cubicBezTo>
                  <a:pt x="0" y="165"/>
                  <a:pt x="0" y="165"/>
                  <a:pt x="0" y="165"/>
                </a:cubicBezTo>
                <a:cubicBezTo>
                  <a:pt x="0" y="168"/>
                  <a:pt x="0" y="168"/>
                  <a:pt x="0" y="168"/>
                </a:cubicBezTo>
                <a:cubicBezTo>
                  <a:pt x="0" y="186"/>
                  <a:pt x="16" y="201"/>
                  <a:pt x="35" y="201"/>
                </a:cubicBezTo>
                <a:cubicBezTo>
                  <a:pt x="98" y="201"/>
                  <a:pt x="98" y="201"/>
                  <a:pt x="98" y="201"/>
                </a:cubicBezTo>
                <a:cubicBezTo>
                  <a:pt x="96" y="218"/>
                  <a:pt x="96" y="218"/>
                  <a:pt x="96" y="218"/>
                </a:cubicBezTo>
                <a:cubicBezTo>
                  <a:pt x="90" y="251"/>
                  <a:pt x="90" y="251"/>
                  <a:pt x="90" y="251"/>
                </a:cubicBezTo>
                <a:cubicBezTo>
                  <a:pt x="88" y="268"/>
                  <a:pt x="99" y="284"/>
                  <a:pt x="116" y="287"/>
                </a:cubicBezTo>
                <a:cubicBezTo>
                  <a:pt x="132" y="289"/>
                  <a:pt x="148" y="278"/>
                  <a:pt x="151" y="261"/>
                </a:cubicBezTo>
                <a:cubicBezTo>
                  <a:pt x="159" y="215"/>
                  <a:pt x="159" y="215"/>
                  <a:pt x="159" y="215"/>
                </a:cubicBezTo>
                <a:lnTo>
                  <a:pt x="163" y="18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7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310410" y="2798571"/>
            <a:ext cx="230157" cy="159879"/>
          </a:xfrm>
          <a:custGeom>
            <a:avLst/>
            <a:gdLst>
              <a:gd name="T0" fmla="*/ 232 w 232"/>
              <a:gd name="T1" fmla="*/ 45 h 160"/>
              <a:gd name="T2" fmla="*/ 187 w 232"/>
              <a:gd name="T3" fmla="*/ 0 h 160"/>
              <a:gd name="T4" fmla="*/ 147 w 232"/>
              <a:gd name="T5" fmla="*/ 25 h 160"/>
              <a:gd name="T6" fmla="*/ 119 w 232"/>
              <a:gd name="T7" fmla="*/ 18 h 160"/>
              <a:gd name="T8" fmla="*/ 64 w 232"/>
              <a:gd name="T9" fmla="*/ 51 h 160"/>
              <a:gd name="T10" fmla="*/ 48 w 232"/>
              <a:gd name="T11" fmla="*/ 46 h 160"/>
              <a:gd name="T12" fmla="*/ 19 w 232"/>
              <a:gd name="T13" fmla="*/ 75 h 160"/>
              <a:gd name="T14" fmla="*/ 20 w 232"/>
              <a:gd name="T15" fmla="*/ 83 h 160"/>
              <a:gd name="T16" fmla="*/ 0 w 232"/>
              <a:gd name="T17" fmla="*/ 118 h 160"/>
              <a:gd name="T18" fmla="*/ 40 w 232"/>
              <a:gd name="T19" fmla="*/ 160 h 160"/>
              <a:gd name="T20" fmla="*/ 40 w 232"/>
              <a:gd name="T21" fmla="*/ 160 h 160"/>
              <a:gd name="T22" fmla="*/ 42 w 232"/>
              <a:gd name="T23" fmla="*/ 160 h 160"/>
              <a:gd name="T24" fmla="*/ 42 w 232"/>
              <a:gd name="T25" fmla="*/ 160 h 160"/>
              <a:gd name="T26" fmla="*/ 43 w 232"/>
              <a:gd name="T27" fmla="*/ 160 h 160"/>
              <a:gd name="T28" fmla="*/ 161 w 232"/>
              <a:gd name="T29" fmla="*/ 160 h 160"/>
              <a:gd name="T30" fmla="*/ 163 w 232"/>
              <a:gd name="T31" fmla="*/ 160 h 160"/>
              <a:gd name="T32" fmla="*/ 195 w 232"/>
              <a:gd name="T33" fmla="*/ 146 h 160"/>
              <a:gd name="T34" fmla="*/ 196 w 232"/>
              <a:gd name="T35" fmla="*/ 146 h 160"/>
              <a:gd name="T36" fmla="*/ 196 w 232"/>
              <a:gd name="T37" fmla="*/ 144 h 160"/>
              <a:gd name="T38" fmla="*/ 204 w 232"/>
              <a:gd name="T39" fmla="*/ 119 h 160"/>
              <a:gd name="T40" fmla="*/ 192 w 232"/>
              <a:gd name="T41" fmla="*/ 90 h 160"/>
              <a:gd name="T42" fmla="*/ 232 w 232"/>
              <a:gd name="T43" fmla="*/ 45 h 160"/>
              <a:gd name="T44" fmla="*/ 163 w 232"/>
              <a:gd name="T45" fmla="*/ 146 h 160"/>
              <a:gd name="T46" fmla="*/ 162 w 232"/>
              <a:gd name="T47" fmla="*/ 146 h 160"/>
              <a:gd name="T48" fmla="*/ 162 w 232"/>
              <a:gd name="T49" fmla="*/ 146 h 160"/>
              <a:gd name="T50" fmla="*/ 161 w 232"/>
              <a:gd name="T51" fmla="*/ 146 h 160"/>
              <a:gd name="T52" fmla="*/ 43 w 232"/>
              <a:gd name="T53" fmla="*/ 146 h 160"/>
              <a:gd name="T54" fmla="*/ 42 w 232"/>
              <a:gd name="T55" fmla="*/ 146 h 160"/>
              <a:gd name="T56" fmla="*/ 42 w 232"/>
              <a:gd name="T57" fmla="*/ 146 h 160"/>
              <a:gd name="T58" fmla="*/ 42 w 232"/>
              <a:gd name="T59" fmla="*/ 146 h 160"/>
              <a:gd name="T60" fmla="*/ 14 w 232"/>
              <a:gd name="T61" fmla="*/ 118 h 160"/>
              <a:gd name="T62" fmla="*/ 28 w 232"/>
              <a:gd name="T63" fmla="*/ 94 h 160"/>
              <a:gd name="T64" fmla="*/ 37 w 232"/>
              <a:gd name="T65" fmla="*/ 89 h 160"/>
              <a:gd name="T66" fmla="*/ 34 w 232"/>
              <a:gd name="T67" fmla="*/ 80 h 160"/>
              <a:gd name="T68" fmla="*/ 33 w 232"/>
              <a:gd name="T69" fmla="*/ 75 h 160"/>
              <a:gd name="T70" fmla="*/ 48 w 232"/>
              <a:gd name="T71" fmla="*/ 60 h 160"/>
              <a:gd name="T72" fmla="*/ 57 w 232"/>
              <a:gd name="T73" fmla="*/ 63 h 160"/>
              <a:gd name="T74" fmla="*/ 70 w 232"/>
              <a:gd name="T75" fmla="*/ 73 h 160"/>
              <a:gd name="T76" fmla="*/ 76 w 232"/>
              <a:gd name="T77" fmla="*/ 59 h 160"/>
              <a:gd name="T78" fmla="*/ 119 w 232"/>
              <a:gd name="T79" fmla="*/ 32 h 160"/>
              <a:gd name="T80" fmla="*/ 166 w 232"/>
              <a:gd name="T81" fmla="*/ 79 h 160"/>
              <a:gd name="T82" fmla="*/ 166 w 232"/>
              <a:gd name="T83" fmla="*/ 81 h 160"/>
              <a:gd name="T84" fmla="*/ 166 w 232"/>
              <a:gd name="T85" fmla="*/ 82 h 160"/>
              <a:gd name="T86" fmla="*/ 166 w 232"/>
              <a:gd name="T87" fmla="*/ 91 h 160"/>
              <a:gd name="T88" fmla="*/ 174 w 232"/>
              <a:gd name="T89" fmla="*/ 94 h 160"/>
              <a:gd name="T90" fmla="*/ 190 w 232"/>
              <a:gd name="T91" fmla="*/ 119 h 160"/>
              <a:gd name="T92" fmla="*/ 163 w 232"/>
              <a:gd name="T93" fmla="*/ 146 h 160"/>
              <a:gd name="T94" fmla="*/ 163 w 232"/>
              <a:gd name="T95" fmla="*/ 146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32" h="160">
                <a:moveTo>
                  <a:pt x="232" y="45"/>
                </a:moveTo>
                <a:cubicBezTo>
                  <a:pt x="232" y="20"/>
                  <a:pt x="212" y="0"/>
                  <a:pt x="187" y="0"/>
                </a:cubicBezTo>
                <a:cubicBezTo>
                  <a:pt x="170" y="0"/>
                  <a:pt x="155" y="10"/>
                  <a:pt x="147" y="25"/>
                </a:cubicBezTo>
                <a:cubicBezTo>
                  <a:pt x="139" y="20"/>
                  <a:pt x="129" y="18"/>
                  <a:pt x="119" y="18"/>
                </a:cubicBezTo>
                <a:cubicBezTo>
                  <a:pt x="95" y="18"/>
                  <a:pt x="75" y="31"/>
                  <a:pt x="64" y="51"/>
                </a:cubicBezTo>
                <a:cubicBezTo>
                  <a:pt x="60" y="48"/>
                  <a:pt x="54" y="46"/>
                  <a:pt x="48" y="46"/>
                </a:cubicBezTo>
                <a:cubicBezTo>
                  <a:pt x="32" y="46"/>
                  <a:pt x="19" y="59"/>
                  <a:pt x="19" y="75"/>
                </a:cubicBezTo>
                <a:cubicBezTo>
                  <a:pt x="19" y="78"/>
                  <a:pt x="19" y="80"/>
                  <a:pt x="20" y="83"/>
                </a:cubicBezTo>
                <a:cubicBezTo>
                  <a:pt x="8" y="90"/>
                  <a:pt x="0" y="103"/>
                  <a:pt x="0" y="118"/>
                </a:cubicBezTo>
                <a:cubicBezTo>
                  <a:pt x="0" y="141"/>
                  <a:pt x="18" y="159"/>
                  <a:pt x="40" y="160"/>
                </a:cubicBezTo>
                <a:cubicBezTo>
                  <a:pt x="40" y="160"/>
                  <a:pt x="40" y="160"/>
                  <a:pt x="40" y="160"/>
                </a:cubicBezTo>
                <a:cubicBezTo>
                  <a:pt x="42" y="160"/>
                  <a:pt x="42" y="160"/>
                  <a:pt x="42" y="160"/>
                </a:cubicBezTo>
                <a:cubicBezTo>
                  <a:pt x="42" y="160"/>
                  <a:pt x="42" y="160"/>
                  <a:pt x="42" y="160"/>
                </a:cubicBezTo>
                <a:cubicBezTo>
                  <a:pt x="43" y="160"/>
                  <a:pt x="43" y="160"/>
                  <a:pt x="43" y="160"/>
                </a:cubicBezTo>
                <a:cubicBezTo>
                  <a:pt x="161" y="160"/>
                  <a:pt x="161" y="160"/>
                  <a:pt x="161" y="160"/>
                </a:cubicBezTo>
                <a:cubicBezTo>
                  <a:pt x="162" y="160"/>
                  <a:pt x="163" y="160"/>
                  <a:pt x="163" y="160"/>
                </a:cubicBezTo>
                <a:cubicBezTo>
                  <a:pt x="176" y="160"/>
                  <a:pt x="187" y="155"/>
                  <a:pt x="195" y="146"/>
                </a:cubicBezTo>
                <a:cubicBezTo>
                  <a:pt x="196" y="146"/>
                  <a:pt x="196" y="146"/>
                  <a:pt x="196" y="146"/>
                </a:cubicBezTo>
                <a:cubicBezTo>
                  <a:pt x="196" y="144"/>
                  <a:pt x="196" y="144"/>
                  <a:pt x="196" y="144"/>
                </a:cubicBezTo>
                <a:cubicBezTo>
                  <a:pt x="201" y="137"/>
                  <a:pt x="204" y="129"/>
                  <a:pt x="204" y="119"/>
                </a:cubicBezTo>
                <a:cubicBezTo>
                  <a:pt x="204" y="108"/>
                  <a:pt x="200" y="97"/>
                  <a:pt x="192" y="90"/>
                </a:cubicBezTo>
                <a:cubicBezTo>
                  <a:pt x="214" y="87"/>
                  <a:pt x="232" y="68"/>
                  <a:pt x="232" y="45"/>
                </a:cubicBezTo>
                <a:close/>
                <a:moveTo>
                  <a:pt x="163" y="146"/>
                </a:moveTo>
                <a:cubicBezTo>
                  <a:pt x="162" y="146"/>
                  <a:pt x="162" y="146"/>
                  <a:pt x="162" y="146"/>
                </a:cubicBezTo>
                <a:cubicBezTo>
                  <a:pt x="162" y="146"/>
                  <a:pt x="162" y="146"/>
                  <a:pt x="162" y="146"/>
                </a:cubicBezTo>
                <a:cubicBezTo>
                  <a:pt x="161" y="146"/>
                  <a:pt x="161" y="146"/>
                  <a:pt x="161" y="146"/>
                </a:cubicBezTo>
                <a:cubicBezTo>
                  <a:pt x="43" y="146"/>
                  <a:pt x="43" y="146"/>
                  <a:pt x="43" y="146"/>
                </a:cubicBezTo>
                <a:cubicBezTo>
                  <a:pt x="42" y="146"/>
                  <a:pt x="42" y="146"/>
                  <a:pt x="42" y="146"/>
                </a:cubicBezTo>
                <a:cubicBezTo>
                  <a:pt x="42" y="146"/>
                  <a:pt x="42" y="146"/>
                  <a:pt x="42" y="146"/>
                </a:cubicBezTo>
                <a:cubicBezTo>
                  <a:pt x="42" y="146"/>
                  <a:pt x="42" y="146"/>
                  <a:pt x="42" y="146"/>
                </a:cubicBezTo>
                <a:cubicBezTo>
                  <a:pt x="27" y="146"/>
                  <a:pt x="14" y="133"/>
                  <a:pt x="14" y="118"/>
                </a:cubicBezTo>
                <a:cubicBezTo>
                  <a:pt x="14" y="108"/>
                  <a:pt x="20" y="99"/>
                  <a:pt x="28" y="94"/>
                </a:cubicBezTo>
                <a:cubicBezTo>
                  <a:pt x="37" y="89"/>
                  <a:pt x="37" y="89"/>
                  <a:pt x="37" y="89"/>
                </a:cubicBezTo>
                <a:cubicBezTo>
                  <a:pt x="34" y="80"/>
                  <a:pt x="34" y="80"/>
                  <a:pt x="34" y="80"/>
                </a:cubicBezTo>
                <a:cubicBezTo>
                  <a:pt x="33" y="78"/>
                  <a:pt x="33" y="77"/>
                  <a:pt x="33" y="75"/>
                </a:cubicBezTo>
                <a:cubicBezTo>
                  <a:pt x="33" y="67"/>
                  <a:pt x="40" y="60"/>
                  <a:pt x="48" y="60"/>
                </a:cubicBezTo>
                <a:cubicBezTo>
                  <a:pt x="51" y="60"/>
                  <a:pt x="55" y="61"/>
                  <a:pt x="57" y="63"/>
                </a:cubicBezTo>
                <a:cubicBezTo>
                  <a:pt x="70" y="73"/>
                  <a:pt x="70" y="73"/>
                  <a:pt x="70" y="73"/>
                </a:cubicBezTo>
                <a:cubicBezTo>
                  <a:pt x="76" y="59"/>
                  <a:pt x="76" y="59"/>
                  <a:pt x="76" y="59"/>
                </a:cubicBezTo>
                <a:cubicBezTo>
                  <a:pt x="84" y="42"/>
                  <a:pt x="101" y="32"/>
                  <a:pt x="119" y="32"/>
                </a:cubicBezTo>
                <a:cubicBezTo>
                  <a:pt x="145" y="32"/>
                  <a:pt x="166" y="53"/>
                  <a:pt x="166" y="79"/>
                </a:cubicBezTo>
                <a:cubicBezTo>
                  <a:pt x="166" y="80"/>
                  <a:pt x="166" y="80"/>
                  <a:pt x="166" y="81"/>
                </a:cubicBezTo>
                <a:cubicBezTo>
                  <a:pt x="166" y="82"/>
                  <a:pt x="166" y="82"/>
                  <a:pt x="166" y="82"/>
                </a:cubicBezTo>
                <a:cubicBezTo>
                  <a:pt x="166" y="91"/>
                  <a:pt x="166" y="91"/>
                  <a:pt x="166" y="91"/>
                </a:cubicBezTo>
                <a:cubicBezTo>
                  <a:pt x="174" y="94"/>
                  <a:pt x="174" y="94"/>
                  <a:pt x="174" y="94"/>
                </a:cubicBezTo>
                <a:cubicBezTo>
                  <a:pt x="184" y="98"/>
                  <a:pt x="190" y="108"/>
                  <a:pt x="190" y="119"/>
                </a:cubicBezTo>
                <a:cubicBezTo>
                  <a:pt x="190" y="134"/>
                  <a:pt x="178" y="146"/>
                  <a:pt x="163" y="146"/>
                </a:cubicBezTo>
                <a:cubicBezTo>
                  <a:pt x="163" y="146"/>
                  <a:pt x="163" y="146"/>
                  <a:pt x="163" y="14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7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487859" y="2744106"/>
            <a:ext cx="17569" cy="29868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8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566919" y="2835465"/>
            <a:ext cx="29868" cy="15813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81" name="出自【趣你的PPT】(微信:qunideppt)：最优质的PPT资源库"/>
          <p:cNvSpPr>
            <a:spLocks/>
          </p:cNvSpPr>
          <p:nvPr/>
        </p:nvSpPr>
        <p:spPr bwMode="auto">
          <a:xfrm>
            <a:off x="9540566" y="2766945"/>
            <a:ext cx="33382" cy="33382"/>
          </a:xfrm>
          <a:custGeom>
            <a:avLst/>
            <a:gdLst>
              <a:gd name="T0" fmla="*/ 19 w 19"/>
              <a:gd name="T1" fmla="*/ 7 h 19"/>
              <a:gd name="T2" fmla="*/ 12 w 19"/>
              <a:gd name="T3" fmla="*/ 0 h 19"/>
              <a:gd name="T4" fmla="*/ 0 w 19"/>
              <a:gd name="T5" fmla="*/ 12 h 19"/>
              <a:gd name="T6" fmla="*/ 7 w 19"/>
              <a:gd name="T7" fmla="*/ 19 h 19"/>
              <a:gd name="T8" fmla="*/ 19 w 19"/>
              <a:gd name="T9" fmla="*/ 7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" h="19">
                <a:moveTo>
                  <a:pt x="19" y="7"/>
                </a:moveTo>
                <a:lnTo>
                  <a:pt x="12" y="0"/>
                </a:lnTo>
                <a:lnTo>
                  <a:pt x="0" y="12"/>
                </a:lnTo>
                <a:lnTo>
                  <a:pt x="7" y="19"/>
                </a:lnTo>
                <a:lnTo>
                  <a:pt x="19" y="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82" name="出自【趣你的PPT】(微信:qunideppt)：最优质的PPT资源库"/>
          <p:cNvSpPr>
            <a:spLocks/>
          </p:cNvSpPr>
          <p:nvPr/>
        </p:nvSpPr>
        <p:spPr bwMode="auto">
          <a:xfrm>
            <a:off x="9540566" y="2886416"/>
            <a:ext cx="33382" cy="35139"/>
          </a:xfrm>
          <a:custGeom>
            <a:avLst/>
            <a:gdLst>
              <a:gd name="T0" fmla="*/ 0 w 19"/>
              <a:gd name="T1" fmla="*/ 7 h 20"/>
              <a:gd name="T2" fmla="*/ 12 w 19"/>
              <a:gd name="T3" fmla="*/ 20 h 20"/>
              <a:gd name="T4" fmla="*/ 19 w 19"/>
              <a:gd name="T5" fmla="*/ 13 h 20"/>
              <a:gd name="T6" fmla="*/ 7 w 19"/>
              <a:gd name="T7" fmla="*/ 0 h 20"/>
              <a:gd name="T8" fmla="*/ 0 w 19"/>
              <a:gd name="T9" fmla="*/ 7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" h="20">
                <a:moveTo>
                  <a:pt x="0" y="7"/>
                </a:moveTo>
                <a:lnTo>
                  <a:pt x="12" y="20"/>
                </a:lnTo>
                <a:lnTo>
                  <a:pt x="19" y="13"/>
                </a:lnTo>
                <a:lnTo>
                  <a:pt x="7" y="0"/>
                </a:lnTo>
                <a:lnTo>
                  <a:pt x="0" y="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83" name="出自【趣你的PPT】(微信:qunideppt)：最优质的PPT资源库"/>
          <p:cNvSpPr>
            <a:spLocks/>
          </p:cNvSpPr>
          <p:nvPr/>
        </p:nvSpPr>
        <p:spPr bwMode="auto">
          <a:xfrm>
            <a:off x="9419339" y="2766945"/>
            <a:ext cx="33382" cy="33382"/>
          </a:xfrm>
          <a:custGeom>
            <a:avLst/>
            <a:gdLst>
              <a:gd name="T0" fmla="*/ 19 w 19"/>
              <a:gd name="T1" fmla="*/ 12 h 19"/>
              <a:gd name="T2" fmla="*/ 7 w 19"/>
              <a:gd name="T3" fmla="*/ 0 h 19"/>
              <a:gd name="T4" fmla="*/ 0 w 19"/>
              <a:gd name="T5" fmla="*/ 6 h 19"/>
              <a:gd name="T6" fmla="*/ 12 w 19"/>
              <a:gd name="T7" fmla="*/ 19 h 19"/>
              <a:gd name="T8" fmla="*/ 19 w 19"/>
              <a:gd name="T9" fmla="*/ 12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" h="19">
                <a:moveTo>
                  <a:pt x="19" y="12"/>
                </a:moveTo>
                <a:lnTo>
                  <a:pt x="7" y="0"/>
                </a:lnTo>
                <a:lnTo>
                  <a:pt x="0" y="6"/>
                </a:lnTo>
                <a:lnTo>
                  <a:pt x="12" y="19"/>
                </a:lnTo>
                <a:lnTo>
                  <a:pt x="19" y="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8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848792" y="4999986"/>
            <a:ext cx="298676" cy="300433"/>
          </a:xfrm>
          <a:custGeom>
            <a:avLst/>
            <a:gdLst>
              <a:gd name="T0" fmla="*/ 271 w 301"/>
              <a:gd name="T1" fmla="*/ 165 h 301"/>
              <a:gd name="T2" fmla="*/ 219 w 301"/>
              <a:gd name="T3" fmla="*/ 143 h 301"/>
              <a:gd name="T4" fmla="*/ 204 w 301"/>
              <a:gd name="T5" fmla="*/ 117 h 301"/>
              <a:gd name="T6" fmla="*/ 136 w 301"/>
              <a:gd name="T7" fmla="*/ 113 h 301"/>
              <a:gd name="T8" fmla="*/ 74 w 301"/>
              <a:gd name="T9" fmla="*/ 52 h 301"/>
              <a:gd name="T10" fmla="*/ 66 w 301"/>
              <a:gd name="T11" fmla="*/ 28 h 301"/>
              <a:gd name="T12" fmla="*/ 49 w 301"/>
              <a:gd name="T13" fmla="*/ 11 h 301"/>
              <a:gd name="T14" fmla="*/ 11 w 301"/>
              <a:gd name="T15" fmla="*/ 11 h 301"/>
              <a:gd name="T16" fmla="*/ 11 w 301"/>
              <a:gd name="T17" fmla="*/ 49 h 301"/>
              <a:gd name="T18" fmla="*/ 28 w 301"/>
              <a:gd name="T19" fmla="*/ 66 h 301"/>
              <a:gd name="T20" fmla="*/ 52 w 301"/>
              <a:gd name="T21" fmla="*/ 74 h 301"/>
              <a:gd name="T22" fmla="*/ 113 w 301"/>
              <a:gd name="T23" fmla="*/ 136 h 301"/>
              <a:gd name="T24" fmla="*/ 117 w 301"/>
              <a:gd name="T25" fmla="*/ 204 h 301"/>
              <a:gd name="T26" fmla="*/ 143 w 301"/>
              <a:gd name="T27" fmla="*/ 219 h 301"/>
              <a:gd name="T28" fmla="*/ 165 w 301"/>
              <a:gd name="T29" fmla="*/ 271 h 301"/>
              <a:gd name="T30" fmla="*/ 265 w 301"/>
              <a:gd name="T31" fmla="*/ 265 h 301"/>
              <a:gd name="T32" fmla="*/ 271 w 301"/>
              <a:gd name="T33" fmla="*/ 165 h 301"/>
              <a:gd name="T34" fmla="*/ 181 w 301"/>
              <a:gd name="T35" fmla="*/ 181 h 301"/>
              <a:gd name="T36" fmla="*/ 148 w 301"/>
              <a:gd name="T37" fmla="*/ 181 h 301"/>
              <a:gd name="T38" fmla="*/ 141 w 301"/>
              <a:gd name="T39" fmla="*/ 164 h 301"/>
              <a:gd name="T40" fmla="*/ 148 w 301"/>
              <a:gd name="T41" fmla="*/ 148 h 301"/>
              <a:gd name="T42" fmla="*/ 164 w 301"/>
              <a:gd name="T43" fmla="*/ 141 h 301"/>
              <a:gd name="T44" fmla="*/ 181 w 301"/>
              <a:gd name="T45" fmla="*/ 148 h 301"/>
              <a:gd name="T46" fmla="*/ 181 w 301"/>
              <a:gd name="T47" fmla="*/ 181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01" h="301">
                <a:moveTo>
                  <a:pt x="271" y="165"/>
                </a:moveTo>
                <a:cubicBezTo>
                  <a:pt x="257" y="151"/>
                  <a:pt x="238" y="143"/>
                  <a:pt x="219" y="143"/>
                </a:cubicBezTo>
                <a:cubicBezTo>
                  <a:pt x="216" y="134"/>
                  <a:pt x="211" y="125"/>
                  <a:pt x="204" y="117"/>
                </a:cubicBezTo>
                <a:cubicBezTo>
                  <a:pt x="184" y="97"/>
                  <a:pt x="158" y="98"/>
                  <a:pt x="136" y="113"/>
                </a:cubicBezTo>
                <a:cubicBezTo>
                  <a:pt x="74" y="52"/>
                  <a:pt x="74" y="52"/>
                  <a:pt x="74" y="52"/>
                </a:cubicBezTo>
                <a:cubicBezTo>
                  <a:pt x="75" y="43"/>
                  <a:pt x="73" y="34"/>
                  <a:pt x="66" y="28"/>
                </a:cubicBezTo>
                <a:cubicBezTo>
                  <a:pt x="49" y="11"/>
                  <a:pt x="49" y="11"/>
                  <a:pt x="49" y="11"/>
                </a:cubicBezTo>
                <a:cubicBezTo>
                  <a:pt x="39" y="0"/>
                  <a:pt x="21" y="0"/>
                  <a:pt x="11" y="11"/>
                </a:cubicBezTo>
                <a:cubicBezTo>
                  <a:pt x="0" y="21"/>
                  <a:pt x="0" y="39"/>
                  <a:pt x="11" y="49"/>
                </a:cubicBezTo>
                <a:cubicBezTo>
                  <a:pt x="28" y="66"/>
                  <a:pt x="28" y="66"/>
                  <a:pt x="28" y="66"/>
                </a:cubicBezTo>
                <a:cubicBezTo>
                  <a:pt x="34" y="73"/>
                  <a:pt x="43" y="75"/>
                  <a:pt x="52" y="74"/>
                </a:cubicBezTo>
                <a:cubicBezTo>
                  <a:pt x="113" y="136"/>
                  <a:pt x="113" y="136"/>
                  <a:pt x="113" y="136"/>
                </a:cubicBezTo>
                <a:cubicBezTo>
                  <a:pt x="98" y="158"/>
                  <a:pt x="97" y="184"/>
                  <a:pt x="117" y="204"/>
                </a:cubicBezTo>
                <a:cubicBezTo>
                  <a:pt x="125" y="211"/>
                  <a:pt x="134" y="216"/>
                  <a:pt x="143" y="219"/>
                </a:cubicBezTo>
                <a:cubicBezTo>
                  <a:pt x="143" y="238"/>
                  <a:pt x="151" y="257"/>
                  <a:pt x="165" y="271"/>
                </a:cubicBezTo>
                <a:cubicBezTo>
                  <a:pt x="194" y="301"/>
                  <a:pt x="236" y="294"/>
                  <a:pt x="265" y="265"/>
                </a:cubicBezTo>
                <a:cubicBezTo>
                  <a:pt x="294" y="236"/>
                  <a:pt x="301" y="194"/>
                  <a:pt x="271" y="165"/>
                </a:cubicBezTo>
                <a:close/>
                <a:moveTo>
                  <a:pt x="181" y="181"/>
                </a:moveTo>
                <a:cubicBezTo>
                  <a:pt x="172" y="190"/>
                  <a:pt x="157" y="190"/>
                  <a:pt x="148" y="181"/>
                </a:cubicBezTo>
                <a:cubicBezTo>
                  <a:pt x="143" y="176"/>
                  <a:pt x="141" y="170"/>
                  <a:pt x="141" y="164"/>
                </a:cubicBezTo>
                <a:cubicBezTo>
                  <a:pt x="141" y="158"/>
                  <a:pt x="144" y="152"/>
                  <a:pt x="148" y="148"/>
                </a:cubicBezTo>
                <a:cubicBezTo>
                  <a:pt x="152" y="144"/>
                  <a:pt x="158" y="141"/>
                  <a:pt x="164" y="141"/>
                </a:cubicBezTo>
                <a:cubicBezTo>
                  <a:pt x="170" y="141"/>
                  <a:pt x="176" y="143"/>
                  <a:pt x="181" y="148"/>
                </a:cubicBezTo>
                <a:cubicBezTo>
                  <a:pt x="190" y="157"/>
                  <a:pt x="190" y="172"/>
                  <a:pt x="181" y="1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8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017636" y="3891372"/>
            <a:ext cx="286378" cy="214343"/>
          </a:xfrm>
          <a:custGeom>
            <a:avLst/>
            <a:gdLst>
              <a:gd name="T0" fmla="*/ 279 w 288"/>
              <a:gd name="T1" fmla="*/ 35 h 214"/>
              <a:gd name="T2" fmla="*/ 205 w 288"/>
              <a:gd name="T3" fmla="*/ 35 h 214"/>
              <a:gd name="T4" fmla="*/ 205 w 288"/>
              <a:gd name="T5" fmla="*/ 34 h 214"/>
              <a:gd name="T6" fmla="*/ 196 w 288"/>
              <a:gd name="T7" fmla="*/ 8 h 214"/>
              <a:gd name="T8" fmla="*/ 183 w 288"/>
              <a:gd name="T9" fmla="*/ 0 h 214"/>
              <a:gd name="T10" fmla="*/ 108 w 288"/>
              <a:gd name="T11" fmla="*/ 0 h 214"/>
              <a:gd name="T12" fmla="*/ 94 w 288"/>
              <a:gd name="T13" fmla="*/ 8 h 214"/>
              <a:gd name="T14" fmla="*/ 86 w 288"/>
              <a:gd name="T15" fmla="*/ 34 h 214"/>
              <a:gd name="T16" fmla="*/ 86 w 288"/>
              <a:gd name="T17" fmla="*/ 35 h 214"/>
              <a:gd name="T18" fmla="*/ 9 w 288"/>
              <a:gd name="T19" fmla="*/ 35 h 214"/>
              <a:gd name="T20" fmla="*/ 0 w 288"/>
              <a:gd name="T21" fmla="*/ 44 h 214"/>
              <a:gd name="T22" fmla="*/ 0 w 288"/>
              <a:gd name="T23" fmla="*/ 205 h 214"/>
              <a:gd name="T24" fmla="*/ 9 w 288"/>
              <a:gd name="T25" fmla="*/ 214 h 214"/>
              <a:gd name="T26" fmla="*/ 279 w 288"/>
              <a:gd name="T27" fmla="*/ 214 h 214"/>
              <a:gd name="T28" fmla="*/ 288 w 288"/>
              <a:gd name="T29" fmla="*/ 205 h 214"/>
              <a:gd name="T30" fmla="*/ 288 w 288"/>
              <a:gd name="T31" fmla="*/ 44 h 214"/>
              <a:gd name="T32" fmla="*/ 279 w 288"/>
              <a:gd name="T33" fmla="*/ 35 h 214"/>
              <a:gd name="T34" fmla="*/ 179 w 288"/>
              <a:gd name="T35" fmla="*/ 181 h 214"/>
              <a:gd name="T36" fmla="*/ 33 w 288"/>
              <a:gd name="T37" fmla="*/ 181 h 214"/>
              <a:gd name="T38" fmla="*/ 33 w 288"/>
              <a:gd name="T39" fmla="*/ 69 h 214"/>
              <a:gd name="T40" fmla="*/ 179 w 288"/>
              <a:gd name="T41" fmla="*/ 69 h 214"/>
              <a:gd name="T42" fmla="*/ 179 w 288"/>
              <a:gd name="T43" fmla="*/ 181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88" h="214">
                <a:moveTo>
                  <a:pt x="279" y="35"/>
                </a:moveTo>
                <a:cubicBezTo>
                  <a:pt x="205" y="35"/>
                  <a:pt x="205" y="35"/>
                  <a:pt x="205" y="35"/>
                </a:cubicBezTo>
                <a:cubicBezTo>
                  <a:pt x="205" y="35"/>
                  <a:pt x="205" y="35"/>
                  <a:pt x="205" y="34"/>
                </a:cubicBezTo>
                <a:cubicBezTo>
                  <a:pt x="196" y="8"/>
                  <a:pt x="196" y="8"/>
                  <a:pt x="196" y="8"/>
                </a:cubicBezTo>
                <a:cubicBezTo>
                  <a:pt x="194" y="4"/>
                  <a:pt x="188" y="0"/>
                  <a:pt x="183" y="0"/>
                </a:cubicBezTo>
                <a:cubicBezTo>
                  <a:pt x="108" y="0"/>
                  <a:pt x="108" y="0"/>
                  <a:pt x="108" y="0"/>
                </a:cubicBezTo>
                <a:cubicBezTo>
                  <a:pt x="103" y="0"/>
                  <a:pt x="97" y="4"/>
                  <a:pt x="94" y="8"/>
                </a:cubicBezTo>
                <a:cubicBezTo>
                  <a:pt x="86" y="34"/>
                  <a:pt x="86" y="34"/>
                  <a:pt x="86" y="34"/>
                </a:cubicBezTo>
                <a:cubicBezTo>
                  <a:pt x="86" y="35"/>
                  <a:pt x="86" y="35"/>
                  <a:pt x="86" y="35"/>
                </a:cubicBezTo>
                <a:cubicBezTo>
                  <a:pt x="9" y="35"/>
                  <a:pt x="9" y="35"/>
                  <a:pt x="9" y="35"/>
                </a:cubicBezTo>
                <a:cubicBezTo>
                  <a:pt x="4" y="35"/>
                  <a:pt x="0" y="39"/>
                  <a:pt x="0" y="44"/>
                </a:cubicBezTo>
                <a:cubicBezTo>
                  <a:pt x="0" y="205"/>
                  <a:pt x="0" y="205"/>
                  <a:pt x="0" y="205"/>
                </a:cubicBezTo>
                <a:cubicBezTo>
                  <a:pt x="0" y="210"/>
                  <a:pt x="4" y="214"/>
                  <a:pt x="9" y="214"/>
                </a:cubicBezTo>
                <a:cubicBezTo>
                  <a:pt x="279" y="214"/>
                  <a:pt x="279" y="214"/>
                  <a:pt x="279" y="214"/>
                </a:cubicBezTo>
                <a:cubicBezTo>
                  <a:pt x="284" y="214"/>
                  <a:pt x="288" y="210"/>
                  <a:pt x="288" y="205"/>
                </a:cubicBezTo>
                <a:cubicBezTo>
                  <a:pt x="288" y="44"/>
                  <a:pt x="288" y="44"/>
                  <a:pt x="288" y="44"/>
                </a:cubicBezTo>
                <a:cubicBezTo>
                  <a:pt x="288" y="39"/>
                  <a:pt x="284" y="35"/>
                  <a:pt x="279" y="35"/>
                </a:cubicBezTo>
                <a:close/>
                <a:moveTo>
                  <a:pt x="179" y="181"/>
                </a:moveTo>
                <a:cubicBezTo>
                  <a:pt x="33" y="181"/>
                  <a:pt x="33" y="181"/>
                  <a:pt x="33" y="181"/>
                </a:cubicBezTo>
                <a:cubicBezTo>
                  <a:pt x="33" y="69"/>
                  <a:pt x="33" y="69"/>
                  <a:pt x="33" y="69"/>
                </a:cubicBezTo>
                <a:cubicBezTo>
                  <a:pt x="179" y="69"/>
                  <a:pt x="179" y="69"/>
                  <a:pt x="179" y="69"/>
                </a:cubicBezTo>
                <a:lnTo>
                  <a:pt x="179" y="1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86" name="出自【趣你的PPT】(微信:qunideppt)：最优质的PPT资源库"/>
          <p:cNvSpPr>
            <a:spLocks/>
          </p:cNvSpPr>
          <p:nvPr/>
        </p:nvSpPr>
        <p:spPr bwMode="auto">
          <a:xfrm>
            <a:off x="5355595" y="3856233"/>
            <a:ext cx="159879" cy="286378"/>
          </a:xfrm>
          <a:custGeom>
            <a:avLst/>
            <a:gdLst>
              <a:gd name="T0" fmla="*/ 116 w 160"/>
              <a:gd name="T1" fmla="*/ 188 h 288"/>
              <a:gd name="T2" fmla="*/ 149 w 160"/>
              <a:gd name="T3" fmla="*/ 95 h 288"/>
              <a:gd name="T4" fmla="*/ 149 w 160"/>
              <a:gd name="T5" fmla="*/ 95 h 288"/>
              <a:gd name="T6" fmla="*/ 149 w 160"/>
              <a:gd name="T7" fmla="*/ 95 h 288"/>
              <a:gd name="T8" fmla="*/ 149 w 160"/>
              <a:gd name="T9" fmla="*/ 95 h 288"/>
              <a:gd name="T10" fmla="*/ 62 w 160"/>
              <a:gd name="T11" fmla="*/ 95 h 288"/>
              <a:gd name="T12" fmla="*/ 94 w 160"/>
              <a:gd name="T13" fmla="*/ 0 h 288"/>
              <a:gd name="T14" fmla="*/ 45 w 160"/>
              <a:gd name="T15" fmla="*/ 0 h 288"/>
              <a:gd name="T16" fmla="*/ 0 w 160"/>
              <a:gd name="T17" fmla="*/ 128 h 288"/>
              <a:gd name="T18" fmla="*/ 0 w 160"/>
              <a:gd name="T19" fmla="*/ 128 h 288"/>
              <a:gd name="T20" fmla="*/ 0 w 160"/>
              <a:gd name="T21" fmla="*/ 128 h 288"/>
              <a:gd name="T22" fmla="*/ 0 w 160"/>
              <a:gd name="T23" fmla="*/ 128 h 288"/>
              <a:gd name="T24" fmla="*/ 87 w 160"/>
              <a:gd name="T25" fmla="*/ 128 h 288"/>
              <a:gd name="T26" fmla="*/ 66 w 160"/>
              <a:gd name="T27" fmla="*/ 188 h 288"/>
              <a:gd name="T28" fmla="*/ 25 w 160"/>
              <a:gd name="T29" fmla="*/ 188 h 288"/>
              <a:gd name="T30" fmla="*/ 63 w 160"/>
              <a:gd name="T31" fmla="*/ 288 h 288"/>
              <a:gd name="T32" fmla="*/ 160 w 160"/>
              <a:gd name="T33" fmla="*/ 188 h 288"/>
              <a:gd name="T34" fmla="*/ 116 w 160"/>
              <a:gd name="T35" fmla="*/ 18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60" h="288">
                <a:moveTo>
                  <a:pt x="116" y="188"/>
                </a:moveTo>
                <a:cubicBezTo>
                  <a:pt x="149" y="95"/>
                  <a:pt x="149" y="95"/>
                  <a:pt x="149" y="95"/>
                </a:cubicBezTo>
                <a:cubicBezTo>
                  <a:pt x="149" y="95"/>
                  <a:pt x="149" y="95"/>
                  <a:pt x="149" y="95"/>
                </a:cubicBezTo>
                <a:cubicBezTo>
                  <a:pt x="149" y="95"/>
                  <a:pt x="149" y="95"/>
                  <a:pt x="149" y="95"/>
                </a:cubicBezTo>
                <a:cubicBezTo>
                  <a:pt x="149" y="95"/>
                  <a:pt x="149" y="95"/>
                  <a:pt x="149" y="95"/>
                </a:cubicBezTo>
                <a:cubicBezTo>
                  <a:pt x="62" y="95"/>
                  <a:pt x="62" y="95"/>
                  <a:pt x="62" y="95"/>
                </a:cubicBezTo>
                <a:cubicBezTo>
                  <a:pt x="63" y="93"/>
                  <a:pt x="83" y="37"/>
                  <a:pt x="94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28"/>
                  <a:pt x="0" y="128"/>
                  <a:pt x="0" y="128"/>
                </a:cubicBezTo>
                <a:cubicBezTo>
                  <a:pt x="87" y="128"/>
                  <a:pt x="87" y="128"/>
                  <a:pt x="87" y="128"/>
                </a:cubicBezTo>
                <a:cubicBezTo>
                  <a:pt x="87" y="129"/>
                  <a:pt x="76" y="158"/>
                  <a:pt x="66" y="188"/>
                </a:cubicBezTo>
                <a:cubicBezTo>
                  <a:pt x="25" y="188"/>
                  <a:pt x="25" y="188"/>
                  <a:pt x="25" y="188"/>
                </a:cubicBezTo>
                <a:cubicBezTo>
                  <a:pt x="63" y="288"/>
                  <a:pt x="63" y="288"/>
                  <a:pt x="63" y="288"/>
                </a:cubicBezTo>
                <a:cubicBezTo>
                  <a:pt x="160" y="188"/>
                  <a:pt x="160" y="188"/>
                  <a:pt x="160" y="188"/>
                </a:cubicBezTo>
                <a:lnTo>
                  <a:pt x="116" y="1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87" name="出自【趣你的PPT】(微信:qunideppt)：最优质的PPT资源库"/>
          <p:cNvSpPr>
            <a:spLocks/>
          </p:cNvSpPr>
          <p:nvPr/>
        </p:nvSpPr>
        <p:spPr bwMode="auto">
          <a:xfrm>
            <a:off x="4842575" y="3868532"/>
            <a:ext cx="163394" cy="261781"/>
          </a:xfrm>
          <a:custGeom>
            <a:avLst/>
            <a:gdLst>
              <a:gd name="T0" fmla="*/ 148 w 164"/>
              <a:gd name="T1" fmla="*/ 0 h 262"/>
              <a:gd name="T2" fmla="*/ 16 w 164"/>
              <a:gd name="T3" fmla="*/ 0 h 262"/>
              <a:gd name="T4" fmla="*/ 0 w 164"/>
              <a:gd name="T5" fmla="*/ 16 h 262"/>
              <a:gd name="T6" fmla="*/ 0 w 164"/>
              <a:gd name="T7" fmla="*/ 40 h 262"/>
              <a:gd name="T8" fmla="*/ 37 w 164"/>
              <a:gd name="T9" fmla="*/ 71 h 262"/>
              <a:gd name="T10" fmla="*/ 37 w 164"/>
              <a:gd name="T11" fmla="*/ 37 h 262"/>
              <a:gd name="T12" fmla="*/ 128 w 164"/>
              <a:gd name="T13" fmla="*/ 37 h 262"/>
              <a:gd name="T14" fmla="*/ 128 w 164"/>
              <a:gd name="T15" fmla="*/ 262 h 262"/>
              <a:gd name="T16" fmla="*/ 164 w 164"/>
              <a:gd name="T17" fmla="*/ 262 h 262"/>
              <a:gd name="T18" fmla="*/ 164 w 164"/>
              <a:gd name="T19" fmla="*/ 16 h 262"/>
              <a:gd name="T20" fmla="*/ 148 w 164"/>
              <a:gd name="T21" fmla="*/ 0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64" h="262">
                <a:moveTo>
                  <a:pt x="148" y="0"/>
                </a:moveTo>
                <a:cubicBezTo>
                  <a:pt x="16" y="0"/>
                  <a:pt x="16" y="0"/>
                  <a:pt x="16" y="0"/>
                </a:cubicBezTo>
                <a:cubicBezTo>
                  <a:pt x="5" y="0"/>
                  <a:pt x="0" y="5"/>
                  <a:pt x="0" y="16"/>
                </a:cubicBezTo>
                <a:cubicBezTo>
                  <a:pt x="0" y="40"/>
                  <a:pt x="0" y="40"/>
                  <a:pt x="0" y="40"/>
                </a:cubicBezTo>
                <a:cubicBezTo>
                  <a:pt x="37" y="71"/>
                  <a:pt x="37" y="71"/>
                  <a:pt x="37" y="71"/>
                </a:cubicBezTo>
                <a:cubicBezTo>
                  <a:pt x="37" y="37"/>
                  <a:pt x="37" y="37"/>
                  <a:pt x="37" y="37"/>
                </a:cubicBezTo>
                <a:cubicBezTo>
                  <a:pt x="128" y="37"/>
                  <a:pt x="128" y="37"/>
                  <a:pt x="128" y="37"/>
                </a:cubicBezTo>
                <a:cubicBezTo>
                  <a:pt x="128" y="262"/>
                  <a:pt x="128" y="262"/>
                  <a:pt x="128" y="262"/>
                </a:cubicBezTo>
                <a:cubicBezTo>
                  <a:pt x="164" y="262"/>
                  <a:pt x="164" y="262"/>
                  <a:pt x="164" y="262"/>
                </a:cubicBezTo>
                <a:cubicBezTo>
                  <a:pt x="164" y="16"/>
                  <a:pt x="164" y="16"/>
                  <a:pt x="164" y="16"/>
                </a:cubicBezTo>
                <a:cubicBezTo>
                  <a:pt x="164" y="5"/>
                  <a:pt x="159" y="0"/>
                  <a:pt x="1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88" name="出自【趣你的PPT】(微信:qunideppt)：最优质的PPT资源库"/>
          <p:cNvSpPr>
            <a:spLocks/>
          </p:cNvSpPr>
          <p:nvPr/>
        </p:nvSpPr>
        <p:spPr bwMode="auto">
          <a:xfrm>
            <a:off x="4842575" y="4072334"/>
            <a:ext cx="36896" cy="57979"/>
          </a:xfrm>
          <a:custGeom>
            <a:avLst/>
            <a:gdLst>
              <a:gd name="T0" fmla="*/ 0 w 21"/>
              <a:gd name="T1" fmla="*/ 33 h 33"/>
              <a:gd name="T2" fmla="*/ 21 w 21"/>
              <a:gd name="T3" fmla="*/ 33 h 33"/>
              <a:gd name="T4" fmla="*/ 21 w 21"/>
              <a:gd name="T5" fmla="*/ 0 h 33"/>
              <a:gd name="T6" fmla="*/ 0 w 21"/>
              <a:gd name="T7" fmla="*/ 18 h 33"/>
              <a:gd name="T8" fmla="*/ 0 w 21"/>
              <a:gd name="T9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" h="33">
                <a:moveTo>
                  <a:pt x="0" y="33"/>
                </a:moveTo>
                <a:lnTo>
                  <a:pt x="21" y="33"/>
                </a:lnTo>
                <a:lnTo>
                  <a:pt x="21" y="0"/>
                </a:lnTo>
                <a:lnTo>
                  <a:pt x="0" y="18"/>
                </a:lnTo>
                <a:lnTo>
                  <a:pt x="0" y="3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89" name="出自【趣你的PPT】(微信:qunideppt)：最优质的PPT资源库"/>
          <p:cNvSpPr>
            <a:spLocks/>
          </p:cNvSpPr>
          <p:nvPr/>
        </p:nvSpPr>
        <p:spPr bwMode="auto">
          <a:xfrm>
            <a:off x="4719592" y="3921239"/>
            <a:ext cx="200289" cy="170421"/>
          </a:xfrm>
          <a:custGeom>
            <a:avLst/>
            <a:gdLst>
              <a:gd name="T0" fmla="*/ 108 w 201"/>
              <a:gd name="T1" fmla="*/ 3 h 171"/>
              <a:gd name="T2" fmla="*/ 102 w 201"/>
              <a:gd name="T3" fmla="*/ 0 h 171"/>
              <a:gd name="T4" fmla="*/ 97 w 201"/>
              <a:gd name="T5" fmla="*/ 8 h 171"/>
              <a:gd name="T6" fmla="*/ 97 w 201"/>
              <a:gd name="T7" fmla="*/ 47 h 171"/>
              <a:gd name="T8" fmla="*/ 97 w 201"/>
              <a:gd name="T9" fmla="*/ 62 h 171"/>
              <a:gd name="T10" fmla="*/ 15 w 201"/>
              <a:gd name="T11" fmla="*/ 62 h 171"/>
              <a:gd name="T12" fmla="*/ 0 w 201"/>
              <a:gd name="T13" fmla="*/ 77 h 171"/>
              <a:gd name="T14" fmla="*/ 0 w 201"/>
              <a:gd name="T15" fmla="*/ 94 h 171"/>
              <a:gd name="T16" fmla="*/ 15 w 201"/>
              <a:gd name="T17" fmla="*/ 109 h 171"/>
              <a:gd name="T18" fmla="*/ 97 w 201"/>
              <a:gd name="T19" fmla="*/ 109 h 171"/>
              <a:gd name="T20" fmla="*/ 97 w 201"/>
              <a:gd name="T21" fmla="*/ 124 h 171"/>
              <a:gd name="T22" fmla="*/ 97 w 201"/>
              <a:gd name="T23" fmla="*/ 163 h 171"/>
              <a:gd name="T24" fmla="*/ 102 w 201"/>
              <a:gd name="T25" fmla="*/ 171 h 171"/>
              <a:gd name="T26" fmla="*/ 108 w 201"/>
              <a:gd name="T27" fmla="*/ 168 h 171"/>
              <a:gd name="T28" fmla="*/ 195 w 201"/>
              <a:gd name="T29" fmla="*/ 95 h 171"/>
              <a:gd name="T30" fmla="*/ 195 w 201"/>
              <a:gd name="T31" fmla="*/ 76 h 171"/>
              <a:gd name="T32" fmla="*/ 108 w 201"/>
              <a:gd name="T33" fmla="*/ 3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01" h="171">
                <a:moveTo>
                  <a:pt x="108" y="3"/>
                </a:moveTo>
                <a:cubicBezTo>
                  <a:pt x="106" y="1"/>
                  <a:pt x="104" y="0"/>
                  <a:pt x="102" y="0"/>
                </a:cubicBezTo>
                <a:cubicBezTo>
                  <a:pt x="99" y="0"/>
                  <a:pt x="97" y="3"/>
                  <a:pt x="97" y="8"/>
                </a:cubicBezTo>
                <a:cubicBezTo>
                  <a:pt x="97" y="47"/>
                  <a:pt x="97" y="47"/>
                  <a:pt x="97" y="47"/>
                </a:cubicBezTo>
                <a:cubicBezTo>
                  <a:pt x="97" y="51"/>
                  <a:pt x="97" y="56"/>
                  <a:pt x="97" y="62"/>
                </a:cubicBezTo>
                <a:cubicBezTo>
                  <a:pt x="15" y="62"/>
                  <a:pt x="15" y="62"/>
                  <a:pt x="15" y="62"/>
                </a:cubicBezTo>
                <a:cubicBezTo>
                  <a:pt x="7" y="62"/>
                  <a:pt x="0" y="69"/>
                  <a:pt x="0" y="77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102"/>
                  <a:pt x="7" y="109"/>
                  <a:pt x="15" y="109"/>
                </a:cubicBezTo>
                <a:cubicBezTo>
                  <a:pt x="97" y="109"/>
                  <a:pt x="97" y="109"/>
                  <a:pt x="97" y="109"/>
                </a:cubicBezTo>
                <a:cubicBezTo>
                  <a:pt x="97" y="115"/>
                  <a:pt x="97" y="120"/>
                  <a:pt x="97" y="124"/>
                </a:cubicBezTo>
                <a:cubicBezTo>
                  <a:pt x="97" y="163"/>
                  <a:pt x="97" y="163"/>
                  <a:pt x="97" y="163"/>
                </a:cubicBezTo>
                <a:cubicBezTo>
                  <a:pt x="97" y="168"/>
                  <a:pt x="99" y="171"/>
                  <a:pt x="102" y="171"/>
                </a:cubicBezTo>
                <a:cubicBezTo>
                  <a:pt x="104" y="171"/>
                  <a:pt x="106" y="170"/>
                  <a:pt x="108" y="168"/>
                </a:cubicBezTo>
                <a:cubicBezTo>
                  <a:pt x="195" y="95"/>
                  <a:pt x="195" y="95"/>
                  <a:pt x="195" y="95"/>
                </a:cubicBezTo>
                <a:cubicBezTo>
                  <a:pt x="201" y="90"/>
                  <a:pt x="201" y="81"/>
                  <a:pt x="195" y="76"/>
                </a:cubicBezTo>
                <a:lnTo>
                  <a:pt x="108" y="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90" name="出自【趣你的PPT】(微信:qunideppt)：最优质的PPT资源库"/>
          <p:cNvSpPr>
            <a:spLocks/>
          </p:cNvSpPr>
          <p:nvPr/>
        </p:nvSpPr>
        <p:spPr bwMode="auto">
          <a:xfrm>
            <a:off x="8203553" y="3309832"/>
            <a:ext cx="205559" cy="80819"/>
          </a:xfrm>
          <a:custGeom>
            <a:avLst/>
            <a:gdLst>
              <a:gd name="T0" fmla="*/ 103 w 206"/>
              <a:gd name="T1" fmla="*/ 29 h 82"/>
              <a:gd name="T2" fmla="*/ 183 w 206"/>
              <a:gd name="T3" fmla="*/ 82 h 82"/>
              <a:gd name="T4" fmla="*/ 206 w 206"/>
              <a:gd name="T5" fmla="*/ 62 h 82"/>
              <a:gd name="T6" fmla="*/ 103 w 206"/>
              <a:gd name="T7" fmla="*/ 0 h 82"/>
              <a:gd name="T8" fmla="*/ 0 w 206"/>
              <a:gd name="T9" fmla="*/ 62 h 82"/>
              <a:gd name="T10" fmla="*/ 23 w 206"/>
              <a:gd name="T11" fmla="*/ 82 h 82"/>
              <a:gd name="T12" fmla="*/ 103 w 206"/>
              <a:gd name="T13" fmla="*/ 29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6" h="82">
                <a:moveTo>
                  <a:pt x="103" y="29"/>
                </a:moveTo>
                <a:cubicBezTo>
                  <a:pt x="139" y="29"/>
                  <a:pt x="170" y="51"/>
                  <a:pt x="183" y="82"/>
                </a:cubicBezTo>
                <a:cubicBezTo>
                  <a:pt x="206" y="62"/>
                  <a:pt x="206" y="62"/>
                  <a:pt x="206" y="62"/>
                </a:cubicBezTo>
                <a:cubicBezTo>
                  <a:pt x="186" y="25"/>
                  <a:pt x="148" y="0"/>
                  <a:pt x="103" y="0"/>
                </a:cubicBezTo>
                <a:cubicBezTo>
                  <a:pt x="58" y="0"/>
                  <a:pt x="20" y="25"/>
                  <a:pt x="0" y="62"/>
                </a:cubicBezTo>
                <a:cubicBezTo>
                  <a:pt x="23" y="82"/>
                  <a:pt x="23" y="82"/>
                  <a:pt x="23" y="82"/>
                </a:cubicBezTo>
                <a:cubicBezTo>
                  <a:pt x="36" y="51"/>
                  <a:pt x="67" y="29"/>
                  <a:pt x="103" y="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91" name="出自【趣你的PPT】(微信:qunideppt)：最优质的PPT资源库"/>
          <p:cNvSpPr>
            <a:spLocks/>
          </p:cNvSpPr>
          <p:nvPr/>
        </p:nvSpPr>
        <p:spPr bwMode="auto">
          <a:xfrm>
            <a:off x="8203553" y="3457414"/>
            <a:ext cx="205559" cy="82575"/>
          </a:xfrm>
          <a:custGeom>
            <a:avLst/>
            <a:gdLst>
              <a:gd name="T0" fmla="*/ 103 w 206"/>
              <a:gd name="T1" fmla="*/ 54 h 83"/>
              <a:gd name="T2" fmla="*/ 23 w 206"/>
              <a:gd name="T3" fmla="*/ 0 h 83"/>
              <a:gd name="T4" fmla="*/ 0 w 206"/>
              <a:gd name="T5" fmla="*/ 21 h 83"/>
              <a:gd name="T6" fmla="*/ 103 w 206"/>
              <a:gd name="T7" fmla="*/ 83 h 83"/>
              <a:gd name="T8" fmla="*/ 206 w 206"/>
              <a:gd name="T9" fmla="*/ 21 h 83"/>
              <a:gd name="T10" fmla="*/ 183 w 206"/>
              <a:gd name="T11" fmla="*/ 0 h 83"/>
              <a:gd name="T12" fmla="*/ 103 w 206"/>
              <a:gd name="T13" fmla="*/ 54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6" h="83">
                <a:moveTo>
                  <a:pt x="103" y="54"/>
                </a:moveTo>
                <a:cubicBezTo>
                  <a:pt x="67" y="54"/>
                  <a:pt x="36" y="32"/>
                  <a:pt x="23" y="0"/>
                </a:cubicBezTo>
                <a:cubicBezTo>
                  <a:pt x="0" y="21"/>
                  <a:pt x="0" y="21"/>
                  <a:pt x="0" y="21"/>
                </a:cubicBezTo>
                <a:cubicBezTo>
                  <a:pt x="20" y="57"/>
                  <a:pt x="58" y="83"/>
                  <a:pt x="103" y="83"/>
                </a:cubicBezTo>
                <a:cubicBezTo>
                  <a:pt x="148" y="83"/>
                  <a:pt x="186" y="58"/>
                  <a:pt x="206" y="21"/>
                </a:cubicBezTo>
                <a:cubicBezTo>
                  <a:pt x="183" y="0"/>
                  <a:pt x="183" y="0"/>
                  <a:pt x="183" y="0"/>
                </a:cubicBezTo>
                <a:cubicBezTo>
                  <a:pt x="170" y="32"/>
                  <a:pt x="139" y="54"/>
                  <a:pt x="103" y="5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92" name="出自【趣你的PPT】(微信:qunideppt)：最优质的PPT资源库"/>
          <p:cNvSpPr>
            <a:spLocks/>
          </p:cNvSpPr>
          <p:nvPr/>
        </p:nvSpPr>
        <p:spPr bwMode="auto">
          <a:xfrm>
            <a:off x="8349378" y="3332672"/>
            <a:ext cx="100145" cy="184477"/>
          </a:xfrm>
          <a:custGeom>
            <a:avLst/>
            <a:gdLst>
              <a:gd name="T0" fmla="*/ 57 w 57"/>
              <a:gd name="T1" fmla="*/ 0 h 105"/>
              <a:gd name="T2" fmla="*/ 34 w 57"/>
              <a:gd name="T3" fmla="*/ 22 h 105"/>
              <a:gd name="T4" fmla="*/ 21 w 57"/>
              <a:gd name="T5" fmla="*/ 33 h 105"/>
              <a:gd name="T6" fmla="*/ 0 w 57"/>
              <a:gd name="T7" fmla="*/ 52 h 105"/>
              <a:gd name="T8" fmla="*/ 21 w 57"/>
              <a:gd name="T9" fmla="*/ 71 h 105"/>
              <a:gd name="T10" fmla="*/ 34 w 57"/>
              <a:gd name="T11" fmla="*/ 83 h 105"/>
              <a:gd name="T12" fmla="*/ 57 w 57"/>
              <a:gd name="T13" fmla="*/ 105 h 105"/>
              <a:gd name="T14" fmla="*/ 57 w 57"/>
              <a:gd name="T15" fmla="*/ 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105">
                <a:moveTo>
                  <a:pt x="57" y="0"/>
                </a:moveTo>
                <a:lnTo>
                  <a:pt x="34" y="22"/>
                </a:lnTo>
                <a:lnTo>
                  <a:pt x="21" y="33"/>
                </a:lnTo>
                <a:lnTo>
                  <a:pt x="0" y="52"/>
                </a:lnTo>
                <a:lnTo>
                  <a:pt x="21" y="71"/>
                </a:lnTo>
                <a:lnTo>
                  <a:pt x="34" y="83"/>
                </a:lnTo>
                <a:lnTo>
                  <a:pt x="57" y="105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93" name="出自【趣你的PPT】(微信:qunideppt)：最优质的PPT资源库"/>
          <p:cNvSpPr>
            <a:spLocks/>
          </p:cNvSpPr>
          <p:nvPr/>
        </p:nvSpPr>
        <p:spPr bwMode="auto">
          <a:xfrm>
            <a:off x="8161387" y="3332672"/>
            <a:ext cx="101901" cy="184477"/>
          </a:xfrm>
          <a:custGeom>
            <a:avLst/>
            <a:gdLst>
              <a:gd name="T0" fmla="*/ 58 w 58"/>
              <a:gd name="T1" fmla="*/ 52 h 105"/>
              <a:gd name="T2" fmla="*/ 37 w 58"/>
              <a:gd name="T3" fmla="*/ 33 h 105"/>
              <a:gd name="T4" fmla="*/ 24 w 58"/>
              <a:gd name="T5" fmla="*/ 22 h 105"/>
              <a:gd name="T6" fmla="*/ 0 w 58"/>
              <a:gd name="T7" fmla="*/ 0 h 105"/>
              <a:gd name="T8" fmla="*/ 0 w 58"/>
              <a:gd name="T9" fmla="*/ 105 h 105"/>
              <a:gd name="T10" fmla="*/ 24 w 58"/>
              <a:gd name="T11" fmla="*/ 83 h 105"/>
              <a:gd name="T12" fmla="*/ 37 w 58"/>
              <a:gd name="T13" fmla="*/ 71 h 105"/>
              <a:gd name="T14" fmla="*/ 58 w 58"/>
              <a:gd name="T15" fmla="*/ 52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8" h="105">
                <a:moveTo>
                  <a:pt x="58" y="52"/>
                </a:moveTo>
                <a:lnTo>
                  <a:pt x="37" y="33"/>
                </a:lnTo>
                <a:lnTo>
                  <a:pt x="24" y="22"/>
                </a:lnTo>
                <a:lnTo>
                  <a:pt x="0" y="0"/>
                </a:lnTo>
                <a:lnTo>
                  <a:pt x="0" y="105"/>
                </a:lnTo>
                <a:lnTo>
                  <a:pt x="24" y="83"/>
                </a:lnTo>
                <a:lnTo>
                  <a:pt x="37" y="71"/>
                </a:lnTo>
                <a:lnTo>
                  <a:pt x="58" y="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94" name="出自【趣你的PPT】(微信:qunideppt)：最优质的PPT资源库"/>
          <p:cNvSpPr>
            <a:spLocks/>
          </p:cNvSpPr>
          <p:nvPr/>
        </p:nvSpPr>
        <p:spPr bwMode="auto">
          <a:xfrm>
            <a:off x="8771037" y="3374839"/>
            <a:ext cx="217857" cy="195018"/>
          </a:xfrm>
          <a:custGeom>
            <a:avLst/>
            <a:gdLst>
              <a:gd name="T0" fmla="*/ 177 w 218"/>
              <a:gd name="T1" fmla="*/ 1 h 195"/>
              <a:gd name="T2" fmla="*/ 158 w 218"/>
              <a:gd name="T3" fmla="*/ 20 h 195"/>
              <a:gd name="T4" fmla="*/ 191 w 218"/>
              <a:gd name="T5" fmla="*/ 86 h 195"/>
              <a:gd name="T6" fmla="*/ 109 w 218"/>
              <a:gd name="T7" fmla="*/ 167 h 195"/>
              <a:gd name="T8" fmla="*/ 28 w 218"/>
              <a:gd name="T9" fmla="*/ 86 h 195"/>
              <a:gd name="T10" fmla="*/ 61 w 218"/>
              <a:gd name="T11" fmla="*/ 20 h 195"/>
              <a:gd name="T12" fmla="*/ 42 w 218"/>
              <a:gd name="T13" fmla="*/ 0 h 195"/>
              <a:gd name="T14" fmla="*/ 0 w 218"/>
              <a:gd name="T15" fmla="*/ 86 h 195"/>
              <a:gd name="T16" fmla="*/ 109 w 218"/>
              <a:gd name="T17" fmla="*/ 195 h 195"/>
              <a:gd name="T18" fmla="*/ 218 w 218"/>
              <a:gd name="T19" fmla="*/ 86 h 195"/>
              <a:gd name="T20" fmla="*/ 177 w 218"/>
              <a:gd name="T21" fmla="*/ 1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8" h="195">
                <a:moveTo>
                  <a:pt x="177" y="1"/>
                </a:moveTo>
                <a:cubicBezTo>
                  <a:pt x="158" y="20"/>
                  <a:pt x="158" y="20"/>
                  <a:pt x="158" y="20"/>
                </a:cubicBezTo>
                <a:cubicBezTo>
                  <a:pt x="178" y="35"/>
                  <a:pt x="191" y="59"/>
                  <a:pt x="191" y="86"/>
                </a:cubicBezTo>
                <a:cubicBezTo>
                  <a:pt x="191" y="131"/>
                  <a:pt x="154" y="167"/>
                  <a:pt x="109" y="167"/>
                </a:cubicBezTo>
                <a:cubicBezTo>
                  <a:pt x="64" y="167"/>
                  <a:pt x="28" y="131"/>
                  <a:pt x="28" y="86"/>
                </a:cubicBezTo>
                <a:cubicBezTo>
                  <a:pt x="28" y="59"/>
                  <a:pt x="41" y="35"/>
                  <a:pt x="61" y="20"/>
                </a:cubicBezTo>
                <a:cubicBezTo>
                  <a:pt x="42" y="0"/>
                  <a:pt x="42" y="0"/>
                  <a:pt x="42" y="0"/>
                </a:cubicBezTo>
                <a:cubicBezTo>
                  <a:pt x="17" y="20"/>
                  <a:pt x="0" y="51"/>
                  <a:pt x="0" y="86"/>
                </a:cubicBezTo>
                <a:cubicBezTo>
                  <a:pt x="0" y="146"/>
                  <a:pt x="49" y="195"/>
                  <a:pt x="109" y="195"/>
                </a:cubicBezTo>
                <a:cubicBezTo>
                  <a:pt x="169" y="195"/>
                  <a:pt x="218" y="146"/>
                  <a:pt x="218" y="86"/>
                </a:cubicBezTo>
                <a:cubicBezTo>
                  <a:pt x="218" y="51"/>
                  <a:pt x="202" y="20"/>
                  <a:pt x="17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95" name="出自【趣你的PPT】(微信:qunideppt)：最优质的PPT资源库"/>
          <p:cNvSpPr>
            <a:spLocks/>
          </p:cNvSpPr>
          <p:nvPr/>
        </p:nvSpPr>
        <p:spPr bwMode="auto">
          <a:xfrm>
            <a:off x="8818474" y="3281722"/>
            <a:ext cx="124742" cy="175692"/>
          </a:xfrm>
          <a:custGeom>
            <a:avLst/>
            <a:gdLst>
              <a:gd name="T0" fmla="*/ 43 w 71"/>
              <a:gd name="T1" fmla="*/ 100 h 100"/>
              <a:gd name="T2" fmla="*/ 43 w 71"/>
              <a:gd name="T3" fmla="*/ 80 h 100"/>
              <a:gd name="T4" fmla="*/ 43 w 71"/>
              <a:gd name="T5" fmla="*/ 41 h 100"/>
              <a:gd name="T6" fmla="*/ 71 w 71"/>
              <a:gd name="T7" fmla="*/ 41 h 100"/>
              <a:gd name="T8" fmla="*/ 35 w 71"/>
              <a:gd name="T9" fmla="*/ 0 h 100"/>
              <a:gd name="T10" fmla="*/ 0 w 71"/>
              <a:gd name="T11" fmla="*/ 41 h 100"/>
              <a:gd name="T12" fmla="*/ 27 w 71"/>
              <a:gd name="T13" fmla="*/ 41 h 100"/>
              <a:gd name="T14" fmla="*/ 27 w 71"/>
              <a:gd name="T15" fmla="*/ 83 h 100"/>
              <a:gd name="T16" fmla="*/ 27 w 71"/>
              <a:gd name="T17" fmla="*/ 100 h 100"/>
              <a:gd name="T18" fmla="*/ 43 w 71"/>
              <a:gd name="T19" fmla="*/ 10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1" h="100">
                <a:moveTo>
                  <a:pt x="43" y="100"/>
                </a:moveTo>
                <a:lnTo>
                  <a:pt x="43" y="80"/>
                </a:lnTo>
                <a:lnTo>
                  <a:pt x="43" y="41"/>
                </a:lnTo>
                <a:lnTo>
                  <a:pt x="71" y="41"/>
                </a:lnTo>
                <a:lnTo>
                  <a:pt x="35" y="0"/>
                </a:lnTo>
                <a:lnTo>
                  <a:pt x="0" y="41"/>
                </a:lnTo>
                <a:lnTo>
                  <a:pt x="27" y="41"/>
                </a:lnTo>
                <a:lnTo>
                  <a:pt x="27" y="83"/>
                </a:lnTo>
                <a:lnTo>
                  <a:pt x="27" y="100"/>
                </a:lnTo>
                <a:lnTo>
                  <a:pt x="43" y="1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9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423302" y="1591570"/>
            <a:ext cx="288135" cy="224885"/>
          </a:xfrm>
          <a:custGeom>
            <a:avLst/>
            <a:gdLst>
              <a:gd name="T0" fmla="*/ 82 w 164"/>
              <a:gd name="T1" fmla="*/ 0 h 128"/>
              <a:gd name="T2" fmla="*/ 0 w 164"/>
              <a:gd name="T3" fmla="*/ 22 h 128"/>
              <a:gd name="T4" fmla="*/ 0 w 164"/>
              <a:gd name="T5" fmla="*/ 22 h 128"/>
              <a:gd name="T6" fmla="*/ 0 w 164"/>
              <a:gd name="T7" fmla="*/ 107 h 128"/>
              <a:gd name="T8" fmla="*/ 76 w 164"/>
              <a:gd name="T9" fmla="*/ 128 h 128"/>
              <a:gd name="T10" fmla="*/ 76 w 164"/>
              <a:gd name="T11" fmla="*/ 43 h 128"/>
              <a:gd name="T12" fmla="*/ 22 w 164"/>
              <a:gd name="T13" fmla="*/ 28 h 128"/>
              <a:gd name="T14" fmla="*/ 82 w 164"/>
              <a:gd name="T15" fmla="*/ 12 h 128"/>
              <a:gd name="T16" fmla="*/ 141 w 164"/>
              <a:gd name="T17" fmla="*/ 28 h 128"/>
              <a:gd name="T18" fmla="*/ 141 w 164"/>
              <a:gd name="T19" fmla="*/ 28 h 128"/>
              <a:gd name="T20" fmla="*/ 88 w 164"/>
              <a:gd name="T21" fmla="*/ 43 h 128"/>
              <a:gd name="T22" fmla="*/ 88 w 164"/>
              <a:gd name="T23" fmla="*/ 128 h 128"/>
              <a:gd name="T24" fmla="*/ 164 w 164"/>
              <a:gd name="T25" fmla="*/ 107 h 128"/>
              <a:gd name="T26" fmla="*/ 164 w 164"/>
              <a:gd name="T27" fmla="*/ 22 h 128"/>
              <a:gd name="T28" fmla="*/ 82 w 164"/>
              <a:gd name="T29" fmla="*/ 0 h 128"/>
              <a:gd name="T30" fmla="*/ 143 w 164"/>
              <a:gd name="T31" fmla="*/ 62 h 128"/>
              <a:gd name="T32" fmla="*/ 110 w 164"/>
              <a:gd name="T33" fmla="*/ 71 h 128"/>
              <a:gd name="T34" fmla="*/ 110 w 164"/>
              <a:gd name="T35" fmla="*/ 55 h 128"/>
              <a:gd name="T36" fmla="*/ 143 w 164"/>
              <a:gd name="T37" fmla="*/ 46 h 128"/>
              <a:gd name="T38" fmla="*/ 143 w 164"/>
              <a:gd name="T39" fmla="*/ 6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64" h="128">
                <a:moveTo>
                  <a:pt x="82" y="0"/>
                </a:moveTo>
                <a:lnTo>
                  <a:pt x="0" y="22"/>
                </a:lnTo>
                <a:lnTo>
                  <a:pt x="0" y="22"/>
                </a:lnTo>
                <a:lnTo>
                  <a:pt x="0" y="107"/>
                </a:lnTo>
                <a:lnTo>
                  <a:pt x="76" y="128"/>
                </a:lnTo>
                <a:lnTo>
                  <a:pt x="76" y="43"/>
                </a:lnTo>
                <a:lnTo>
                  <a:pt x="22" y="28"/>
                </a:lnTo>
                <a:lnTo>
                  <a:pt x="82" y="12"/>
                </a:lnTo>
                <a:lnTo>
                  <a:pt x="141" y="28"/>
                </a:lnTo>
                <a:lnTo>
                  <a:pt x="141" y="28"/>
                </a:lnTo>
                <a:lnTo>
                  <a:pt x="88" y="43"/>
                </a:lnTo>
                <a:lnTo>
                  <a:pt x="88" y="128"/>
                </a:lnTo>
                <a:lnTo>
                  <a:pt x="164" y="107"/>
                </a:lnTo>
                <a:lnTo>
                  <a:pt x="164" y="22"/>
                </a:lnTo>
                <a:lnTo>
                  <a:pt x="82" y="0"/>
                </a:lnTo>
                <a:close/>
                <a:moveTo>
                  <a:pt x="143" y="62"/>
                </a:moveTo>
                <a:lnTo>
                  <a:pt x="110" y="71"/>
                </a:lnTo>
                <a:lnTo>
                  <a:pt x="110" y="55"/>
                </a:lnTo>
                <a:lnTo>
                  <a:pt x="143" y="46"/>
                </a:lnTo>
                <a:lnTo>
                  <a:pt x="143" y="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97" name="出自【趣你的PPT】(微信:qunideppt)：最优质的PPT资源库"/>
          <p:cNvSpPr>
            <a:spLocks/>
          </p:cNvSpPr>
          <p:nvPr/>
        </p:nvSpPr>
        <p:spPr bwMode="auto">
          <a:xfrm>
            <a:off x="3034709" y="1689956"/>
            <a:ext cx="100145" cy="156366"/>
          </a:xfrm>
          <a:custGeom>
            <a:avLst/>
            <a:gdLst>
              <a:gd name="T0" fmla="*/ 0 w 57"/>
              <a:gd name="T1" fmla="*/ 9 h 89"/>
              <a:gd name="T2" fmla="*/ 0 w 57"/>
              <a:gd name="T3" fmla="*/ 9 h 89"/>
              <a:gd name="T4" fmla="*/ 0 w 57"/>
              <a:gd name="T5" fmla="*/ 73 h 89"/>
              <a:gd name="T6" fmla="*/ 57 w 57"/>
              <a:gd name="T7" fmla="*/ 89 h 89"/>
              <a:gd name="T8" fmla="*/ 57 w 57"/>
              <a:gd name="T9" fmla="*/ 25 h 89"/>
              <a:gd name="T10" fmla="*/ 16 w 57"/>
              <a:gd name="T11" fmla="*/ 14 h 89"/>
              <a:gd name="T12" fmla="*/ 41 w 57"/>
              <a:gd name="T13" fmla="*/ 7 h 89"/>
              <a:gd name="T14" fmla="*/ 36 w 57"/>
              <a:gd name="T15" fmla="*/ 0 h 89"/>
              <a:gd name="T16" fmla="*/ 0 w 57"/>
              <a:gd name="T17" fmla="*/ 9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7" h="89">
                <a:moveTo>
                  <a:pt x="0" y="9"/>
                </a:moveTo>
                <a:lnTo>
                  <a:pt x="0" y="9"/>
                </a:lnTo>
                <a:lnTo>
                  <a:pt x="0" y="73"/>
                </a:lnTo>
                <a:lnTo>
                  <a:pt x="57" y="89"/>
                </a:lnTo>
                <a:lnTo>
                  <a:pt x="57" y="25"/>
                </a:lnTo>
                <a:lnTo>
                  <a:pt x="16" y="14"/>
                </a:lnTo>
                <a:lnTo>
                  <a:pt x="41" y="7"/>
                </a:lnTo>
                <a:lnTo>
                  <a:pt x="36" y="0"/>
                </a:lnTo>
                <a:lnTo>
                  <a:pt x="0" y="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9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150665" y="1689956"/>
            <a:ext cx="98387" cy="156366"/>
          </a:xfrm>
          <a:custGeom>
            <a:avLst/>
            <a:gdLst>
              <a:gd name="T0" fmla="*/ 21 w 56"/>
              <a:gd name="T1" fmla="*/ 0 h 89"/>
              <a:gd name="T2" fmla="*/ 15 w 56"/>
              <a:gd name="T3" fmla="*/ 7 h 89"/>
              <a:gd name="T4" fmla="*/ 40 w 56"/>
              <a:gd name="T5" fmla="*/ 14 h 89"/>
              <a:gd name="T6" fmla="*/ 40 w 56"/>
              <a:gd name="T7" fmla="*/ 14 h 89"/>
              <a:gd name="T8" fmla="*/ 0 w 56"/>
              <a:gd name="T9" fmla="*/ 25 h 89"/>
              <a:gd name="T10" fmla="*/ 0 w 56"/>
              <a:gd name="T11" fmla="*/ 89 h 89"/>
              <a:gd name="T12" fmla="*/ 56 w 56"/>
              <a:gd name="T13" fmla="*/ 73 h 89"/>
              <a:gd name="T14" fmla="*/ 56 w 56"/>
              <a:gd name="T15" fmla="*/ 9 h 89"/>
              <a:gd name="T16" fmla="*/ 21 w 56"/>
              <a:gd name="T17" fmla="*/ 0 h 89"/>
              <a:gd name="T18" fmla="*/ 41 w 56"/>
              <a:gd name="T19" fmla="*/ 39 h 89"/>
              <a:gd name="T20" fmla="*/ 17 w 56"/>
              <a:gd name="T21" fmla="*/ 46 h 89"/>
              <a:gd name="T22" fmla="*/ 17 w 56"/>
              <a:gd name="T23" fmla="*/ 34 h 89"/>
              <a:gd name="T24" fmla="*/ 41 w 56"/>
              <a:gd name="T25" fmla="*/ 28 h 89"/>
              <a:gd name="T26" fmla="*/ 41 w 56"/>
              <a:gd name="T27" fmla="*/ 39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6" h="89">
                <a:moveTo>
                  <a:pt x="21" y="0"/>
                </a:moveTo>
                <a:lnTo>
                  <a:pt x="15" y="7"/>
                </a:lnTo>
                <a:lnTo>
                  <a:pt x="40" y="14"/>
                </a:lnTo>
                <a:lnTo>
                  <a:pt x="40" y="14"/>
                </a:lnTo>
                <a:lnTo>
                  <a:pt x="0" y="25"/>
                </a:lnTo>
                <a:lnTo>
                  <a:pt x="0" y="89"/>
                </a:lnTo>
                <a:lnTo>
                  <a:pt x="56" y="73"/>
                </a:lnTo>
                <a:lnTo>
                  <a:pt x="56" y="9"/>
                </a:lnTo>
                <a:lnTo>
                  <a:pt x="21" y="0"/>
                </a:lnTo>
                <a:close/>
                <a:moveTo>
                  <a:pt x="41" y="39"/>
                </a:moveTo>
                <a:lnTo>
                  <a:pt x="17" y="46"/>
                </a:lnTo>
                <a:lnTo>
                  <a:pt x="17" y="34"/>
                </a:lnTo>
                <a:lnTo>
                  <a:pt x="41" y="28"/>
                </a:lnTo>
                <a:lnTo>
                  <a:pt x="41" y="3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199" name="出自【趣你的PPT】(微信:qunideppt)：最优质的PPT资源库"/>
          <p:cNvSpPr>
            <a:spLocks/>
          </p:cNvSpPr>
          <p:nvPr/>
        </p:nvSpPr>
        <p:spPr bwMode="auto">
          <a:xfrm>
            <a:off x="3075118" y="1561702"/>
            <a:ext cx="135284" cy="152852"/>
          </a:xfrm>
          <a:custGeom>
            <a:avLst/>
            <a:gdLst>
              <a:gd name="T0" fmla="*/ 38 w 77"/>
              <a:gd name="T1" fmla="*/ 87 h 87"/>
              <a:gd name="T2" fmla="*/ 77 w 77"/>
              <a:gd name="T3" fmla="*/ 42 h 87"/>
              <a:gd name="T4" fmla="*/ 48 w 77"/>
              <a:gd name="T5" fmla="*/ 42 h 87"/>
              <a:gd name="T6" fmla="*/ 48 w 77"/>
              <a:gd name="T7" fmla="*/ 0 h 87"/>
              <a:gd name="T8" fmla="*/ 29 w 77"/>
              <a:gd name="T9" fmla="*/ 0 h 87"/>
              <a:gd name="T10" fmla="*/ 29 w 77"/>
              <a:gd name="T11" fmla="*/ 42 h 87"/>
              <a:gd name="T12" fmla="*/ 0 w 77"/>
              <a:gd name="T13" fmla="*/ 42 h 87"/>
              <a:gd name="T14" fmla="*/ 38 w 77"/>
              <a:gd name="T15" fmla="*/ 8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7" h="87">
                <a:moveTo>
                  <a:pt x="38" y="87"/>
                </a:moveTo>
                <a:lnTo>
                  <a:pt x="77" y="42"/>
                </a:lnTo>
                <a:lnTo>
                  <a:pt x="48" y="42"/>
                </a:lnTo>
                <a:lnTo>
                  <a:pt x="48" y="0"/>
                </a:lnTo>
                <a:lnTo>
                  <a:pt x="29" y="0"/>
                </a:lnTo>
                <a:lnTo>
                  <a:pt x="29" y="42"/>
                </a:lnTo>
                <a:lnTo>
                  <a:pt x="0" y="42"/>
                </a:lnTo>
                <a:lnTo>
                  <a:pt x="38" y="8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00" name="出自【趣你的PPT】(微信:qunideppt)：最优质的PPT资源库"/>
          <p:cNvSpPr>
            <a:spLocks/>
          </p:cNvSpPr>
          <p:nvPr/>
        </p:nvSpPr>
        <p:spPr bwMode="auto">
          <a:xfrm>
            <a:off x="4721348" y="1589812"/>
            <a:ext cx="286378" cy="228399"/>
          </a:xfrm>
          <a:custGeom>
            <a:avLst/>
            <a:gdLst>
              <a:gd name="T0" fmla="*/ 163 w 163"/>
              <a:gd name="T1" fmla="*/ 92 h 130"/>
              <a:gd name="T2" fmla="*/ 163 w 163"/>
              <a:gd name="T3" fmla="*/ 44 h 130"/>
              <a:gd name="T4" fmla="*/ 115 w 163"/>
              <a:gd name="T5" fmla="*/ 44 h 130"/>
              <a:gd name="T6" fmla="*/ 131 w 163"/>
              <a:gd name="T7" fmla="*/ 60 h 130"/>
              <a:gd name="T8" fmla="*/ 92 w 163"/>
              <a:gd name="T9" fmla="*/ 99 h 130"/>
              <a:gd name="T10" fmla="*/ 92 w 163"/>
              <a:gd name="T11" fmla="*/ 34 h 130"/>
              <a:gd name="T12" fmla="*/ 115 w 163"/>
              <a:gd name="T13" fmla="*/ 34 h 130"/>
              <a:gd name="T14" fmla="*/ 82 w 163"/>
              <a:gd name="T15" fmla="*/ 0 h 130"/>
              <a:gd name="T16" fmla="*/ 48 w 163"/>
              <a:gd name="T17" fmla="*/ 34 h 130"/>
              <a:gd name="T18" fmla="*/ 70 w 163"/>
              <a:gd name="T19" fmla="*/ 34 h 130"/>
              <a:gd name="T20" fmla="*/ 70 w 163"/>
              <a:gd name="T21" fmla="*/ 99 h 130"/>
              <a:gd name="T22" fmla="*/ 32 w 163"/>
              <a:gd name="T23" fmla="*/ 60 h 130"/>
              <a:gd name="T24" fmla="*/ 48 w 163"/>
              <a:gd name="T25" fmla="*/ 44 h 130"/>
              <a:gd name="T26" fmla="*/ 0 w 163"/>
              <a:gd name="T27" fmla="*/ 44 h 130"/>
              <a:gd name="T28" fmla="*/ 0 w 163"/>
              <a:gd name="T29" fmla="*/ 92 h 130"/>
              <a:gd name="T30" fmla="*/ 16 w 163"/>
              <a:gd name="T31" fmla="*/ 76 h 130"/>
              <a:gd name="T32" fmla="*/ 70 w 163"/>
              <a:gd name="T33" fmla="*/ 130 h 130"/>
              <a:gd name="T34" fmla="*/ 93 w 163"/>
              <a:gd name="T35" fmla="*/ 130 h 130"/>
              <a:gd name="T36" fmla="*/ 147 w 163"/>
              <a:gd name="T37" fmla="*/ 76 h 130"/>
              <a:gd name="T38" fmla="*/ 163 w 163"/>
              <a:gd name="T39" fmla="*/ 92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63" h="130">
                <a:moveTo>
                  <a:pt x="163" y="92"/>
                </a:moveTo>
                <a:lnTo>
                  <a:pt x="163" y="44"/>
                </a:lnTo>
                <a:lnTo>
                  <a:pt x="115" y="44"/>
                </a:lnTo>
                <a:lnTo>
                  <a:pt x="131" y="60"/>
                </a:lnTo>
                <a:lnTo>
                  <a:pt x="92" y="99"/>
                </a:lnTo>
                <a:lnTo>
                  <a:pt x="92" y="34"/>
                </a:lnTo>
                <a:lnTo>
                  <a:pt x="115" y="34"/>
                </a:lnTo>
                <a:lnTo>
                  <a:pt x="82" y="0"/>
                </a:lnTo>
                <a:lnTo>
                  <a:pt x="48" y="34"/>
                </a:lnTo>
                <a:lnTo>
                  <a:pt x="70" y="34"/>
                </a:lnTo>
                <a:lnTo>
                  <a:pt x="70" y="99"/>
                </a:lnTo>
                <a:lnTo>
                  <a:pt x="32" y="60"/>
                </a:lnTo>
                <a:lnTo>
                  <a:pt x="48" y="44"/>
                </a:lnTo>
                <a:lnTo>
                  <a:pt x="0" y="44"/>
                </a:lnTo>
                <a:lnTo>
                  <a:pt x="0" y="92"/>
                </a:lnTo>
                <a:lnTo>
                  <a:pt x="16" y="76"/>
                </a:lnTo>
                <a:lnTo>
                  <a:pt x="70" y="130"/>
                </a:lnTo>
                <a:lnTo>
                  <a:pt x="93" y="130"/>
                </a:lnTo>
                <a:lnTo>
                  <a:pt x="147" y="76"/>
                </a:lnTo>
                <a:lnTo>
                  <a:pt x="163" y="9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0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480021" y="3281722"/>
            <a:ext cx="209074" cy="288135"/>
          </a:xfrm>
          <a:custGeom>
            <a:avLst/>
            <a:gdLst>
              <a:gd name="T0" fmla="*/ 35 w 119"/>
              <a:gd name="T1" fmla="*/ 0 h 164"/>
              <a:gd name="T2" fmla="*/ 35 w 119"/>
              <a:gd name="T3" fmla="*/ 0 h 164"/>
              <a:gd name="T4" fmla="*/ 0 w 119"/>
              <a:gd name="T5" fmla="*/ 34 h 164"/>
              <a:gd name="T6" fmla="*/ 0 w 119"/>
              <a:gd name="T7" fmla="*/ 164 h 164"/>
              <a:gd name="T8" fmla="*/ 119 w 119"/>
              <a:gd name="T9" fmla="*/ 164 h 164"/>
              <a:gd name="T10" fmla="*/ 119 w 119"/>
              <a:gd name="T11" fmla="*/ 0 h 164"/>
              <a:gd name="T12" fmla="*/ 35 w 119"/>
              <a:gd name="T13" fmla="*/ 0 h 164"/>
              <a:gd name="T14" fmla="*/ 105 w 119"/>
              <a:gd name="T15" fmla="*/ 42 h 164"/>
              <a:gd name="T16" fmla="*/ 76 w 119"/>
              <a:gd name="T17" fmla="*/ 14 h 164"/>
              <a:gd name="T18" fmla="*/ 105 w 119"/>
              <a:gd name="T19" fmla="*/ 14 h 164"/>
              <a:gd name="T20" fmla="*/ 105 w 119"/>
              <a:gd name="T21" fmla="*/ 42 h 164"/>
              <a:gd name="T22" fmla="*/ 56 w 119"/>
              <a:gd name="T23" fmla="*/ 21 h 164"/>
              <a:gd name="T24" fmla="*/ 56 w 119"/>
              <a:gd name="T25" fmla="*/ 150 h 164"/>
              <a:gd name="T26" fmla="*/ 16 w 119"/>
              <a:gd name="T27" fmla="*/ 150 h 164"/>
              <a:gd name="T28" fmla="*/ 56 w 119"/>
              <a:gd name="T29" fmla="*/ 21 h 164"/>
              <a:gd name="T30" fmla="*/ 14 w 119"/>
              <a:gd name="T31" fmla="*/ 132 h 164"/>
              <a:gd name="T32" fmla="*/ 14 w 119"/>
              <a:gd name="T33" fmla="*/ 48 h 164"/>
              <a:gd name="T34" fmla="*/ 41 w 119"/>
              <a:gd name="T35" fmla="*/ 48 h 164"/>
              <a:gd name="T36" fmla="*/ 14 w 119"/>
              <a:gd name="T37" fmla="*/ 132 h 164"/>
              <a:gd name="T38" fmla="*/ 63 w 119"/>
              <a:gd name="T39" fmla="*/ 21 h 164"/>
              <a:gd name="T40" fmla="*/ 104 w 119"/>
              <a:gd name="T41" fmla="*/ 150 h 164"/>
              <a:gd name="T42" fmla="*/ 63 w 119"/>
              <a:gd name="T43" fmla="*/ 150 h 164"/>
              <a:gd name="T44" fmla="*/ 63 w 119"/>
              <a:gd name="T45" fmla="*/ 21 h 164"/>
              <a:gd name="T46" fmla="*/ 68 w 119"/>
              <a:gd name="T47" fmla="*/ 15 h 164"/>
              <a:gd name="T48" fmla="*/ 105 w 119"/>
              <a:gd name="T49" fmla="*/ 52 h 164"/>
              <a:gd name="T50" fmla="*/ 105 w 119"/>
              <a:gd name="T51" fmla="*/ 131 h 164"/>
              <a:gd name="T52" fmla="*/ 68 w 119"/>
              <a:gd name="T53" fmla="*/ 15 h 164"/>
              <a:gd name="T54" fmla="*/ 52 w 119"/>
              <a:gd name="T55" fmla="*/ 14 h 164"/>
              <a:gd name="T56" fmla="*/ 49 w 119"/>
              <a:gd name="T57" fmla="*/ 24 h 164"/>
              <a:gd name="T58" fmla="*/ 49 w 119"/>
              <a:gd name="T59" fmla="*/ 14 h 164"/>
              <a:gd name="T60" fmla="*/ 52 w 119"/>
              <a:gd name="T61" fmla="*/ 14 h 164"/>
              <a:gd name="T62" fmla="*/ 38 w 119"/>
              <a:gd name="T63" fmla="*/ 12 h 164"/>
              <a:gd name="T64" fmla="*/ 38 w 119"/>
              <a:gd name="T65" fmla="*/ 38 h 164"/>
              <a:gd name="T66" fmla="*/ 12 w 119"/>
              <a:gd name="T67" fmla="*/ 38 h 164"/>
              <a:gd name="T68" fmla="*/ 38 w 119"/>
              <a:gd name="T69" fmla="*/ 12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19" h="164">
                <a:moveTo>
                  <a:pt x="35" y="0"/>
                </a:moveTo>
                <a:lnTo>
                  <a:pt x="35" y="0"/>
                </a:lnTo>
                <a:lnTo>
                  <a:pt x="0" y="34"/>
                </a:lnTo>
                <a:lnTo>
                  <a:pt x="0" y="164"/>
                </a:lnTo>
                <a:lnTo>
                  <a:pt x="119" y="164"/>
                </a:lnTo>
                <a:lnTo>
                  <a:pt x="119" y="0"/>
                </a:lnTo>
                <a:lnTo>
                  <a:pt x="35" y="0"/>
                </a:lnTo>
                <a:close/>
                <a:moveTo>
                  <a:pt x="105" y="42"/>
                </a:moveTo>
                <a:lnTo>
                  <a:pt x="76" y="14"/>
                </a:lnTo>
                <a:lnTo>
                  <a:pt x="105" y="14"/>
                </a:lnTo>
                <a:lnTo>
                  <a:pt x="105" y="42"/>
                </a:lnTo>
                <a:close/>
                <a:moveTo>
                  <a:pt x="56" y="21"/>
                </a:moveTo>
                <a:lnTo>
                  <a:pt x="56" y="150"/>
                </a:lnTo>
                <a:lnTo>
                  <a:pt x="16" y="150"/>
                </a:lnTo>
                <a:lnTo>
                  <a:pt x="56" y="21"/>
                </a:lnTo>
                <a:close/>
                <a:moveTo>
                  <a:pt x="14" y="132"/>
                </a:moveTo>
                <a:lnTo>
                  <a:pt x="14" y="48"/>
                </a:lnTo>
                <a:lnTo>
                  <a:pt x="41" y="48"/>
                </a:lnTo>
                <a:lnTo>
                  <a:pt x="14" y="132"/>
                </a:lnTo>
                <a:close/>
                <a:moveTo>
                  <a:pt x="63" y="21"/>
                </a:moveTo>
                <a:lnTo>
                  <a:pt x="104" y="150"/>
                </a:lnTo>
                <a:lnTo>
                  <a:pt x="63" y="150"/>
                </a:lnTo>
                <a:lnTo>
                  <a:pt x="63" y="21"/>
                </a:lnTo>
                <a:close/>
                <a:moveTo>
                  <a:pt x="68" y="15"/>
                </a:moveTo>
                <a:lnTo>
                  <a:pt x="105" y="52"/>
                </a:lnTo>
                <a:lnTo>
                  <a:pt x="105" y="131"/>
                </a:lnTo>
                <a:lnTo>
                  <a:pt x="68" y="15"/>
                </a:lnTo>
                <a:close/>
                <a:moveTo>
                  <a:pt x="52" y="14"/>
                </a:moveTo>
                <a:lnTo>
                  <a:pt x="49" y="24"/>
                </a:lnTo>
                <a:lnTo>
                  <a:pt x="49" y="14"/>
                </a:lnTo>
                <a:lnTo>
                  <a:pt x="52" y="14"/>
                </a:lnTo>
                <a:close/>
                <a:moveTo>
                  <a:pt x="38" y="12"/>
                </a:moveTo>
                <a:lnTo>
                  <a:pt x="38" y="38"/>
                </a:lnTo>
                <a:lnTo>
                  <a:pt x="12" y="38"/>
                </a:lnTo>
                <a:lnTo>
                  <a:pt x="38" y="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02" name="出自【趣你的PPT】(微信:qunideppt)：最优质的PPT资源库"/>
          <p:cNvSpPr>
            <a:spLocks/>
          </p:cNvSpPr>
          <p:nvPr/>
        </p:nvSpPr>
        <p:spPr bwMode="auto">
          <a:xfrm>
            <a:off x="9883165" y="3861503"/>
            <a:ext cx="307461" cy="275837"/>
          </a:xfrm>
          <a:custGeom>
            <a:avLst/>
            <a:gdLst>
              <a:gd name="T0" fmla="*/ 266 w 308"/>
              <a:gd name="T1" fmla="*/ 12 h 278"/>
              <a:gd name="T2" fmla="*/ 250 w 308"/>
              <a:gd name="T3" fmla="*/ 0 h 278"/>
              <a:gd name="T4" fmla="*/ 239 w 308"/>
              <a:gd name="T5" fmla="*/ 12 h 278"/>
              <a:gd name="T6" fmla="*/ 221 w 308"/>
              <a:gd name="T7" fmla="*/ 15 h 278"/>
              <a:gd name="T8" fmla="*/ 208 w 308"/>
              <a:gd name="T9" fmla="*/ 36 h 278"/>
              <a:gd name="T10" fmla="*/ 176 w 308"/>
              <a:gd name="T11" fmla="*/ 30 h 278"/>
              <a:gd name="T12" fmla="*/ 167 w 308"/>
              <a:gd name="T13" fmla="*/ 38 h 278"/>
              <a:gd name="T14" fmla="*/ 134 w 308"/>
              <a:gd name="T15" fmla="*/ 34 h 278"/>
              <a:gd name="T16" fmla="*/ 129 w 308"/>
              <a:gd name="T17" fmla="*/ 39 h 278"/>
              <a:gd name="T18" fmla="*/ 90 w 308"/>
              <a:gd name="T19" fmla="*/ 159 h 278"/>
              <a:gd name="T20" fmla="*/ 43 w 308"/>
              <a:gd name="T21" fmla="*/ 207 h 278"/>
              <a:gd name="T22" fmla="*/ 24 w 308"/>
              <a:gd name="T23" fmla="*/ 197 h 278"/>
              <a:gd name="T24" fmla="*/ 0 w 308"/>
              <a:gd name="T25" fmla="*/ 221 h 278"/>
              <a:gd name="T26" fmla="*/ 24 w 308"/>
              <a:gd name="T27" fmla="*/ 245 h 278"/>
              <a:gd name="T28" fmla="*/ 36 w 308"/>
              <a:gd name="T29" fmla="*/ 242 h 278"/>
              <a:gd name="T30" fmla="*/ 33 w 308"/>
              <a:gd name="T31" fmla="*/ 254 h 278"/>
              <a:gd name="T32" fmla="*/ 56 w 308"/>
              <a:gd name="T33" fmla="*/ 278 h 278"/>
              <a:gd name="T34" fmla="*/ 80 w 308"/>
              <a:gd name="T35" fmla="*/ 254 h 278"/>
              <a:gd name="T36" fmla="*/ 70 w 308"/>
              <a:gd name="T37" fmla="*/ 234 h 278"/>
              <a:gd name="T38" fmla="*/ 117 w 308"/>
              <a:gd name="T39" fmla="*/ 187 h 278"/>
              <a:gd name="T40" fmla="*/ 239 w 308"/>
              <a:gd name="T41" fmla="*/ 150 h 278"/>
              <a:gd name="T42" fmla="*/ 266 w 308"/>
              <a:gd name="T43" fmla="*/ 12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08" h="278">
                <a:moveTo>
                  <a:pt x="266" y="12"/>
                </a:moveTo>
                <a:cubicBezTo>
                  <a:pt x="261" y="7"/>
                  <a:pt x="256" y="3"/>
                  <a:pt x="250" y="0"/>
                </a:cubicBezTo>
                <a:cubicBezTo>
                  <a:pt x="248" y="5"/>
                  <a:pt x="244" y="9"/>
                  <a:pt x="239" y="12"/>
                </a:cubicBezTo>
                <a:cubicBezTo>
                  <a:pt x="233" y="15"/>
                  <a:pt x="227" y="16"/>
                  <a:pt x="221" y="15"/>
                </a:cubicBezTo>
                <a:cubicBezTo>
                  <a:pt x="220" y="24"/>
                  <a:pt x="215" y="32"/>
                  <a:pt x="208" y="36"/>
                </a:cubicBezTo>
                <a:cubicBezTo>
                  <a:pt x="198" y="41"/>
                  <a:pt x="186" y="38"/>
                  <a:pt x="176" y="30"/>
                </a:cubicBezTo>
                <a:cubicBezTo>
                  <a:pt x="174" y="33"/>
                  <a:pt x="171" y="36"/>
                  <a:pt x="167" y="38"/>
                </a:cubicBezTo>
                <a:cubicBezTo>
                  <a:pt x="156" y="44"/>
                  <a:pt x="143" y="42"/>
                  <a:pt x="134" y="34"/>
                </a:cubicBezTo>
                <a:cubicBezTo>
                  <a:pt x="132" y="36"/>
                  <a:pt x="130" y="37"/>
                  <a:pt x="129" y="39"/>
                </a:cubicBezTo>
                <a:cubicBezTo>
                  <a:pt x="91" y="77"/>
                  <a:pt x="76" y="126"/>
                  <a:pt x="90" y="159"/>
                </a:cubicBezTo>
                <a:cubicBezTo>
                  <a:pt x="43" y="207"/>
                  <a:pt x="43" y="207"/>
                  <a:pt x="43" y="207"/>
                </a:cubicBezTo>
                <a:cubicBezTo>
                  <a:pt x="38" y="201"/>
                  <a:pt x="31" y="197"/>
                  <a:pt x="24" y="197"/>
                </a:cubicBezTo>
                <a:cubicBezTo>
                  <a:pt x="11" y="197"/>
                  <a:pt x="0" y="208"/>
                  <a:pt x="0" y="221"/>
                </a:cubicBezTo>
                <a:cubicBezTo>
                  <a:pt x="0" y="234"/>
                  <a:pt x="11" y="245"/>
                  <a:pt x="24" y="245"/>
                </a:cubicBezTo>
                <a:cubicBezTo>
                  <a:pt x="28" y="245"/>
                  <a:pt x="32" y="244"/>
                  <a:pt x="36" y="242"/>
                </a:cubicBezTo>
                <a:cubicBezTo>
                  <a:pt x="34" y="245"/>
                  <a:pt x="33" y="249"/>
                  <a:pt x="33" y="254"/>
                </a:cubicBezTo>
                <a:cubicBezTo>
                  <a:pt x="33" y="267"/>
                  <a:pt x="43" y="278"/>
                  <a:pt x="56" y="278"/>
                </a:cubicBezTo>
                <a:cubicBezTo>
                  <a:pt x="69" y="278"/>
                  <a:pt x="80" y="267"/>
                  <a:pt x="80" y="254"/>
                </a:cubicBezTo>
                <a:cubicBezTo>
                  <a:pt x="80" y="246"/>
                  <a:pt x="76" y="239"/>
                  <a:pt x="70" y="234"/>
                </a:cubicBezTo>
                <a:cubicBezTo>
                  <a:pt x="117" y="187"/>
                  <a:pt x="117" y="187"/>
                  <a:pt x="117" y="187"/>
                </a:cubicBezTo>
                <a:cubicBezTo>
                  <a:pt x="150" y="203"/>
                  <a:pt x="200" y="189"/>
                  <a:pt x="239" y="150"/>
                </a:cubicBezTo>
                <a:cubicBezTo>
                  <a:pt x="284" y="104"/>
                  <a:pt x="308" y="55"/>
                  <a:pt x="266" y="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03" name="出自【趣你的PPT】(微信:qunideppt)：最优质的PPT资源库"/>
          <p:cNvSpPr>
            <a:spLocks/>
          </p:cNvSpPr>
          <p:nvPr/>
        </p:nvSpPr>
        <p:spPr bwMode="auto">
          <a:xfrm>
            <a:off x="10457676" y="3854476"/>
            <a:ext cx="286378" cy="288135"/>
          </a:xfrm>
          <a:custGeom>
            <a:avLst/>
            <a:gdLst>
              <a:gd name="T0" fmla="*/ 260 w 287"/>
              <a:gd name="T1" fmla="*/ 194 h 288"/>
              <a:gd name="T2" fmla="*/ 237 w 287"/>
              <a:gd name="T3" fmla="*/ 205 h 288"/>
              <a:gd name="T4" fmla="*/ 176 w 287"/>
              <a:gd name="T5" fmla="*/ 144 h 288"/>
              <a:gd name="T6" fmla="*/ 237 w 287"/>
              <a:gd name="T7" fmla="*/ 83 h 288"/>
              <a:gd name="T8" fmla="*/ 260 w 287"/>
              <a:gd name="T9" fmla="*/ 94 h 288"/>
              <a:gd name="T10" fmla="*/ 287 w 287"/>
              <a:gd name="T11" fmla="*/ 66 h 288"/>
              <a:gd name="T12" fmla="*/ 260 w 287"/>
              <a:gd name="T13" fmla="*/ 38 h 288"/>
              <a:gd name="T14" fmla="*/ 245 w 287"/>
              <a:gd name="T15" fmla="*/ 42 h 288"/>
              <a:gd name="T16" fmla="*/ 249 w 287"/>
              <a:gd name="T17" fmla="*/ 28 h 288"/>
              <a:gd name="T18" fmla="*/ 221 w 287"/>
              <a:gd name="T19" fmla="*/ 0 h 288"/>
              <a:gd name="T20" fmla="*/ 194 w 287"/>
              <a:gd name="T21" fmla="*/ 28 h 288"/>
              <a:gd name="T22" fmla="*/ 206 w 287"/>
              <a:gd name="T23" fmla="*/ 50 h 288"/>
              <a:gd name="T24" fmla="*/ 205 w 287"/>
              <a:gd name="T25" fmla="*/ 51 h 288"/>
              <a:gd name="T26" fmla="*/ 205 w 287"/>
              <a:gd name="T27" fmla="*/ 50 h 288"/>
              <a:gd name="T28" fmla="*/ 144 w 287"/>
              <a:gd name="T29" fmla="*/ 111 h 288"/>
              <a:gd name="T30" fmla="*/ 83 w 287"/>
              <a:gd name="T31" fmla="*/ 50 h 288"/>
              <a:gd name="T32" fmla="*/ 94 w 287"/>
              <a:gd name="T33" fmla="*/ 28 h 288"/>
              <a:gd name="T34" fmla="*/ 66 w 287"/>
              <a:gd name="T35" fmla="*/ 0 h 288"/>
              <a:gd name="T36" fmla="*/ 38 w 287"/>
              <a:gd name="T37" fmla="*/ 28 h 288"/>
              <a:gd name="T38" fmla="*/ 42 w 287"/>
              <a:gd name="T39" fmla="*/ 42 h 288"/>
              <a:gd name="T40" fmla="*/ 28 w 287"/>
              <a:gd name="T41" fmla="*/ 38 h 288"/>
              <a:gd name="T42" fmla="*/ 0 w 287"/>
              <a:gd name="T43" fmla="*/ 66 h 288"/>
              <a:gd name="T44" fmla="*/ 28 w 287"/>
              <a:gd name="T45" fmla="*/ 94 h 288"/>
              <a:gd name="T46" fmla="*/ 50 w 287"/>
              <a:gd name="T47" fmla="*/ 83 h 288"/>
              <a:gd name="T48" fmla="*/ 111 w 287"/>
              <a:gd name="T49" fmla="*/ 144 h 288"/>
              <a:gd name="T50" fmla="*/ 50 w 287"/>
              <a:gd name="T51" fmla="*/ 205 h 288"/>
              <a:gd name="T52" fmla="*/ 28 w 287"/>
              <a:gd name="T53" fmla="*/ 194 h 288"/>
              <a:gd name="T54" fmla="*/ 0 w 287"/>
              <a:gd name="T55" fmla="*/ 222 h 288"/>
              <a:gd name="T56" fmla="*/ 28 w 287"/>
              <a:gd name="T57" fmla="*/ 250 h 288"/>
              <a:gd name="T58" fmla="*/ 42 w 287"/>
              <a:gd name="T59" fmla="*/ 246 h 288"/>
              <a:gd name="T60" fmla="*/ 38 w 287"/>
              <a:gd name="T61" fmla="*/ 260 h 288"/>
              <a:gd name="T62" fmla="*/ 66 w 287"/>
              <a:gd name="T63" fmla="*/ 288 h 288"/>
              <a:gd name="T64" fmla="*/ 94 w 287"/>
              <a:gd name="T65" fmla="*/ 260 h 288"/>
              <a:gd name="T66" fmla="*/ 82 w 287"/>
              <a:gd name="T67" fmla="*/ 237 h 288"/>
              <a:gd name="T68" fmla="*/ 82 w 287"/>
              <a:gd name="T69" fmla="*/ 237 h 288"/>
              <a:gd name="T70" fmla="*/ 83 w 287"/>
              <a:gd name="T71" fmla="*/ 237 h 288"/>
              <a:gd name="T72" fmla="*/ 144 w 287"/>
              <a:gd name="T73" fmla="*/ 176 h 288"/>
              <a:gd name="T74" fmla="*/ 205 w 287"/>
              <a:gd name="T75" fmla="*/ 237 h 288"/>
              <a:gd name="T76" fmla="*/ 194 w 287"/>
              <a:gd name="T77" fmla="*/ 259 h 288"/>
              <a:gd name="T78" fmla="*/ 221 w 287"/>
              <a:gd name="T79" fmla="*/ 287 h 288"/>
              <a:gd name="T80" fmla="*/ 249 w 287"/>
              <a:gd name="T81" fmla="*/ 259 h 288"/>
              <a:gd name="T82" fmla="*/ 245 w 287"/>
              <a:gd name="T83" fmla="*/ 245 h 288"/>
              <a:gd name="T84" fmla="*/ 260 w 287"/>
              <a:gd name="T85" fmla="*/ 249 h 288"/>
              <a:gd name="T86" fmla="*/ 287 w 287"/>
              <a:gd name="T87" fmla="*/ 221 h 288"/>
              <a:gd name="T88" fmla="*/ 260 w 287"/>
              <a:gd name="T89" fmla="*/ 194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87" h="288">
                <a:moveTo>
                  <a:pt x="260" y="194"/>
                </a:moveTo>
                <a:cubicBezTo>
                  <a:pt x="250" y="194"/>
                  <a:pt x="242" y="198"/>
                  <a:pt x="237" y="205"/>
                </a:cubicBezTo>
                <a:cubicBezTo>
                  <a:pt x="176" y="144"/>
                  <a:pt x="176" y="144"/>
                  <a:pt x="176" y="144"/>
                </a:cubicBezTo>
                <a:cubicBezTo>
                  <a:pt x="237" y="83"/>
                  <a:pt x="237" y="83"/>
                  <a:pt x="237" y="83"/>
                </a:cubicBezTo>
                <a:cubicBezTo>
                  <a:pt x="243" y="89"/>
                  <a:pt x="251" y="94"/>
                  <a:pt x="260" y="94"/>
                </a:cubicBezTo>
                <a:cubicBezTo>
                  <a:pt x="275" y="94"/>
                  <a:pt x="287" y="81"/>
                  <a:pt x="287" y="66"/>
                </a:cubicBezTo>
                <a:cubicBezTo>
                  <a:pt x="287" y="50"/>
                  <a:pt x="275" y="38"/>
                  <a:pt x="260" y="38"/>
                </a:cubicBezTo>
                <a:cubicBezTo>
                  <a:pt x="254" y="38"/>
                  <a:pt x="249" y="39"/>
                  <a:pt x="245" y="42"/>
                </a:cubicBezTo>
                <a:cubicBezTo>
                  <a:pt x="248" y="38"/>
                  <a:pt x="249" y="33"/>
                  <a:pt x="249" y="28"/>
                </a:cubicBezTo>
                <a:cubicBezTo>
                  <a:pt x="249" y="12"/>
                  <a:pt x="237" y="0"/>
                  <a:pt x="221" y="0"/>
                </a:cubicBezTo>
                <a:cubicBezTo>
                  <a:pt x="206" y="0"/>
                  <a:pt x="194" y="12"/>
                  <a:pt x="194" y="28"/>
                </a:cubicBezTo>
                <a:cubicBezTo>
                  <a:pt x="194" y="37"/>
                  <a:pt x="198" y="45"/>
                  <a:pt x="206" y="50"/>
                </a:cubicBezTo>
                <a:cubicBezTo>
                  <a:pt x="205" y="51"/>
                  <a:pt x="205" y="51"/>
                  <a:pt x="205" y="51"/>
                </a:cubicBezTo>
                <a:cubicBezTo>
                  <a:pt x="205" y="50"/>
                  <a:pt x="205" y="50"/>
                  <a:pt x="205" y="50"/>
                </a:cubicBezTo>
                <a:cubicBezTo>
                  <a:pt x="144" y="111"/>
                  <a:pt x="144" y="111"/>
                  <a:pt x="144" y="111"/>
                </a:cubicBezTo>
                <a:cubicBezTo>
                  <a:pt x="83" y="50"/>
                  <a:pt x="83" y="50"/>
                  <a:pt x="83" y="50"/>
                </a:cubicBezTo>
                <a:cubicBezTo>
                  <a:pt x="89" y="45"/>
                  <a:pt x="94" y="37"/>
                  <a:pt x="94" y="28"/>
                </a:cubicBezTo>
                <a:cubicBezTo>
                  <a:pt x="94" y="13"/>
                  <a:pt x="81" y="0"/>
                  <a:pt x="66" y="0"/>
                </a:cubicBezTo>
                <a:cubicBezTo>
                  <a:pt x="51" y="0"/>
                  <a:pt x="38" y="13"/>
                  <a:pt x="38" y="28"/>
                </a:cubicBezTo>
                <a:cubicBezTo>
                  <a:pt x="38" y="33"/>
                  <a:pt x="40" y="38"/>
                  <a:pt x="42" y="42"/>
                </a:cubicBezTo>
                <a:cubicBezTo>
                  <a:pt x="38" y="40"/>
                  <a:pt x="33" y="38"/>
                  <a:pt x="28" y="38"/>
                </a:cubicBezTo>
                <a:cubicBezTo>
                  <a:pt x="12" y="38"/>
                  <a:pt x="0" y="51"/>
                  <a:pt x="0" y="66"/>
                </a:cubicBezTo>
                <a:cubicBezTo>
                  <a:pt x="0" y="81"/>
                  <a:pt x="12" y="94"/>
                  <a:pt x="28" y="94"/>
                </a:cubicBezTo>
                <a:cubicBezTo>
                  <a:pt x="37" y="94"/>
                  <a:pt x="45" y="89"/>
                  <a:pt x="50" y="83"/>
                </a:cubicBezTo>
                <a:cubicBezTo>
                  <a:pt x="111" y="144"/>
                  <a:pt x="111" y="144"/>
                  <a:pt x="111" y="144"/>
                </a:cubicBezTo>
                <a:cubicBezTo>
                  <a:pt x="50" y="205"/>
                  <a:pt x="50" y="205"/>
                  <a:pt x="50" y="205"/>
                </a:cubicBezTo>
                <a:cubicBezTo>
                  <a:pt x="45" y="198"/>
                  <a:pt x="37" y="194"/>
                  <a:pt x="28" y="194"/>
                </a:cubicBezTo>
                <a:cubicBezTo>
                  <a:pt x="12" y="194"/>
                  <a:pt x="0" y="206"/>
                  <a:pt x="0" y="222"/>
                </a:cubicBezTo>
                <a:cubicBezTo>
                  <a:pt x="0" y="237"/>
                  <a:pt x="12" y="250"/>
                  <a:pt x="28" y="250"/>
                </a:cubicBezTo>
                <a:cubicBezTo>
                  <a:pt x="33" y="250"/>
                  <a:pt x="38" y="248"/>
                  <a:pt x="42" y="246"/>
                </a:cubicBezTo>
                <a:cubicBezTo>
                  <a:pt x="40" y="250"/>
                  <a:pt x="38" y="255"/>
                  <a:pt x="38" y="260"/>
                </a:cubicBezTo>
                <a:cubicBezTo>
                  <a:pt x="38" y="275"/>
                  <a:pt x="51" y="288"/>
                  <a:pt x="66" y="288"/>
                </a:cubicBezTo>
                <a:cubicBezTo>
                  <a:pt x="81" y="288"/>
                  <a:pt x="94" y="275"/>
                  <a:pt x="94" y="260"/>
                </a:cubicBezTo>
                <a:cubicBezTo>
                  <a:pt x="94" y="250"/>
                  <a:pt x="89" y="242"/>
                  <a:pt x="82" y="237"/>
                </a:cubicBezTo>
                <a:cubicBezTo>
                  <a:pt x="82" y="237"/>
                  <a:pt x="82" y="237"/>
                  <a:pt x="82" y="237"/>
                </a:cubicBezTo>
                <a:cubicBezTo>
                  <a:pt x="83" y="237"/>
                  <a:pt x="83" y="237"/>
                  <a:pt x="83" y="237"/>
                </a:cubicBezTo>
                <a:cubicBezTo>
                  <a:pt x="144" y="176"/>
                  <a:pt x="144" y="176"/>
                  <a:pt x="144" y="176"/>
                </a:cubicBezTo>
                <a:cubicBezTo>
                  <a:pt x="205" y="237"/>
                  <a:pt x="205" y="237"/>
                  <a:pt x="205" y="237"/>
                </a:cubicBezTo>
                <a:cubicBezTo>
                  <a:pt x="198" y="242"/>
                  <a:pt x="194" y="250"/>
                  <a:pt x="194" y="259"/>
                </a:cubicBezTo>
                <a:cubicBezTo>
                  <a:pt x="194" y="275"/>
                  <a:pt x="206" y="287"/>
                  <a:pt x="221" y="287"/>
                </a:cubicBezTo>
                <a:cubicBezTo>
                  <a:pt x="237" y="287"/>
                  <a:pt x="249" y="275"/>
                  <a:pt x="249" y="259"/>
                </a:cubicBezTo>
                <a:cubicBezTo>
                  <a:pt x="249" y="254"/>
                  <a:pt x="248" y="249"/>
                  <a:pt x="245" y="245"/>
                </a:cubicBezTo>
                <a:cubicBezTo>
                  <a:pt x="249" y="248"/>
                  <a:pt x="254" y="249"/>
                  <a:pt x="260" y="249"/>
                </a:cubicBezTo>
                <a:cubicBezTo>
                  <a:pt x="275" y="249"/>
                  <a:pt x="287" y="237"/>
                  <a:pt x="287" y="221"/>
                </a:cubicBezTo>
                <a:cubicBezTo>
                  <a:pt x="287" y="206"/>
                  <a:pt x="275" y="194"/>
                  <a:pt x="260" y="1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0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1032186" y="3854476"/>
            <a:ext cx="286378" cy="288135"/>
          </a:xfrm>
          <a:custGeom>
            <a:avLst/>
            <a:gdLst>
              <a:gd name="T0" fmla="*/ 207 w 288"/>
              <a:gd name="T1" fmla="*/ 0 h 288"/>
              <a:gd name="T2" fmla="*/ 152 w 288"/>
              <a:gd name="T3" fmla="*/ 22 h 288"/>
              <a:gd name="T4" fmla="*/ 21 w 288"/>
              <a:gd name="T5" fmla="*/ 153 h 288"/>
              <a:gd name="T6" fmla="*/ 0 w 288"/>
              <a:gd name="T7" fmla="*/ 207 h 288"/>
              <a:gd name="T8" fmla="*/ 81 w 288"/>
              <a:gd name="T9" fmla="*/ 288 h 288"/>
              <a:gd name="T10" fmla="*/ 81 w 288"/>
              <a:gd name="T11" fmla="*/ 288 h 288"/>
              <a:gd name="T12" fmla="*/ 135 w 288"/>
              <a:gd name="T13" fmla="*/ 267 h 288"/>
              <a:gd name="T14" fmla="*/ 266 w 288"/>
              <a:gd name="T15" fmla="*/ 136 h 288"/>
              <a:gd name="T16" fmla="*/ 288 w 288"/>
              <a:gd name="T17" fmla="*/ 81 h 288"/>
              <a:gd name="T18" fmla="*/ 288 w 288"/>
              <a:gd name="T19" fmla="*/ 81 h 288"/>
              <a:gd name="T20" fmla="*/ 207 w 288"/>
              <a:gd name="T21" fmla="*/ 0 h 288"/>
              <a:gd name="T22" fmla="*/ 18 w 288"/>
              <a:gd name="T23" fmla="*/ 207 h 288"/>
              <a:gd name="T24" fmla="*/ 34 w 288"/>
              <a:gd name="T25" fmla="*/ 165 h 288"/>
              <a:gd name="T26" fmla="*/ 84 w 288"/>
              <a:gd name="T27" fmla="*/ 115 h 288"/>
              <a:gd name="T28" fmla="*/ 173 w 288"/>
              <a:gd name="T29" fmla="*/ 204 h 288"/>
              <a:gd name="T30" fmla="*/ 123 w 288"/>
              <a:gd name="T31" fmla="*/ 254 h 288"/>
              <a:gd name="T32" fmla="*/ 81 w 288"/>
              <a:gd name="T33" fmla="*/ 271 h 288"/>
              <a:gd name="T34" fmla="*/ 18 w 288"/>
              <a:gd name="T35" fmla="*/ 207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88" h="288">
                <a:moveTo>
                  <a:pt x="207" y="0"/>
                </a:moveTo>
                <a:cubicBezTo>
                  <a:pt x="186" y="0"/>
                  <a:pt x="166" y="8"/>
                  <a:pt x="152" y="22"/>
                </a:cubicBezTo>
                <a:cubicBezTo>
                  <a:pt x="21" y="153"/>
                  <a:pt x="21" y="153"/>
                  <a:pt x="21" y="153"/>
                </a:cubicBezTo>
                <a:cubicBezTo>
                  <a:pt x="8" y="167"/>
                  <a:pt x="0" y="186"/>
                  <a:pt x="0" y="207"/>
                </a:cubicBezTo>
                <a:cubicBezTo>
                  <a:pt x="0" y="252"/>
                  <a:pt x="36" y="288"/>
                  <a:pt x="81" y="288"/>
                </a:cubicBezTo>
                <a:cubicBezTo>
                  <a:pt x="81" y="288"/>
                  <a:pt x="81" y="288"/>
                  <a:pt x="81" y="288"/>
                </a:cubicBezTo>
                <a:cubicBezTo>
                  <a:pt x="102" y="288"/>
                  <a:pt x="121" y="280"/>
                  <a:pt x="135" y="267"/>
                </a:cubicBezTo>
                <a:cubicBezTo>
                  <a:pt x="266" y="136"/>
                  <a:pt x="266" y="136"/>
                  <a:pt x="266" y="136"/>
                </a:cubicBezTo>
                <a:cubicBezTo>
                  <a:pt x="279" y="122"/>
                  <a:pt x="288" y="102"/>
                  <a:pt x="288" y="81"/>
                </a:cubicBezTo>
                <a:cubicBezTo>
                  <a:pt x="288" y="81"/>
                  <a:pt x="288" y="81"/>
                  <a:pt x="288" y="81"/>
                </a:cubicBezTo>
                <a:cubicBezTo>
                  <a:pt x="288" y="36"/>
                  <a:pt x="252" y="0"/>
                  <a:pt x="207" y="0"/>
                </a:cubicBezTo>
                <a:close/>
                <a:moveTo>
                  <a:pt x="18" y="207"/>
                </a:moveTo>
                <a:cubicBezTo>
                  <a:pt x="18" y="192"/>
                  <a:pt x="23" y="177"/>
                  <a:pt x="34" y="165"/>
                </a:cubicBezTo>
                <a:cubicBezTo>
                  <a:pt x="84" y="115"/>
                  <a:pt x="84" y="115"/>
                  <a:pt x="84" y="115"/>
                </a:cubicBezTo>
                <a:cubicBezTo>
                  <a:pt x="173" y="204"/>
                  <a:pt x="173" y="204"/>
                  <a:pt x="173" y="204"/>
                </a:cubicBezTo>
                <a:cubicBezTo>
                  <a:pt x="123" y="254"/>
                  <a:pt x="123" y="254"/>
                  <a:pt x="123" y="254"/>
                </a:cubicBezTo>
                <a:cubicBezTo>
                  <a:pt x="111" y="265"/>
                  <a:pt x="96" y="271"/>
                  <a:pt x="81" y="271"/>
                </a:cubicBezTo>
                <a:cubicBezTo>
                  <a:pt x="46" y="271"/>
                  <a:pt x="18" y="242"/>
                  <a:pt x="18" y="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0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425060" y="4428988"/>
            <a:ext cx="286378" cy="286378"/>
          </a:xfrm>
          <a:custGeom>
            <a:avLst/>
            <a:gdLst>
              <a:gd name="T0" fmla="*/ 216 w 288"/>
              <a:gd name="T1" fmla="*/ 0 h 288"/>
              <a:gd name="T2" fmla="*/ 165 w 288"/>
              <a:gd name="T3" fmla="*/ 21 h 288"/>
              <a:gd name="T4" fmla="*/ 165 w 288"/>
              <a:gd name="T5" fmla="*/ 21 h 288"/>
              <a:gd name="T6" fmla="*/ 139 w 288"/>
              <a:gd name="T7" fmla="*/ 47 h 288"/>
              <a:gd name="T8" fmla="*/ 46 w 288"/>
              <a:gd name="T9" fmla="*/ 140 h 288"/>
              <a:gd name="T10" fmla="*/ 20 w 288"/>
              <a:gd name="T11" fmla="*/ 166 h 288"/>
              <a:gd name="T12" fmla="*/ 20 w 288"/>
              <a:gd name="T13" fmla="*/ 166 h 288"/>
              <a:gd name="T14" fmla="*/ 0 w 288"/>
              <a:gd name="T15" fmla="*/ 216 h 288"/>
              <a:gd name="T16" fmla="*/ 72 w 288"/>
              <a:gd name="T17" fmla="*/ 288 h 288"/>
              <a:gd name="T18" fmla="*/ 124 w 288"/>
              <a:gd name="T19" fmla="*/ 265 h 288"/>
              <a:gd name="T20" fmla="*/ 148 w 288"/>
              <a:gd name="T21" fmla="*/ 242 h 288"/>
              <a:gd name="T22" fmla="*/ 194 w 288"/>
              <a:gd name="T23" fmla="*/ 195 h 288"/>
              <a:gd name="T24" fmla="*/ 265 w 288"/>
              <a:gd name="T25" fmla="*/ 125 h 288"/>
              <a:gd name="T26" fmla="*/ 288 w 288"/>
              <a:gd name="T27" fmla="*/ 72 h 288"/>
              <a:gd name="T28" fmla="*/ 216 w 288"/>
              <a:gd name="T29" fmla="*/ 0 h 288"/>
              <a:gd name="T30" fmla="*/ 186 w 288"/>
              <a:gd name="T31" fmla="*/ 27 h 288"/>
              <a:gd name="T32" fmla="*/ 205 w 288"/>
              <a:gd name="T33" fmla="*/ 27 h 288"/>
              <a:gd name="T34" fmla="*/ 205 w 288"/>
              <a:gd name="T35" fmla="*/ 46 h 288"/>
              <a:gd name="T36" fmla="*/ 186 w 288"/>
              <a:gd name="T37" fmla="*/ 46 h 288"/>
              <a:gd name="T38" fmla="*/ 186 w 288"/>
              <a:gd name="T39" fmla="*/ 27 h 288"/>
              <a:gd name="T40" fmla="*/ 27 w 288"/>
              <a:gd name="T41" fmla="*/ 187 h 288"/>
              <a:gd name="T42" fmla="*/ 45 w 288"/>
              <a:gd name="T43" fmla="*/ 187 h 288"/>
              <a:gd name="T44" fmla="*/ 45 w 288"/>
              <a:gd name="T45" fmla="*/ 205 h 288"/>
              <a:gd name="T46" fmla="*/ 27 w 288"/>
              <a:gd name="T47" fmla="*/ 205 h 288"/>
              <a:gd name="T48" fmla="*/ 27 w 288"/>
              <a:gd name="T49" fmla="*/ 187 h 288"/>
              <a:gd name="T50" fmla="*/ 56 w 288"/>
              <a:gd name="T51" fmla="*/ 250 h 288"/>
              <a:gd name="T52" fmla="*/ 38 w 288"/>
              <a:gd name="T53" fmla="*/ 250 h 288"/>
              <a:gd name="T54" fmla="*/ 38 w 288"/>
              <a:gd name="T55" fmla="*/ 232 h 288"/>
              <a:gd name="T56" fmla="*/ 56 w 288"/>
              <a:gd name="T57" fmla="*/ 232 h 288"/>
              <a:gd name="T58" fmla="*/ 56 w 288"/>
              <a:gd name="T59" fmla="*/ 250 h 288"/>
              <a:gd name="T60" fmla="*/ 71 w 288"/>
              <a:gd name="T61" fmla="*/ 216 h 288"/>
              <a:gd name="T62" fmla="*/ 71 w 288"/>
              <a:gd name="T63" fmla="*/ 198 h 288"/>
              <a:gd name="T64" fmla="*/ 90 w 288"/>
              <a:gd name="T65" fmla="*/ 198 h 288"/>
              <a:gd name="T66" fmla="*/ 90 w 288"/>
              <a:gd name="T67" fmla="*/ 216 h 288"/>
              <a:gd name="T68" fmla="*/ 71 w 288"/>
              <a:gd name="T69" fmla="*/ 216 h 288"/>
              <a:gd name="T70" fmla="*/ 100 w 288"/>
              <a:gd name="T71" fmla="*/ 261 h 288"/>
              <a:gd name="T72" fmla="*/ 82 w 288"/>
              <a:gd name="T73" fmla="*/ 261 h 288"/>
              <a:gd name="T74" fmla="*/ 82 w 288"/>
              <a:gd name="T75" fmla="*/ 242 h 288"/>
              <a:gd name="T76" fmla="*/ 100 w 288"/>
              <a:gd name="T77" fmla="*/ 242 h 288"/>
              <a:gd name="T78" fmla="*/ 100 w 288"/>
              <a:gd name="T79" fmla="*/ 261 h 288"/>
              <a:gd name="T80" fmla="*/ 148 w 288"/>
              <a:gd name="T81" fmla="*/ 219 h 288"/>
              <a:gd name="T82" fmla="*/ 68 w 288"/>
              <a:gd name="T83" fmla="*/ 140 h 288"/>
              <a:gd name="T84" fmla="*/ 139 w 288"/>
              <a:gd name="T85" fmla="*/ 69 h 288"/>
              <a:gd name="T86" fmla="*/ 218 w 288"/>
              <a:gd name="T87" fmla="*/ 148 h 288"/>
              <a:gd name="T88" fmla="*/ 148 w 288"/>
              <a:gd name="T89" fmla="*/ 219 h 288"/>
              <a:gd name="T90" fmla="*/ 215 w 288"/>
              <a:gd name="T91" fmla="*/ 90 h 288"/>
              <a:gd name="T92" fmla="*/ 197 w 288"/>
              <a:gd name="T93" fmla="*/ 90 h 288"/>
              <a:gd name="T94" fmla="*/ 197 w 288"/>
              <a:gd name="T95" fmla="*/ 72 h 288"/>
              <a:gd name="T96" fmla="*/ 215 w 288"/>
              <a:gd name="T97" fmla="*/ 72 h 288"/>
              <a:gd name="T98" fmla="*/ 215 w 288"/>
              <a:gd name="T99" fmla="*/ 90 h 288"/>
              <a:gd name="T100" fmla="*/ 231 w 288"/>
              <a:gd name="T101" fmla="*/ 38 h 288"/>
              <a:gd name="T102" fmla="*/ 249 w 288"/>
              <a:gd name="T103" fmla="*/ 38 h 288"/>
              <a:gd name="T104" fmla="*/ 249 w 288"/>
              <a:gd name="T105" fmla="*/ 56 h 288"/>
              <a:gd name="T106" fmla="*/ 231 w 288"/>
              <a:gd name="T107" fmla="*/ 56 h 288"/>
              <a:gd name="T108" fmla="*/ 231 w 288"/>
              <a:gd name="T109" fmla="*/ 38 h 288"/>
              <a:gd name="T110" fmla="*/ 260 w 288"/>
              <a:gd name="T111" fmla="*/ 101 h 288"/>
              <a:gd name="T112" fmla="*/ 242 w 288"/>
              <a:gd name="T113" fmla="*/ 101 h 288"/>
              <a:gd name="T114" fmla="*/ 242 w 288"/>
              <a:gd name="T115" fmla="*/ 83 h 288"/>
              <a:gd name="T116" fmla="*/ 260 w 288"/>
              <a:gd name="T117" fmla="*/ 83 h 288"/>
              <a:gd name="T118" fmla="*/ 260 w 288"/>
              <a:gd name="T119" fmla="*/ 101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8" h="288">
                <a:moveTo>
                  <a:pt x="216" y="0"/>
                </a:moveTo>
                <a:cubicBezTo>
                  <a:pt x="196" y="0"/>
                  <a:pt x="178" y="8"/>
                  <a:pt x="165" y="21"/>
                </a:cubicBezTo>
                <a:cubicBezTo>
                  <a:pt x="165" y="21"/>
                  <a:pt x="165" y="21"/>
                  <a:pt x="165" y="21"/>
                </a:cubicBezTo>
                <a:cubicBezTo>
                  <a:pt x="139" y="47"/>
                  <a:pt x="139" y="47"/>
                  <a:pt x="139" y="47"/>
                </a:cubicBezTo>
                <a:cubicBezTo>
                  <a:pt x="46" y="140"/>
                  <a:pt x="46" y="140"/>
                  <a:pt x="46" y="140"/>
                </a:cubicBezTo>
                <a:cubicBezTo>
                  <a:pt x="20" y="166"/>
                  <a:pt x="20" y="166"/>
                  <a:pt x="20" y="166"/>
                </a:cubicBezTo>
                <a:cubicBezTo>
                  <a:pt x="20" y="166"/>
                  <a:pt x="20" y="166"/>
                  <a:pt x="20" y="166"/>
                </a:cubicBezTo>
                <a:cubicBezTo>
                  <a:pt x="7" y="179"/>
                  <a:pt x="0" y="197"/>
                  <a:pt x="0" y="216"/>
                </a:cubicBezTo>
                <a:cubicBezTo>
                  <a:pt x="0" y="256"/>
                  <a:pt x="32" y="288"/>
                  <a:pt x="72" y="288"/>
                </a:cubicBezTo>
                <a:cubicBezTo>
                  <a:pt x="92" y="288"/>
                  <a:pt x="111" y="279"/>
                  <a:pt x="124" y="265"/>
                </a:cubicBezTo>
                <a:cubicBezTo>
                  <a:pt x="148" y="242"/>
                  <a:pt x="148" y="242"/>
                  <a:pt x="148" y="242"/>
                </a:cubicBezTo>
                <a:cubicBezTo>
                  <a:pt x="194" y="195"/>
                  <a:pt x="194" y="195"/>
                  <a:pt x="194" y="195"/>
                </a:cubicBezTo>
                <a:cubicBezTo>
                  <a:pt x="265" y="125"/>
                  <a:pt x="265" y="125"/>
                  <a:pt x="265" y="125"/>
                </a:cubicBezTo>
                <a:cubicBezTo>
                  <a:pt x="279" y="112"/>
                  <a:pt x="288" y="93"/>
                  <a:pt x="288" y="72"/>
                </a:cubicBezTo>
                <a:cubicBezTo>
                  <a:pt x="288" y="32"/>
                  <a:pt x="255" y="0"/>
                  <a:pt x="216" y="0"/>
                </a:cubicBezTo>
                <a:close/>
                <a:moveTo>
                  <a:pt x="186" y="27"/>
                </a:moveTo>
                <a:cubicBezTo>
                  <a:pt x="192" y="22"/>
                  <a:pt x="200" y="22"/>
                  <a:pt x="205" y="27"/>
                </a:cubicBezTo>
                <a:cubicBezTo>
                  <a:pt x="210" y="32"/>
                  <a:pt x="210" y="41"/>
                  <a:pt x="205" y="46"/>
                </a:cubicBezTo>
                <a:cubicBezTo>
                  <a:pt x="200" y="51"/>
                  <a:pt x="192" y="51"/>
                  <a:pt x="186" y="46"/>
                </a:cubicBezTo>
                <a:cubicBezTo>
                  <a:pt x="181" y="41"/>
                  <a:pt x="181" y="32"/>
                  <a:pt x="186" y="27"/>
                </a:cubicBezTo>
                <a:close/>
                <a:moveTo>
                  <a:pt x="27" y="187"/>
                </a:moveTo>
                <a:cubicBezTo>
                  <a:pt x="32" y="182"/>
                  <a:pt x="40" y="182"/>
                  <a:pt x="45" y="187"/>
                </a:cubicBezTo>
                <a:cubicBezTo>
                  <a:pt x="50" y="192"/>
                  <a:pt x="50" y="200"/>
                  <a:pt x="45" y="205"/>
                </a:cubicBezTo>
                <a:cubicBezTo>
                  <a:pt x="40" y="210"/>
                  <a:pt x="32" y="210"/>
                  <a:pt x="27" y="205"/>
                </a:cubicBezTo>
                <a:cubicBezTo>
                  <a:pt x="22" y="200"/>
                  <a:pt x="22" y="192"/>
                  <a:pt x="27" y="187"/>
                </a:cubicBezTo>
                <a:close/>
                <a:moveTo>
                  <a:pt x="56" y="250"/>
                </a:moveTo>
                <a:cubicBezTo>
                  <a:pt x="51" y="255"/>
                  <a:pt x="43" y="255"/>
                  <a:pt x="38" y="250"/>
                </a:cubicBezTo>
                <a:cubicBezTo>
                  <a:pt x="32" y="245"/>
                  <a:pt x="32" y="237"/>
                  <a:pt x="38" y="232"/>
                </a:cubicBezTo>
                <a:cubicBezTo>
                  <a:pt x="43" y="226"/>
                  <a:pt x="51" y="226"/>
                  <a:pt x="56" y="232"/>
                </a:cubicBezTo>
                <a:cubicBezTo>
                  <a:pt x="61" y="237"/>
                  <a:pt x="61" y="245"/>
                  <a:pt x="56" y="250"/>
                </a:cubicBezTo>
                <a:close/>
                <a:moveTo>
                  <a:pt x="71" y="216"/>
                </a:moveTo>
                <a:cubicBezTo>
                  <a:pt x="66" y="211"/>
                  <a:pt x="66" y="203"/>
                  <a:pt x="71" y="198"/>
                </a:cubicBezTo>
                <a:cubicBezTo>
                  <a:pt x="77" y="193"/>
                  <a:pt x="85" y="193"/>
                  <a:pt x="90" y="198"/>
                </a:cubicBezTo>
                <a:cubicBezTo>
                  <a:pt x="95" y="203"/>
                  <a:pt x="95" y="211"/>
                  <a:pt x="90" y="216"/>
                </a:cubicBezTo>
                <a:cubicBezTo>
                  <a:pt x="85" y="221"/>
                  <a:pt x="77" y="221"/>
                  <a:pt x="71" y="216"/>
                </a:cubicBezTo>
                <a:close/>
                <a:moveTo>
                  <a:pt x="100" y="261"/>
                </a:moveTo>
                <a:cubicBezTo>
                  <a:pt x="95" y="266"/>
                  <a:pt x="87" y="266"/>
                  <a:pt x="82" y="261"/>
                </a:cubicBezTo>
                <a:cubicBezTo>
                  <a:pt x="77" y="255"/>
                  <a:pt x="77" y="247"/>
                  <a:pt x="82" y="242"/>
                </a:cubicBezTo>
                <a:cubicBezTo>
                  <a:pt x="87" y="237"/>
                  <a:pt x="95" y="237"/>
                  <a:pt x="100" y="242"/>
                </a:cubicBezTo>
                <a:cubicBezTo>
                  <a:pt x="106" y="247"/>
                  <a:pt x="106" y="255"/>
                  <a:pt x="100" y="261"/>
                </a:cubicBezTo>
                <a:close/>
                <a:moveTo>
                  <a:pt x="148" y="219"/>
                </a:moveTo>
                <a:cubicBezTo>
                  <a:pt x="68" y="140"/>
                  <a:pt x="68" y="140"/>
                  <a:pt x="68" y="140"/>
                </a:cubicBezTo>
                <a:cubicBezTo>
                  <a:pt x="139" y="69"/>
                  <a:pt x="139" y="69"/>
                  <a:pt x="139" y="69"/>
                </a:cubicBezTo>
                <a:cubicBezTo>
                  <a:pt x="218" y="148"/>
                  <a:pt x="218" y="148"/>
                  <a:pt x="218" y="148"/>
                </a:cubicBezTo>
                <a:lnTo>
                  <a:pt x="148" y="219"/>
                </a:lnTo>
                <a:close/>
                <a:moveTo>
                  <a:pt x="215" y="90"/>
                </a:moveTo>
                <a:cubicBezTo>
                  <a:pt x="210" y="95"/>
                  <a:pt x="202" y="95"/>
                  <a:pt x="197" y="90"/>
                </a:cubicBezTo>
                <a:cubicBezTo>
                  <a:pt x="192" y="85"/>
                  <a:pt x="192" y="77"/>
                  <a:pt x="197" y="72"/>
                </a:cubicBezTo>
                <a:cubicBezTo>
                  <a:pt x="202" y="67"/>
                  <a:pt x="210" y="67"/>
                  <a:pt x="215" y="72"/>
                </a:cubicBezTo>
                <a:cubicBezTo>
                  <a:pt x="221" y="77"/>
                  <a:pt x="221" y="85"/>
                  <a:pt x="215" y="90"/>
                </a:cubicBezTo>
                <a:close/>
                <a:moveTo>
                  <a:pt x="231" y="38"/>
                </a:moveTo>
                <a:cubicBezTo>
                  <a:pt x="236" y="33"/>
                  <a:pt x="244" y="33"/>
                  <a:pt x="249" y="38"/>
                </a:cubicBezTo>
                <a:cubicBezTo>
                  <a:pt x="254" y="43"/>
                  <a:pt x="254" y="51"/>
                  <a:pt x="249" y="56"/>
                </a:cubicBezTo>
                <a:cubicBezTo>
                  <a:pt x="244" y="61"/>
                  <a:pt x="236" y="61"/>
                  <a:pt x="231" y="56"/>
                </a:cubicBezTo>
                <a:cubicBezTo>
                  <a:pt x="226" y="51"/>
                  <a:pt x="226" y="43"/>
                  <a:pt x="231" y="38"/>
                </a:cubicBezTo>
                <a:close/>
                <a:moveTo>
                  <a:pt x="260" y="101"/>
                </a:moveTo>
                <a:cubicBezTo>
                  <a:pt x="255" y="106"/>
                  <a:pt x="247" y="106"/>
                  <a:pt x="242" y="101"/>
                </a:cubicBezTo>
                <a:cubicBezTo>
                  <a:pt x="237" y="96"/>
                  <a:pt x="237" y="88"/>
                  <a:pt x="242" y="83"/>
                </a:cubicBezTo>
                <a:cubicBezTo>
                  <a:pt x="247" y="77"/>
                  <a:pt x="255" y="77"/>
                  <a:pt x="260" y="83"/>
                </a:cubicBezTo>
                <a:cubicBezTo>
                  <a:pt x="265" y="88"/>
                  <a:pt x="265" y="96"/>
                  <a:pt x="260" y="1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0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322708" y="3854476"/>
            <a:ext cx="267052" cy="288135"/>
          </a:xfrm>
          <a:custGeom>
            <a:avLst/>
            <a:gdLst>
              <a:gd name="T0" fmla="*/ 267 w 267"/>
              <a:gd name="T1" fmla="*/ 70 h 288"/>
              <a:gd name="T2" fmla="*/ 144 w 267"/>
              <a:gd name="T3" fmla="*/ 0 h 288"/>
              <a:gd name="T4" fmla="*/ 0 w 267"/>
              <a:gd name="T5" fmla="*/ 144 h 288"/>
              <a:gd name="T6" fmla="*/ 144 w 267"/>
              <a:gd name="T7" fmla="*/ 288 h 288"/>
              <a:gd name="T8" fmla="*/ 266 w 267"/>
              <a:gd name="T9" fmla="*/ 219 h 288"/>
              <a:gd name="T10" fmla="*/ 142 w 267"/>
              <a:gd name="T11" fmla="*/ 145 h 288"/>
              <a:gd name="T12" fmla="*/ 267 w 267"/>
              <a:gd name="T13" fmla="*/ 70 h 288"/>
              <a:gd name="T14" fmla="*/ 169 w 267"/>
              <a:gd name="T15" fmla="*/ 39 h 288"/>
              <a:gd name="T16" fmla="*/ 192 w 267"/>
              <a:gd name="T17" fmla="*/ 62 h 288"/>
              <a:gd name="T18" fmla="*/ 169 w 267"/>
              <a:gd name="T19" fmla="*/ 85 h 288"/>
              <a:gd name="T20" fmla="*/ 146 w 267"/>
              <a:gd name="T21" fmla="*/ 62 h 288"/>
              <a:gd name="T22" fmla="*/ 169 w 267"/>
              <a:gd name="T23" fmla="*/ 39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67" h="288">
                <a:moveTo>
                  <a:pt x="267" y="70"/>
                </a:moveTo>
                <a:cubicBezTo>
                  <a:pt x="242" y="28"/>
                  <a:pt x="196" y="0"/>
                  <a:pt x="144" y="0"/>
                </a:cubicBezTo>
                <a:cubicBezTo>
                  <a:pt x="64" y="0"/>
                  <a:pt x="0" y="64"/>
                  <a:pt x="0" y="144"/>
                </a:cubicBezTo>
                <a:cubicBezTo>
                  <a:pt x="0" y="224"/>
                  <a:pt x="64" y="288"/>
                  <a:pt x="144" y="288"/>
                </a:cubicBezTo>
                <a:cubicBezTo>
                  <a:pt x="195" y="288"/>
                  <a:pt x="241" y="261"/>
                  <a:pt x="266" y="219"/>
                </a:cubicBezTo>
                <a:cubicBezTo>
                  <a:pt x="142" y="145"/>
                  <a:pt x="142" y="145"/>
                  <a:pt x="142" y="145"/>
                </a:cubicBezTo>
                <a:lnTo>
                  <a:pt x="267" y="70"/>
                </a:lnTo>
                <a:close/>
                <a:moveTo>
                  <a:pt x="169" y="39"/>
                </a:moveTo>
                <a:cubicBezTo>
                  <a:pt x="182" y="39"/>
                  <a:pt x="192" y="49"/>
                  <a:pt x="192" y="62"/>
                </a:cubicBezTo>
                <a:cubicBezTo>
                  <a:pt x="192" y="74"/>
                  <a:pt x="182" y="85"/>
                  <a:pt x="169" y="85"/>
                </a:cubicBezTo>
                <a:cubicBezTo>
                  <a:pt x="156" y="85"/>
                  <a:pt x="146" y="74"/>
                  <a:pt x="146" y="62"/>
                </a:cubicBezTo>
                <a:cubicBezTo>
                  <a:pt x="146" y="49"/>
                  <a:pt x="156" y="39"/>
                  <a:pt x="169" y="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0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311672" y="5576254"/>
            <a:ext cx="249482" cy="286378"/>
          </a:xfrm>
          <a:custGeom>
            <a:avLst/>
            <a:gdLst>
              <a:gd name="T0" fmla="*/ 217 w 252"/>
              <a:gd name="T1" fmla="*/ 204 h 288"/>
              <a:gd name="T2" fmla="*/ 217 w 252"/>
              <a:gd name="T3" fmla="*/ 196 h 288"/>
              <a:gd name="T4" fmla="*/ 217 w 252"/>
              <a:gd name="T5" fmla="*/ 126 h 288"/>
              <a:gd name="T6" fmla="*/ 156 w 252"/>
              <a:gd name="T7" fmla="*/ 40 h 288"/>
              <a:gd name="T8" fmla="*/ 158 w 252"/>
              <a:gd name="T9" fmla="*/ 32 h 288"/>
              <a:gd name="T10" fmla="*/ 126 w 252"/>
              <a:gd name="T11" fmla="*/ 0 h 288"/>
              <a:gd name="T12" fmla="*/ 94 w 252"/>
              <a:gd name="T13" fmla="*/ 32 h 288"/>
              <a:gd name="T14" fmla="*/ 96 w 252"/>
              <a:gd name="T15" fmla="*/ 40 h 288"/>
              <a:gd name="T16" fmla="*/ 35 w 252"/>
              <a:gd name="T17" fmla="*/ 126 h 288"/>
              <a:gd name="T18" fmla="*/ 35 w 252"/>
              <a:gd name="T19" fmla="*/ 196 h 288"/>
              <a:gd name="T20" fmla="*/ 35 w 252"/>
              <a:gd name="T21" fmla="*/ 204 h 288"/>
              <a:gd name="T22" fmla="*/ 0 w 252"/>
              <a:gd name="T23" fmla="*/ 238 h 288"/>
              <a:gd name="T24" fmla="*/ 14 w 252"/>
              <a:gd name="T25" fmla="*/ 252 h 288"/>
              <a:gd name="T26" fmla="*/ 95 w 252"/>
              <a:gd name="T27" fmla="*/ 252 h 288"/>
              <a:gd name="T28" fmla="*/ 94 w 252"/>
              <a:gd name="T29" fmla="*/ 256 h 288"/>
              <a:gd name="T30" fmla="*/ 126 w 252"/>
              <a:gd name="T31" fmla="*/ 288 h 288"/>
              <a:gd name="T32" fmla="*/ 158 w 252"/>
              <a:gd name="T33" fmla="*/ 256 h 288"/>
              <a:gd name="T34" fmla="*/ 157 w 252"/>
              <a:gd name="T35" fmla="*/ 252 h 288"/>
              <a:gd name="T36" fmla="*/ 238 w 252"/>
              <a:gd name="T37" fmla="*/ 252 h 288"/>
              <a:gd name="T38" fmla="*/ 252 w 252"/>
              <a:gd name="T39" fmla="*/ 238 h 288"/>
              <a:gd name="T40" fmla="*/ 217 w 252"/>
              <a:gd name="T41" fmla="*/ 204 h 288"/>
              <a:gd name="T42" fmla="*/ 108 w 252"/>
              <a:gd name="T43" fmla="*/ 32 h 288"/>
              <a:gd name="T44" fmla="*/ 126 w 252"/>
              <a:gd name="T45" fmla="*/ 14 h 288"/>
              <a:gd name="T46" fmla="*/ 144 w 252"/>
              <a:gd name="T47" fmla="*/ 32 h 288"/>
              <a:gd name="T48" fmla="*/ 143 w 252"/>
              <a:gd name="T49" fmla="*/ 37 h 288"/>
              <a:gd name="T50" fmla="*/ 126 w 252"/>
              <a:gd name="T51" fmla="*/ 35 h 288"/>
              <a:gd name="T52" fmla="*/ 109 w 252"/>
              <a:gd name="T53" fmla="*/ 37 h 288"/>
              <a:gd name="T54" fmla="*/ 108 w 252"/>
              <a:gd name="T55" fmla="*/ 32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52" h="288">
                <a:moveTo>
                  <a:pt x="217" y="204"/>
                </a:moveTo>
                <a:cubicBezTo>
                  <a:pt x="217" y="202"/>
                  <a:pt x="217" y="199"/>
                  <a:pt x="217" y="196"/>
                </a:cubicBezTo>
                <a:cubicBezTo>
                  <a:pt x="217" y="126"/>
                  <a:pt x="217" y="126"/>
                  <a:pt x="217" y="126"/>
                </a:cubicBezTo>
                <a:cubicBezTo>
                  <a:pt x="217" y="86"/>
                  <a:pt x="192" y="53"/>
                  <a:pt x="156" y="40"/>
                </a:cubicBezTo>
                <a:cubicBezTo>
                  <a:pt x="157" y="37"/>
                  <a:pt x="158" y="35"/>
                  <a:pt x="158" y="32"/>
                </a:cubicBezTo>
                <a:cubicBezTo>
                  <a:pt x="158" y="14"/>
                  <a:pt x="143" y="0"/>
                  <a:pt x="126" y="0"/>
                </a:cubicBezTo>
                <a:cubicBezTo>
                  <a:pt x="109" y="0"/>
                  <a:pt x="94" y="14"/>
                  <a:pt x="94" y="32"/>
                </a:cubicBezTo>
                <a:cubicBezTo>
                  <a:pt x="94" y="35"/>
                  <a:pt x="95" y="37"/>
                  <a:pt x="96" y="40"/>
                </a:cubicBezTo>
                <a:cubicBezTo>
                  <a:pt x="60" y="53"/>
                  <a:pt x="35" y="86"/>
                  <a:pt x="35" y="126"/>
                </a:cubicBezTo>
                <a:cubicBezTo>
                  <a:pt x="35" y="196"/>
                  <a:pt x="35" y="196"/>
                  <a:pt x="35" y="196"/>
                </a:cubicBezTo>
                <a:cubicBezTo>
                  <a:pt x="35" y="199"/>
                  <a:pt x="35" y="202"/>
                  <a:pt x="35" y="204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246"/>
                  <a:pt x="6" y="252"/>
                  <a:pt x="14" y="252"/>
                </a:cubicBezTo>
                <a:cubicBezTo>
                  <a:pt x="95" y="252"/>
                  <a:pt x="95" y="252"/>
                  <a:pt x="95" y="252"/>
                </a:cubicBezTo>
                <a:cubicBezTo>
                  <a:pt x="95" y="254"/>
                  <a:pt x="94" y="255"/>
                  <a:pt x="94" y="256"/>
                </a:cubicBezTo>
                <a:cubicBezTo>
                  <a:pt x="94" y="274"/>
                  <a:pt x="109" y="288"/>
                  <a:pt x="126" y="288"/>
                </a:cubicBezTo>
                <a:cubicBezTo>
                  <a:pt x="143" y="288"/>
                  <a:pt x="158" y="274"/>
                  <a:pt x="158" y="256"/>
                </a:cubicBezTo>
                <a:cubicBezTo>
                  <a:pt x="158" y="255"/>
                  <a:pt x="157" y="254"/>
                  <a:pt x="157" y="252"/>
                </a:cubicBezTo>
                <a:cubicBezTo>
                  <a:pt x="238" y="252"/>
                  <a:pt x="238" y="252"/>
                  <a:pt x="238" y="252"/>
                </a:cubicBezTo>
                <a:cubicBezTo>
                  <a:pt x="246" y="252"/>
                  <a:pt x="252" y="246"/>
                  <a:pt x="252" y="238"/>
                </a:cubicBezTo>
                <a:lnTo>
                  <a:pt x="217" y="204"/>
                </a:lnTo>
                <a:close/>
                <a:moveTo>
                  <a:pt x="108" y="32"/>
                </a:moveTo>
                <a:cubicBezTo>
                  <a:pt x="108" y="22"/>
                  <a:pt x="116" y="14"/>
                  <a:pt x="126" y="14"/>
                </a:cubicBezTo>
                <a:cubicBezTo>
                  <a:pt x="136" y="14"/>
                  <a:pt x="144" y="22"/>
                  <a:pt x="144" y="32"/>
                </a:cubicBezTo>
                <a:cubicBezTo>
                  <a:pt x="144" y="33"/>
                  <a:pt x="143" y="35"/>
                  <a:pt x="143" y="37"/>
                </a:cubicBezTo>
                <a:cubicBezTo>
                  <a:pt x="137" y="36"/>
                  <a:pt x="132" y="35"/>
                  <a:pt x="126" y="35"/>
                </a:cubicBezTo>
                <a:cubicBezTo>
                  <a:pt x="120" y="35"/>
                  <a:pt x="115" y="36"/>
                  <a:pt x="109" y="37"/>
                </a:cubicBezTo>
                <a:cubicBezTo>
                  <a:pt x="109" y="35"/>
                  <a:pt x="108" y="33"/>
                  <a:pt x="108" y="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0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92345" y="3281722"/>
            <a:ext cx="288135" cy="286378"/>
          </a:xfrm>
          <a:custGeom>
            <a:avLst/>
            <a:gdLst>
              <a:gd name="T0" fmla="*/ 268 w 288"/>
              <a:gd name="T1" fmla="*/ 0 h 288"/>
              <a:gd name="T2" fmla="*/ 20 w 288"/>
              <a:gd name="T3" fmla="*/ 0 h 288"/>
              <a:gd name="T4" fmla="*/ 0 w 288"/>
              <a:gd name="T5" fmla="*/ 20 h 288"/>
              <a:gd name="T6" fmla="*/ 0 w 288"/>
              <a:gd name="T7" fmla="*/ 240 h 288"/>
              <a:gd name="T8" fmla="*/ 48 w 288"/>
              <a:gd name="T9" fmla="*/ 288 h 288"/>
              <a:gd name="T10" fmla="*/ 62 w 288"/>
              <a:gd name="T11" fmla="*/ 288 h 288"/>
              <a:gd name="T12" fmla="*/ 62 w 288"/>
              <a:gd name="T13" fmla="*/ 204 h 288"/>
              <a:gd name="T14" fmla="*/ 196 w 288"/>
              <a:gd name="T15" fmla="*/ 204 h 288"/>
              <a:gd name="T16" fmla="*/ 196 w 288"/>
              <a:gd name="T17" fmla="*/ 288 h 288"/>
              <a:gd name="T18" fmla="*/ 268 w 288"/>
              <a:gd name="T19" fmla="*/ 288 h 288"/>
              <a:gd name="T20" fmla="*/ 288 w 288"/>
              <a:gd name="T21" fmla="*/ 268 h 288"/>
              <a:gd name="T22" fmla="*/ 288 w 288"/>
              <a:gd name="T23" fmla="*/ 20 h 288"/>
              <a:gd name="T24" fmla="*/ 268 w 288"/>
              <a:gd name="T25" fmla="*/ 0 h 288"/>
              <a:gd name="T26" fmla="*/ 244 w 288"/>
              <a:gd name="T27" fmla="*/ 145 h 288"/>
              <a:gd name="T28" fmla="*/ 44 w 288"/>
              <a:gd name="T29" fmla="*/ 145 h 288"/>
              <a:gd name="T30" fmla="*/ 44 w 288"/>
              <a:gd name="T31" fmla="*/ 14 h 288"/>
              <a:gd name="T32" fmla="*/ 244 w 288"/>
              <a:gd name="T33" fmla="*/ 14 h 288"/>
              <a:gd name="T34" fmla="*/ 244 w 288"/>
              <a:gd name="T35" fmla="*/ 145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88" h="288">
                <a:moveTo>
                  <a:pt x="268" y="0"/>
                </a:moveTo>
                <a:cubicBezTo>
                  <a:pt x="20" y="0"/>
                  <a:pt x="20" y="0"/>
                  <a:pt x="20" y="0"/>
                </a:cubicBezTo>
                <a:cubicBezTo>
                  <a:pt x="5" y="0"/>
                  <a:pt x="0" y="5"/>
                  <a:pt x="0" y="20"/>
                </a:cubicBezTo>
                <a:cubicBezTo>
                  <a:pt x="0" y="240"/>
                  <a:pt x="0" y="240"/>
                  <a:pt x="0" y="240"/>
                </a:cubicBezTo>
                <a:cubicBezTo>
                  <a:pt x="48" y="288"/>
                  <a:pt x="48" y="288"/>
                  <a:pt x="48" y="288"/>
                </a:cubicBezTo>
                <a:cubicBezTo>
                  <a:pt x="62" y="288"/>
                  <a:pt x="62" y="288"/>
                  <a:pt x="62" y="288"/>
                </a:cubicBezTo>
                <a:cubicBezTo>
                  <a:pt x="62" y="204"/>
                  <a:pt x="62" y="204"/>
                  <a:pt x="62" y="204"/>
                </a:cubicBezTo>
                <a:cubicBezTo>
                  <a:pt x="196" y="204"/>
                  <a:pt x="196" y="204"/>
                  <a:pt x="196" y="204"/>
                </a:cubicBezTo>
                <a:cubicBezTo>
                  <a:pt x="196" y="288"/>
                  <a:pt x="196" y="288"/>
                  <a:pt x="196" y="288"/>
                </a:cubicBezTo>
                <a:cubicBezTo>
                  <a:pt x="268" y="288"/>
                  <a:pt x="268" y="288"/>
                  <a:pt x="268" y="288"/>
                </a:cubicBezTo>
                <a:cubicBezTo>
                  <a:pt x="284" y="288"/>
                  <a:pt x="288" y="284"/>
                  <a:pt x="288" y="268"/>
                </a:cubicBezTo>
                <a:cubicBezTo>
                  <a:pt x="288" y="20"/>
                  <a:pt x="288" y="20"/>
                  <a:pt x="288" y="20"/>
                </a:cubicBezTo>
                <a:cubicBezTo>
                  <a:pt x="288" y="5"/>
                  <a:pt x="284" y="0"/>
                  <a:pt x="268" y="0"/>
                </a:cubicBezTo>
                <a:close/>
                <a:moveTo>
                  <a:pt x="244" y="145"/>
                </a:moveTo>
                <a:cubicBezTo>
                  <a:pt x="44" y="145"/>
                  <a:pt x="44" y="145"/>
                  <a:pt x="44" y="145"/>
                </a:cubicBezTo>
                <a:cubicBezTo>
                  <a:pt x="44" y="14"/>
                  <a:pt x="44" y="14"/>
                  <a:pt x="44" y="14"/>
                </a:cubicBezTo>
                <a:cubicBezTo>
                  <a:pt x="244" y="14"/>
                  <a:pt x="244" y="14"/>
                  <a:pt x="244" y="14"/>
                </a:cubicBezTo>
                <a:lnTo>
                  <a:pt x="244" y="14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0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381948" y="3513635"/>
            <a:ext cx="33382" cy="54465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1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625528" y="5003499"/>
            <a:ext cx="217857" cy="286378"/>
          </a:xfrm>
          <a:custGeom>
            <a:avLst/>
            <a:gdLst>
              <a:gd name="T0" fmla="*/ 191 w 218"/>
              <a:gd name="T1" fmla="*/ 36 h 288"/>
              <a:gd name="T2" fmla="*/ 157 w 218"/>
              <a:gd name="T3" fmla="*/ 0 h 288"/>
              <a:gd name="T4" fmla="*/ 61 w 218"/>
              <a:gd name="T5" fmla="*/ 0 h 288"/>
              <a:gd name="T6" fmla="*/ 28 w 218"/>
              <a:gd name="T7" fmla="*/ 36 h 288"/>
              <a:gd name="T8" fmla="*/ 0 w 218"/>
              <a:gd name="T9" fmla="*/ 36 h 288"/>
              <a:gd name="T10" fmla="*/ 0 w 218"/>
              <a:gd name="T11" fmla="*/ 288 h 288"/>
              <a:gd name="T12" fmla="*/ 218 w 218"/>
              <a:gd name="T13" fmla="*/ 288 h 288"/>
              <a:gd name="T14" fmla="*/ 218 w 218"/>
              <a:gd name="T15" fmla="*/ 36 h 288"/>
              <a:gd name="T16" fmla="*/ 191 w 218"/>
              <a:gd name="T17" fmla="*/ 36 h 288"/>
              <a:gd name="T18" fmla="*/ 74 w 218"/>
              <a:gd name="T19" fmla="*/ 16 h 288"/>
              <a:gd name="T20" fmla="*/ 142 w 218"/>
              <a:gd name="T21" fmla="*/ 16 h 288"/>
              <a:gd name="T22" fmla="*/ 151 w 218"/>
              <a:gd name="T23" fmla="*/ 24 h 288"/>
              <a:gd name="T24" fmla="*/ 142 w 218"/>
              <a:gd name="T25" fmla="*/ 33 h 288"/>
              <a:gd name="T26" fmla="*/ 74 w 218"/>
              <a:gd name="T27" fmla="*/ 33 h 288"/>
              <a:gd name="T28" fmla="*/ 66 w 218"/>
              <a:gd name="T29" fmla="*/ 24 h 288"/>
              <a:gd name="T30" fmla="*/ 74 w 218"/>
              <a:gd name="T31" fmla="*/ 16 h 288"/>
              <a:gd name="T32" fmla="*/ 171 w 218"/>
              <a:gd name="T33" fmla="*/ 236 h 288"/>
              <a:gd name="T34" fmla="*/ 45 w 218"/>
              <a:gd name="T35" fmla="*/ 236 h 288"/>
              <a:gd name="T36" fmla="*/ 45 w 218"/>
              <a:gd name="T37" fmla="*/ 217 h 288"/>
              <a:gd name="T38" fmla="*/ 171 w 218"/>
              <a:gd name="T39" fmla="*/ 217 h 288"/>
              <a:gd name="T40" fmla="*/ 171 w 218"/>
              <a:gd name="T41" fmla="*/ 236 h 288"/>
              <a:gd name="T42" fmla="*/ 171 w 218"/>
              <a:gd name="T43" fmla="*/ 193 h 288"/>
              <a:gd name="T44" fmla="*/ 45 w 218"/>
              <a:gd name="T45" fmla="*/ 193 h 288"/>
              <a:gd name="T46" fmla="*/ 45 w 218"/>
              <a:gd name="T47" fmla="*/ 174 h 288"/>
              <a:gd name="T48" fmla="*/ 171 w 218"/>
              <a:gd name="T49" fmla="*/ 174 h 288"/>
              <a:gd name="T50" fmla="*/ 171 w 218"/>
              <a:gd name="T51" fmla="*/ 193 h 288"/>
              <a:gd name="T52" fmla="*/ 171 w 218"/>
              <a:gd name="T53" fmla="*/ 150 h 288"/>
              <a:gd name="T54" fmla="*/ 45 w 218"/>
              <a:gd name="T55" fmla="*/ 150 h 288"/>
              <a:gd name="T56" fmla="*/ 45 w 218"/>
              <a:gd name="T57" fmla="*/ 131 h 288"/>
              <a:gd name="T58" fmla="*/ 171 w 218"/>
              <a:gd name="T59" fmla="*/ 131 h 288"/>
              <a:gd name="T60" fmla="*/ 171 w 218"/>
              <a:gd name="T61" fmla="*/ 150 h 288"/>
              <a:gd name="T62" fmla="*/ 171 w 218"/>
              <a:gd name="T63" fmla="*/ 107 h 288"/>
              <a:gd name="T64" fmla="*/ 45 w 218"/>
              <a:gd name="T65" fmla="*/ 107 h 288"/>
              <a:gd name="T66" fmla="*/ 45 w 218"/>
              <a:gd name="T67" fmla="*/ 88 h 288"/>
              <a:gd name="T68" fmla="*/ 171 w 218"/>
              <a:gd name="T69" fmla="*/ 88 h 288"/>
              <a:gd name="T70" fmla="*/ 171 w 218"/>
              <a:gd name="T71" fmla="*/ 107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18" h="288">
                <a:moveTo>
                  <a:pt x="191" y="36"/>
                </a:moveTo>
                <a:cubicBezTo>
                  <a:pt x="183" y="21"/>
                  <a:pt x="169" y="0"/>
                  <a:pt x="157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49" y="0"/>
                  <a:pt x="36" y="19"/>
                  <a:pt x="28" y="3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288"/>
                  <a:pt x="0" y="288"/>
                  <a:pt x="0" y="288"/>
                </a:cubicBezTo>
                <a:cubicBezTo>
                  <a:pt x="218" y="288"/>
                  <a:pt x="218" y="288"/>
                  <a:pt x="218" y="288"/>
                </a:cubicBezTo>
                <a:cubicBezTo>
                  <a:pt x="218" y="36"/>
                  <a:pt x="218" y="36"/>
                  <a:pt x="218" y="36"/>
                </a:cubicBezTo>
                <a:lnTo>
                  <a:pt x="191" y="36"/>
                </a:lnTo>
                <a:close/>
                <a:moveTo>
                  <a:pt x="74" y="16"/>
                </a:moveTo>
                <a:cubicBezTo>
                  <a:pt x="142" y="16"/>
                  <a:pt x="142" y="16"/>
                  <a:pt x="142" y="16"/>
                </a:cubicBezTo>
                <a:cubicBezTo>
                  <a:pt x="147" y="16"/>
                  <a:pt x="151" y="20"/>
                  <a:pt x="151" y="24"/>
                </a:cubicBezTo>
                <a:cubicBezTo>
                  <a:pt x="151" y="29"/>
                  <a:pt x="147" y="33"/>
                  <a:pt x="142" y="33"/>
                </a:cubicBezTo>
                <a:cubicBezTo>
                  <a:pt x="74" y="33"/>
                  <a:pt x="74" y="33"/>
                  <a:pt x="74" y="33"/>
                </a:cubicBezTo>
                <a:cubicBezTo>
                  <a:pt x="70" y="33"/>
                  <a:pt x="66" y="29"/>
                  <a:pt x="66" y="24"/>
                </a:cubicBezTo>
                <a:cubicBezTo>
                  <a:pt x="66" y="20"/>
                  <a:pt x="70" y="16"/>
                  <a:pt x="74" y="16"/>
                </a:cubicBezTo>
                <a:close/>
                <a:moveTo>
                  <a:pt x="171" y="236"/>
                </a:moveTo>
                <a:cubicBezTo>
                  <a:pt x="45" y="236"/>
                  <a:pt x="45" y="236"/>
                  <a:pt x="45" y="236"/>
                </a:cubicBezTo>
                <a:cubicBezTo>
                  <a:pt x="45" y="217"/>
                  <a:pt x="45" y="217"/>
                  <a:pt x="45" y="217"/>
                </a:cubicBezTo>
                <a:cubicBezTo>
                  <a:pt x="171" y="217"/>
                  <a:pt x="171" y="217"/>
                  <a:pt x="171" y="217"/>
                </a:cubicBezTo>
                <a:lnTo>
                  <a:pt x="171" y="236"/>
                </a:lnTo>
                <a:close/>
                <a:moveTo>
                  <a:pt x="171" y="193"/>
                </a:moveTo>
                <a:cubicBezTo>
                  <a:pt x="45" y="193"/>
                  <a:pt x="45" y="193"/>
                  <a:pt x="45" y="193"/>
                </a:cubicBezTo>
                <a:cubicBezTo>
                  <a:pt x="45" y="174"/>
                  <a:pt x="45" y="174"/>
                  <a:pt x="45" y="174"/>
                </a:cubicBezTo>
                <a:cubicBezTo>
                  <a:pt x="171" y="174"/>
                  <a:pt x="171" y="174"/>
                  <a:pt x="171" y="174"/>
                </a:cubicBezTo>
                <a:lnTo>
                  <a:pt x="171" y="193"/>
                </a:lnTo>
                <a:close/>
                <a:moveTo>
                  <a:pt x="171" y="150"/>
                </a:moveTo>
                <a:cubicBezTo>
                  <a:pt x="45" y="150"/>
                  <a:pt x="45" y="150"/>
                  <a:pt x="45" y="150"/>
                </a:cubicBezTo>
                <a:cubicBezTo>
                  <a:pt x="45" y="131"/>
                  <a:pt x="45" y="131"/>
                  <a:pt x="45" y="131"/>
                </a:cubicBezTo>
                <a:cubicBezTo>
                  <a:pt x="171" y="131"/>
                  <a:pt x="171" y="131"/>
                  <a:pt x="171" y="131"/>
                </a:cubicBezTo>
                <a:lnTo>
                  <a:pt x="171" y="150"/>
                </a:lnTo>
                <a:close/>
                <a:moveTo>
                  <a:pt x="171" y="107"/>
                </a:moveTo>
                <a:cubicBezTo>
                  <a:pt x="45" y="107"/>
                  <a:pt x="45" y="107"/>
                  <a:pt x="45" y="107"/>
                </a:cubicBezTo>
                <a:cubicBezTo>
                  <a:pt x="45" y="88"/>
                  <a:pt x="45" y="88"/>
                  <a:pt x="45" y="88"/>
                </a:cubicBezTo>
                <a:cubicBezTo>
                  <a:pt x="171" y="88"/>
                  <a:pt x="171" y="88"/>
                  <a:pt x="171" y="88"/>
                </a:cubicBezTo>
                <a:lnTo>
                  <a:pt x="171" y="1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11" name="出自【趣你的PPT】(微信:qunideppt)：最优质的PPT资源库"/>
          <p:cNvSpPr>
            <a:spLocks/>
          </p:cNvSpPr>
          <p:nvPr/>
        </p:nvSpPr>
        <p:spPr bwMode="auto">
          <a:xfrm>
            <a:off x="1850547" y="4483453"/>
            <a:ext cx="288135" cy="180962"/>
          </a:xfrm>
          <a:custGeom>
            <a:avLst/>
            <a:gdLst>
              <a:gd name="T0" fmla="*/ 288 w 288"/>
              <a:gd name="T1" fmla="*/ 67 h 182"/>
              <a:gd name="T2" fmla="*/ 267 w 288"/>
              <a:gd name="T3" fmla="*/ 67 h 182"/>
              <a:gd name="T4" fmla="*/ 267 w 288"/>
              <a:gd name="T5" fmla="*/ 50 h 182"/>
              <a:gd name="T6" fmla="*/ 252 w 288"/>
              <a:gd name="T7" fmla="*/ 31 h 182"/>
              <a:gd name="T8" fmla="*/ 250 w 288"/>
              <a:gd name="T9" fmla="*/ 31 h 182"/>
              <a:gd name="T10" fmla="*/ 235 w 288"/>
              <a:gd name="T11" fmla="*/ 48 h 182"/>
              <a:gd name="T12" fmla="*/ 235 w 288"/>
              <a:gd name="T13" fmla="*/ 19 h 182"/>
              <a:gd name="T14" fmla="*/ 220 w 288"/>
              <a:gd name="T15" fmla="*/ 0 h 182"/>
              <a:gd name="T16" fmla="*/ 219 w 288"/>
              <a:gd name="T17" fmla="*/ 0 h 182"/>
              <a:gd name="T18" fmla="*/ 204 w 288"/>
              <a:gd name="T19" fmla="*/ 19 h 182"/>
              <a:gd name="T20" fmla="*/ 204 w 288"/>
              <a:gd name="T21" fmla="*/ 67 h 182"/>
              <a:gd name="T22" fmla="*/ 84 w 288"/>
              <a:gd name="T23" fmla="*/ 67 h 182"/>
              <a:gd name="T24" fmla="*/ 84 w 288"/>
              <a:gd name="T25" fmla="*/ 19 h 182"/>
              <a:gd name="T26" fmla="*/ 68 w 288"/>
              <a:gd name="T27" fmla="*/ 0 h 182"/>
              <a:gd name="T28" fmla="*/ 67 w 288"/>
              <a:gd name="T29" fmla="*/ 0 h 182"/>
              <a:gd name="T30" fmla="*/ 52 w 288"/>
              <a:gd name="T31" fmla="*/ 19 h 182"/>
              <a:gd name="T32" fmla="*/ 52 w 288"/>
              <a:gd name="T33" fmla="*/ 48 h 182"/>
              <a:gd name="T34" fmla="*/ 37 w 288"/>
              <a:gd name="T35" fmla="*/ 31 h 182"/>
              <a:gd name="T36" fmla="*/ 36 w 288"/>
              <a:gd name="T37" fmla="*/ 31 h 182"/>
              <a:gd name="T38" fmla="*/ 20 w 288"/>
              <a:gd name="T39" fmla="*/ 50 h 182"/>
              <a:gd name="T40" fmla="*/ 20 w 288"/>
              <a:gd name="T41" fmla="*/ 67 h 182"/>
              <a:gd name="T42" fmla="*/ 0 w 288"/>
              <a:gd name="T43" fmla="*/ 67 h 182"/>
              <a:gd name="T44" fmla="*/ 0 w 288"/>
              <a:gd name="T45" fmla="*/ 115 h 182"/>
              <a:gd name="T46" fmla="*/ 20 w 288"/>
              <a:gd name="T47" fmla="*/ 115 h 182"/>
              <a:gd name="T48" fmla="*/ 20 w 288"/>
              <a:gd name="T49" fmla="*/ 132 h 182"/>
              <a:gd name="T50" fmla="*/ 36 w 288"/>
              <a:gd name="T51" fmla="*/ 151 h 182"/>
              <a:gd name="T52" fmla="*/ 37 w 288"/>
              <a:gd name="T53" fmla="*/ 151 h 182"/>
              <a:gd name="T54" fmla="*/ 52 w 288"/>
              <a:gd name="T55" fmla="*/ 135 h 182"/>
              <a:gd name="T56" fmla="*/ 52 w 288"/>
              <a:gd name="T57" fmla="*/ 163 h 182"/>
              <a:gd name="T58" fmla="*/ 67 w 288"/>
              <a:gd name="T59" fmla="*/ 182 h 182"/>
              <a:gd name="T60" fmla="*/ 68 w 288"/>
              <a:gd name="T61" fmla="*/ 182 h 182"/>
              <a:gd name="T62" fmla="*/ 84 w 288"/>
              <a:gd name="T63" fmla="*/ 163 h 182"/>
              <a:gd name="T64" fmla="*/ 84 w 288"/>
              <a:gd name="T65" fmla="*/ 115 h 182"/>
              <a:gd name="T66" fmla="*/ 204 w 288"/>
              <a:gd name="T67" fmla="*/ 115 h 182"/>
              <a:gd name="T68" fmla="*/ 204 w 288"/>
              <a:gd name="T69" fmla="*/ 163 h 182"/>
              <a:gd name="T70" fmla="*/ 219 w 288"/>
              <a:gd name="T71" fmla="*/ 182 h 182"/>
              <a:gd name="T72" fmla="*/ 220 w 288"/>
              <a:gd name="T73" fmla="*/ 182 h 182"/>
              <a:gd name="T74" fmla="*/ 235 w 288"/>
              <a:gd name="T75" fmla="*/ 163 h 182"/>
              <a:gd name="T76" fmla="*/ 235 w 288"/>
              <a:gd name="T77" fmla="*/ 135 h 182"/>
              <a:gd name="T78" fmla="*/ 250 w 288"/>
              <a:gd name="T79" fmla="*/ 151 h 182"/>
              <a:gd name="T80" fmla="*/ 252 w 288"/>
              <a:gd name="T81" fmla="*/ 151 h 182"/>
              <a:gd name="T82" fmla="*/ 267 w 288"/>
              <a:gd name="T83" fmla="*/ 132 h 182"/>
              <a:gd name="T84" fmla="*/ 267 w 288"/>
              <a:gd name="T85" fmla="*/ 115 h 182"/>
              <a:gd name="T86" fmla="*/ 288 w 288"/>
              <a:gd name="T87" fmla="*/ 115 h 182"/>
              <a:gd name="T88" fmla="*/ 288 w 288"/>
              <a:gd name="T89" fmla="*/ 67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88" h="182">
                <a:moveTo>
                  <a:pt x="288" y="67"/>
                </a:moveTo>
                <a:cubicBezTo>
                  <a:pt x="267" y="67"/>
                  <a:pt x="267" y="67"/>
                  <a:pt x="267" y="67"/>
                </a:cubicBezTo>
                <a:cubicBezTo>
                  <a:pt x="267" y="50"/>
                  <a:pt x="267" y="50"/>
                  <a:pt x="267" y="50"/>
                </a:cubicBezTo>
                <a:cubicBezTo>
                  <a:pt x="267" y="40"/>
                  <a:pt x="260" y="31"/>
                  <a:pt x="252" y="31"/>
                </a:cubicBezTo>
                <a:cubicBezTo>
                  <a:pt x="250" y="31"/>
                  <a:pt x="250" y="31"/>
                  <a:pt x="250" y="31"/>
                </a:cubicBezTo>
                <a:cubicBezTo>
                  <a:pt x="243" y="31"/>
                  <a:pt x="236" y="38"/>
                  <a:pt x="235" y="48"/>
                </a:cubicBezTo>
                <a:cubicBezTo>
                  <a:pt x="235" y="19"/>
                  <a:pt x="235" y="19"/>
                  <a:pt x="235" y="19"/>
                </a:cubicBezTo>
                <a:cubicBezTo>
                  <a:pt x="235" y="8"/>
                  <a:pt x="228" y="0"/>
                  <a:pt x="220" y="0"/>
                </a:cubicBezTo>
                <a:cubicBezTo>
                  <a:pt x="219" y="0"/>
                  <a:pt x="219" y="0"/>
                  <a:pt x="219" y="0"/>
                </a:cubicBezTo>
                <a:cubicBezTo>
                  <a:pt x="210" y="0"/>
                  <a:pt x="204" y="8"/>
                  <a:pt x="204" y="19"/>
                </a:cubicBezTo>
                <a:cubicBezTo>
                  <a:pt x="204" y="67"/>
                  <a:pt x="204" y="67"/>
                  <a:pt x="204" y="67"/>
                </a:cubicBezTo>
                <a:cubicBezTo>
                  <a:pt x="84" y="67"/>
                  <a:pt x="84" y="67"/>
                  <a:pt x="84" y="67"/>
                </a:cubicBezTo>
                <a:cubicBezTo>
                  <a:pt x="84" y="19"/>
                  <a:pt x="84" y="19"/>
                  <a:pt x="84" y="19"/>
                </a:cubicBezTo>
                <a:cubicBezTo>
                  <a:pt x="84" y="8"/>
                  <a:pt x="77" y="0"/>
                  <a:pt x="68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59" y="0"/>
                  <a:pt x="52" y="8"/>
                  <a:pt x="52" y="19"/>
                </a:cubicBezTo>
                <a:cubicBezTo>
                  <a:pt x="52" y="48"/>
                  <a:pt x="52" y="48"/>
                  <a:pt x="52" y="48"/>
                </a:cubicBezTo>
                <a:cubicBezTo>
                  <a:pt x="51" y="38"/>
                  <a:pt x="45" y="31"/>
                  <a:pt x="37" y="31"/>
                </a:cubicBezTo>
                <a:cubicBezTo>
                  <a:pt x="36" y="31"/>
                  <a:pt x="36" y="31"/>
                  <a:pt x="36" y="31"/>
                </a:cubicBezTo>
                <a:cubicBezTo>
                  <a:pt x="27" y="31"/>
                  <a:pt x="20" y="40"/>
                  <a:pt x="20" y="50"/>
                </a:cubicBezTo>
                <a:cubicBezTo>
                  <a:pt x="20" y="67"/>
                  <a:pt x="20" y="67"/>
                  <a:pt x="20" y="67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115"/>
                  <a:pt x="0" y="115"/>
                  <a:pt x="0" y="115"/>
                </a:cubicBezTo>
                <a:cubicBezTo>
                  <a:pt x="20" y="115"/>
                  <a:pt x="20" y="115"/>
                  <a:pt x="20" y="115"/>
                </a:cubicBezTo>
                <a:cubicBezTo>
                  <a:pt x="20" y="132"/>
                  <a:pt x="20" y="132"/>
                  <a:pt x="20" y="132"/>
                </a:cubicBezTo>
                <a:cubicBezTo>
                  <a:pt x="20" y="143"/>
                  <a:pt x="27" y="151"/>
                  <a:pt x="36" y="151"/>
                </a:cubicBezTo>
                <a:cubicBezTo>
                  <a:pt x="37" y="151"/>
                  <a:pt x="37" y="151"/>
                  <a:pt x="37" y="151"/>
                </a:cubicBezTo>
                <a:cubicBezTo>
                  <a:pt x="45" y="151"/>
                  <a:pt x="51" y="144"/>
                  <a:pt x="52" y="135"/>
                </a:cubicBezTo>
                <a:cubicBezTo>
                  <a:pt x="52" y="163"/>
                  <a:pt x="52" y="163"/>
                  <a:pt x="52" y="163"/>
                </a:cubicBezTo>
                <a:cubicBezTo>
                  <a:pt x="52" y="174"/>
                  <a:pt x="59" y="182"/>
                  <a:pt x="67" y="182"/>
                </a:cubicBezTo>
                <a:cubicBezTo>
                  <a:pt x="68" y="182"/>
                  <a:pt x="68" y="182"/>
                  <a:pt x="68" y="182"/>
                </a:cubicBezTo>
                <a:cubicBezTo>
                  <a:pt x="77" y="182"/>
                  <a:pt x="84" y="174"/>
                  <a:pt x="84" y="163"/>
                </a:cubicBezTo>
                <a:cubicBezTo>
                  <a:pt x="84" y="115"/>
                  <a:pt x="84" y="115"/>
                  <a:pt x="84" y="115"/>
                </a:cubicBezTo>
                <a:cubicBezTo>
                  <a:pt x="204" y="115"/>
                  <a:pt x="204" y="115"/>
                  <a:pt x="204" y="115"/>
                </a:cubicBezTo>
                <a:cubicBezTo>
                  <a:pt x="204" y="163"/>
                  <a:pt x="204" y="163"/>
                  <a:pt x="204" y="163"/>
                </a:cubicBezTo>
                <a:cubicBezTo>
                  <a:pt x="204" y="174"/>
                  <a:pt x="210" y="182"/>
                  <a:pt x="219" y="182"/>
                </a:cubicBezTo>
                <a:cubicBezTo>
                  <a:pt x="220" y="182"/>
                  <a:pt x="220" y="182"/>
                  <a:pt x="220" y="182"/>
                </a:cubicBezTo>
                <a:cubicBezTo>
                  <a:pt x="228" y="182"/>
                  <a:pt x="235" y="174"/>
                  <a:pt x="235" y="163"/>
                </a:cubicBezTo>
                <a:cubicBezTo>
                  <a:pt x="235" y="135"/>
                  <a:pt x="235" y="135"/>
                  <a:pt x="235" y="135"/>
                </a:cubicBezTo>
                <a:cubicBezTo>
                  <a:pt x="236" y="144"/>
                  <a:pt x="243" y="151"/>
                  <a:pt x="250" y="151"/>
                </a:cubicBezTo>
                <a:cubicBezTo>
                  <a:pt x="252" y="151"/>
                  <a:pt x="252" y="151"/>
                  <a:pt x="252" y="151"/>
                </a:cubicBezTo>
                <a:cubicBezTo>
                  <a:pt x="260" y="151"/>
                  <a:pt x="267" y="143"/>
                  <a:pt x="267" y="132"/>
                </a:cubicBezTo>
                <a:cubicBezTo>
                  <a:pt x="267" y="115"/>
                  <a:pt x="267" y="115"/>
                  <a:pt x="267" y="115"/>
                </a:cubicBezTo>
                <a:cubicBezTo>
                  <a:pt x="288" y="115"/>
                  <a:pt x="288" y="115"/>
                  <a:pt x="288" y="115"/>
                </a:cubicBezTo>
                <a:lnTo>
                  <a:pt x="288" y="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12" name="出自【趣你的PPT】(微信:qunideppt)：最优质的PPT资源库"/>
          <p:cNvSpPr>
            <a:spLocks/>
          </p:cNvSpPr>
          <p:nvPr/>
        </p:nvSpPr>
        <p:spPr bwMode="auto">
          <a:xfrm>
            <a:off x="1277794" y="5003499"/>
            <a:ext cx="286378" cy="286378"/>
          </a:xfrm>
          <a:custGeom>
            <a:avLst/>
            <a:gdLst>
              <a:gd name="T0" fmla="*/ 96 w 288"/>
              <a:gd name="T1" fmla="*/ 0 h 288"/>
              <a:gd name="T2" fmla="*/ 144 w 288"/>
              <a:gd name="T3" fmla="*/ 40 h 288"/>
              <a:gd name="T4" fmla="*/ 192 w 288"/>
              <a:gd name="T5" fmla="*/ 0 h 288"/>
              <a:gd name="T6" fmla="*/ 288 w 288"/>
              <a:gd name="T7" fmla="*/ 36 h 288"/>
              <a:gd name="T8" fmla="*/ 288 w 288"/>
              <a:gd name="T9" fmla="*/ 108 h 288"/>
              <a:gd name="T10" fmla="*/ 224 w 288"/>
              <a:gd name="T11" fmla="*/ 90 h 288"/>
              <a:gd name="T12" fmla="*/ 224 w 288"/>
              <a:gd name="T13" fmla="*/ 288 h 288"/>
              <a:gd name="T14" fmla="*/ 64 w 288"/>
              <a:gd name="T15" fmla="*/ 288 h 288"/>
              <a:gd name="T16" fmla="*/ 64 w 288"/>
              <a:gd name="T17" fmla="*/ 90 h 288"/>
              <a:gd name="T18" fmla="*/ 0 w 288"/>
              <a:gd name="T19" fmla="*/ 108 h 288"/>
              <a:gd name="T20" fmla="*/ 0 w 288"/>
              <a:gd name="T21" fmla="*/ 36 h 288"/>
              <a:gd name="T22" fmla="*/ 96 w 288"/>
              <a:gd name="T23" fmla="*/ 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88" h="288">
                <a:moveTo>
                  <a:pt x="96" y="0"/>
                </a:moveTo>
                <a:cubicBezTo>
                  <a:pt x="96" y="0"/>
                  <a:pt x="109" y="40"/>
                  <a:pt x="144" y="40"/>
                </a:cubicBezTo>
                <a:cubicBezTo>
                  <a:pt x="179" y="40"/>
                  <a:pt x="192" y="0"/>
                  <a:pt x="192" y="0"/>
                </a:cubicBezTo>
                <a:cubicBezTo>
                  <a:pt x="288" y="36"/>
                  <a:pt x="288" y="36"/>
                  <a:pt x="288" y="36"/>
                </a:cubicBezTo>
                <a:cubicBezTo>
                  <a:pt x="288" y="108"/>
                  <a:pt x="288" y="108"/>
                  <a:pt x="288" y="108"/>
                </a:cubicBezTo>
                <a:cubicBezTo>
                  <a:pt x="224" y="90"/>
                  <a:pt x="224" y="90"/>
                  <a:pt x="224" y="90"/>
                </a:cubicBezTo>
                <a:cubicBezTo>
                  <a:pt x="224" y="288"/>
                  <a:pt x="224" y="288"/>
                  <a:pt x="224" y="288"/>
                </a:cubicBezTo>
                <a:cubicBezTo>
                  <a:pt x="64" y="288"/>
                  <a:pt x="64" y="288"/>
                  <a:pt x="64" y="288"/>
                </a:cubicBezTo>
                <a:cubicBezTo>
                  <a:pt x="64" y="90"/>
                  <a:pt x="64" y="90"/>
                  <a:pt x="64" y="90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36"/>
                  <a:pt x="0" y="36"/>
                  <a:pt x="0" y="36"/>
                </a:cubicBezTo>
                <a:lnTo>
                  <a:pt x="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1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735900" y="3891371"/>
            <a:ext cx="286378" cy="212587"/>
          </a:xfrm>
          <a:custGeom>
            <a:avLst/>
            <a:gdLst>
              <a:gd name="T0" fmla="*/ 226 w 288"/>
              <a:gd name="T1" fmla="*/ 88 h 213"/>
              <a:gd name="T2" fmla="*/ 226 w 288"/>
              <a:gd name="T3" fmla="*/ 88 h 213"/>
              <a:gd name="T4" fmla="*/ 158 w 288"/>
              <a:gd name="T5" fmla="*/ 88 h 213"/>
              <a:gd name="T6" fmla="*/ 159 w 288"/>
              <a:gd name="T7" fmla="*/ 71 h 213"/>
              <a:gd name="T8" fmla="*/ 145 w 288"/>
              <a:gd name="T9" fmla="*/ 11 h 213"/>
              <a:gd name="T10" fmla="*/ 133 w 288"/>
              <a:gd name="T11" fmla="*/ 1 h 213"/>
              <a:gd name="T12" fmla="*/ 127 w 288"/>
              <a:gd name="T13" fmla="*/ 11 h 213"/>
              <a:gd name="T14" fmla="*/ 143 w 288"/>
              <a:gd name="T15" fmla="*/ 71 h 213"/>
              <a:gd name="T16" fmla="*/ 142 w 288"/>
              <a:gd name="T17" fmla="*/ 88 h 213"/>
              <a:gd name="T18" fmla="*/ 63 w 288"/>
              <a:gd name="T19" fmla="*/ 88 h 213"/>
              <a:gd name="T20" fmla="*/ 0 w 288"/>
              <a:gd name="T21" fmla="*/ 150 h 213"/>
              <a:gd name="T22" fmla="*/ 63 w 288"/>
              <a:gd name="T23" fmla="*/ 213 h 213"/>
              <a:gd name="T24" fmla="*/ 113 w 288"/>
              <a:gd name="T25" fmla="*/ 189 h 213"/>
              <a:gd name="T26" fmla="*/ 176 w 288"/>
              <a:gd name="T27" fmla="*/ 189 h 213"/>
              <a:gd name="T28" fmla="*/ 226 w 288"/>
              <a:gd name="T29" fmla="*/ 213 h 213"/>
              <a:gd name="T30" fmla="*/ 288 w 288"/>
              <a:gd name="T31" fmla="*/ 150 h 213"/>
              <a:gd name="T32" fmla="*/ 226 w 288"/>
              <a:gd name="T33" fmla="*/ 88 h 213"/>
              <a:gd name="T34" fmla="*/ 89 w 288"/>
              <a:gd name="T35" fmla="*/ 161 h 213"/>
              <a:gd name="T36" fmla="*/ 67 w 288"/>
              <a:gd name="T37" fmla="*/ 161 h 213"/>
              <a:gd name="T38" fmla="*/ 67 w 288"/>
              <a:gd name="T39" fmla="*/ 183 h 213"/>
              <a:gd name="T40" fmla="*/ 50 w 288"/>
              <a:gd name="T41" fmla="*/ 183 h 213"/>
              <a:gd name="T42" fmla="*/ 50 w 288"/>
              <a:gd name="T43" fmla="*/ 161 h 213"/>
              <a:gd name="T44" fmla="*/ 28 w 288"/>
              <a:gd name="T45" fmla="*/ 161 h 213"/>
              <a:gd name="T46" fmla="*/ 28 w 288"/>
              <a:gd name="T47" fmla="*/ 144 h 213"/>
              <a:gd name="T48" fmla="*/ 50 w 288"/>
              <a:gd name="T49" fmla="*/ 144 h 213"/>
              <a:gd name="T50" fmla="*/ 50 w 288"/>
              <a:gd name="T51" fmla="*/ 122 h 213"/>
              <a:gd name="T52" fmla="*/ 67 w 288"/>
              <a:gd name="T53" fmla="*/ 122 h 213"/>
              <a:gd name="T54" fmla="*/ 67 w 288"/>
              <a:gd name="T55" fmla="*/ 144 h 213"/>
              <a:gd name="T56" fmla="*/ 89 w 288"/>
              <a:gd name="T57" fmla="*/ 144 h 213"/>
              <a:gd name="T58" fmla="*/ 89 w 288"/>
              <a:gd name="T59" fmla="*/ 161 h 213"/>
              <a:gd name="T60" fmla="*/ 157 w 288"/>
              <a:gd name="T61" fmla="*/ 148 h 213"/>
              <a:gd name="T62" fmla="*/ 132 w 288"/>
              <a:gd name="T63" fmla="*/ 148 h 213"/>
              <a:gd name="T64" fmla="*/ 122 w 288"/>
              <a:gd name="T65" fmla="*/ 139 h 213"/>
              <a:gd name="T66" fmla="*/ 132 w 288"/>
              <a:gd name="T67" fmla="*/ 130 h 213"/>
              <a:gd name="T68" fmla="*/ 157 w 288"/>
              <a:gd name="T69" fmla="*/ 130 h 213"/>
              <a:gd name="T70" fmla="*/ 166 w 288"/>
              <a:gd name="T71" fmla="*/ 139 h 213"/>
              <a:gd name="T72" fmla="*/ 157 w 288"/>
              <a:gd name="T73" fmla="*/ 148 h 213"/>
              <a:gd name="T74" fmla="*/ 217 w 288"/>
              <a:gd name="T75" fmla="*/ 188 h 213"/>
              <a:gd name="T76" fmla="*/ 201 w 288"/>
              <a:gd name="T77" fmla="*/ 173 h 213"/>
              <a:gd name="T78" fmla="*/ 217 w 288"/>
              <a:gd name="T79" fmla="*/ 157 h 213"/>
              <a:gd name="T80" fmla="*/ 232 w 288"/>
              <a:gd name="T81" fmla="*/ 173 h 213"/>
              <a:gd name="T82" fmla="*/ 217 w 288"/>
              <a:gd name="T83" fmla="*/ 188 h 213"/>
              <a:gd name="T84" fmla="*/ 250 w 288"/>
              <a:gd name="T85" fmla="*/ 155 h 213"/>
              <a:gd name="T86" fmla="*/ 235 w 288"/>
              <a:gd name="T87" fmla="*/ 139 h 213"/>
              <a:gd name="T88" fmla="*/ 250 w 288"/>
              <a:gd name="T89" fmla="*/ 124 h 213"/>
              <a:gd name="T90" fmla="*/ 266 w 288"/>
              <a:gd name="T91" fmla="*/ 139 h 213"/>
              <a:gd name="T92" fmla="*/ 250 w 288"/>
              <a:gd name="T93" fmla="*/ 155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8" h="213">
                <a:moveTo>
                  <a:pt x="226" y="88"/>
                </a:moveTo>
                <a:cubicBezTo>
                  <a:pt x="226" y="88"/>
                  <a:pt x="226" y="88"/>
                  <a:pt x="226" y="88"/>
                </a:cubicBezTo>
                <a:cubicBezTo>
                  <a:pt x="158" y="88"/>
                  <a:pt x="158" y="88"/>
                  <a:pt x="158" y="88"/>
                </a:cubicBezTo>
                <a:cubicBezTo>
                  <a:pt x="158" y="83"/>
                  <a:pt x="159" y="77"/>
                  <a:pt x="159" y="71"/>
                </a:cubicBezTo>
                <a:cubicBezTo>
                  <a:pt x="159" y="54"/>
                  <a:pt x="156" y="32"/>
                  <a:pt x="145" y="11"/>
                </a:cubicBezTo>
                <a:cubicBezTo>
                  <a:pt x="145" y="11"/>
                  <a:pt x="142" y="0"/>
                  <a:pt x="133" y="1"/>
                </a:cubicBezTo>
                <a:cubicBezTo>
                  <a:pt x="122" y="2"/>
                  <a:pt x="127" y="11"/>
                  <a:pt x="127" y="11"/>
                </a:cubicBezTo>
                <a:cubicBezTo>
                  <a:pt x="140" y="31"/>
                  <a:pt x="143" y="54"/>
                  <a:pt x="143" y="71"/>
                </a:cubicBezTo>
                <a:cubicBezTo>
                  <a:pt x="143" y="77"/>
                  <a:pt x="142" y="83"/>
                  <a:pt x="142" y="88"/>
                </a:cubicBezTo>
                <a:cubicBezTo>
                  <a:pt x="63" y="88"/>
                  <a:pt x="63" y="88"/>
                  <a:pt x="63" y="88"/>
                </a:cubicBezTo>
                <a:cubicBezTo>
                  <a:pt x="28" y="88"/>
                  <a:pt x="0" y="116"/>
                  <a:pt x="0" y="150"/>
                </a:cubicBezTo>
                <a:cubicBezTo>
                  <a:pt x="0" y="185"/>
                  <a:pt x="28" y="213"/>
                  <a:pt x="63" y="213"/>
                </a:cubicBezTo>
                <a:cubicBezTo>
                  <a:pt x="83" y="213"/>
                  <a:pt x="101" y="203"/>
                  <a:pt x="113" y="189"/>
                </a:cubicBezTo>
                <a:cubicBezTo>
                  <a:pt x="176" y="189"/>
                  <a:pt x="176" y="189"/>
                  <a:pt x="176" y="189"/>
                </a:cubicBezTo>
                <a:cubicBezTo>
                  <a:pt x="187" y="203"/>
                  <a:pt x="205" y="213"/>
                  <a:pt x="226" y="213"/>
                </a:cubicBezTo>
                <a:cubicBezTo>
                  <a:pt x="260" y="213"/>
                  <a:pt x="288" y="185"/>
                  <a:pt x="288" y="150"/>
                </a:cubicBezTo>
                <a:cubicBezTo>
                  <a:pt x="288" y="116"/>
                  <a:pt x="261" y="88"/>
                  <a:pt x="226" y="88"/>
                </a:cubicBezTo>
                <a:close/>
                <a:moveTo>
                  <a:pt x="89" y="161"/>
                </a:moveTo>
                <a:cubicBezTo>
                  <a:pt x="67" y="161"/>
                  <a:pt x="67" y="161"/>
                  <a:pt x="67" y="161"/>
                </a:cubicBezTo>
                <a:cubicBezTo>
                  <a:pt x="67" y="183"/>
                  <a:pt x="67" y="183"/>
                  <a:pt x="67" y="183"/>
                </a:cubicBezTo>
                <a:cubicBezTo>
                  <a:pt x="50" y="183"/>
                  <a:pt x="50" y="183"/>
                  <a:pt x="50" y="183"/>
                </a:cubicBezTo>
                <a:cubicBezTo>
                  <a:pt x="50" y="161"/>
                  <a:pt x="50" y="161"/>
                  <a:pt x="50" y="161"/>
                </a:cubicBezTo>
                <a:cubicBezTo>
                  <a:pt x="28" y="161"/>
                  <a:pt x="28" y="161"/>
                  <a:pt x="28" y="161"/>
                </a:cubicBezTo>
                <a:cubicBezTo>
                  <a:pt x="28" y="144"/>
                  <a:pt x="28" y="144"/>
                  <a:pt x="28" y="144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50" y="122"/>
                  <a:pt x="50" y="122"/>
                  <a:pt x="50" y="122"/>
                </a:cubicBezTo>
                <a:cubicBezTo>
                  <a:pt x="67" y="122"/>
                  <a:pt x="67" y="122"/>
                  <a:pt x="67" y="122"/>
                </a:cubicBezTo>
                <a:cubicBezTo>
                  <a:pt x="67" y="144"/>
                  <a:pt x="67" y="144"/>
                  <a:pt x="67" y="144"/>
                </a:cubicBezTo>
                <a:cubicBezTo>
                  <a:pt x="89" y="144"/>
                  <a:pt x="89" y="144"/>
                  <a:pt x="89" y="144"/>
                </a:cubicBezTo>
                <a:lnTo>
                  <a:pt x="89" y="161"/>
                </a:lnTo>
                <a:close/>
                <a:moveTo>
                  <a:pt x="157" y="148"/>
                </a:moveTo>
                <a:cubicBezTo>
                  <a:pt x="132" y="148"/>
                  <a:pt x="132" y="148"/>
                  <a:pt x="132" y="148"/>
                </a:cubicBezTo>
                <a:cubicBezTo>
                  <a:pt x="126" y="148"/>
                  <a:pt x="122" y="144"/>
                  <a:pt x="122" y="139"/>
                </a:cubicBezTo>
                <a:cubicBezTo>
                  <a:pt x="122" y="134"/>
                  <a:pt x="126" y="130"/>
                  <a:pt x="132" y="130"/>
                </a:cubicBezTo>
                <a:cubicBezTo>
                  <a:pt x="157" y="130"/>
                  <a:pt x="157" y="130"/>
                  <a:pt x="157" y="130"/>
                </a:cubicBezTo>
                <a:cubicBezTo>
                  <a:pt x="162" y="130"/>
                  <a:pt x="166" y="134"/>
                  <a:pt x="166" y="139"/>
                </a:cubicBezTo>
                <a:cubicBezTo>
                  <a:pt x="166" y="144"/>
                  <a:pt x="162" y="148"/>
                  <a:pt x="157" y="148"/>
                </a:cubicBezTo>
                <a:close/>
                <a:moveTo>
                  <a:pt x="217" y="188"/>
                </a:moveTo>
                <a:cubicBezTo>
                  <a:pt x="208" y="188"/>
                  <a:pt x="201" y="181"/>
                  <a:pt x="201" y="173"/>
                </a:cubicBezTo>
                <a:cubicBezTo>
                  <a:pt x="201" y="164"/>
                  <a:pt x="208" y="157"/>
                  <a:pt x="217" y="157"/>
                </a:cubicBezTo>
                <a:cubicBezTo>
                  <a:pt x="225" y="157"/>
                  <a:pt x="232" y="164"/>
                  <a:pt x="232" y="173"/>
                </a:cubicBezTo>
                <a:cubicBezTo>
                  <a:pt x="232" y="181"/>
                  <a:pt x="225" y="188"/>
                  <a:pt x="217" y="188"/>
                </a:cubicBezTo>
                <a:close/>
                <a:moveTo>
                  <a:pt x="250" y="155"/>
                </a:moveTo>
                <a:cubicBezTo>
                  <a:pt x="241" y="155"/>
                  <a:pt x="235" y="148"/>
                  <a:pt x="235" y="139"/>
                </a:cubicBezTo>
                <a:cubicBezTo>
                  <a:pt x="235" y="131"/>
                  <a:pt x="241" y="124"/>
                  <a:pt x="250" y="124"/>
                </a:cubicBezTo>
                <a:cubicBezTo>
                  <a:pt x="259" y="124"/>
                  <a:pt x="266" y="131"/>
                  <a:pt x="266" y="139"/>
                </a:cubicBezTo>
                <a:cubicBezTo>
                  <a:pt x="266" y="148"/>
                  <a:pt x="259" y="155"/>
                  <a:pt x="250" y="15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1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461190" y="2134456"/>
            <a:ext cx="284620" cy="288135"/>
          </a:xfrm>
          <a:custGeom>
            <a:avLst/>
            <a:gdLst>
              <a:gd name="T0" fmla="*/ 127 w 162"/>
              <a:gd name="T1" fmla="*/ 41 h 164"/>
              <a:gd name="T2" fmla="*/ 162 w 162"/>
              <a:gd name="T3" fmla="*/ 6 h 164"/>
              <a:gd name="T4" fmla="*/ 157 w 162"/>
              <a:gd name="T5" fmla="*/ 0 h 164"/>
              <a:gd name="T6" fmla="*/ 122 w 162"/>
              <a:gd name="T7" fmla="*/ 34 h 164"/>
              <a:gd name="T8" fmla="*/ 50 w 162"/>
              <a:gd name="T9" fmla="*/ 34 h 164"/>
              <a:gd name="T10" fmla="*/ 50 w 162"/>
              <a:gd name="T11" fmla="*/ 6 h 164"/>
              <a:gd name="T12" fmla="*/ 28 w 162"/>
              <a:gd name="T13" fmla="*/ 6 h 164"/>
              <a:gd name="T14" fmla="*/ 28 w 162"/>
              <a:gd name="T15" fmla="*/ 34 h 164"/>
              <a:gd name="T16" fmla="*/ 0 w 162"/>
              <a:gd name="T17" fmla="*/ 34 h 164"/>
              <a:gd name="T18" fmla="*/ 0 w 162"/>
              <a:gd name="T19" fmla="*/ 56 h 164"/>
              <a:gd name="T20" fmla="*/ 28 w 162"/>
              <a:gd name="T21" fmla="*/ 56 h 164"/>
              <a:gd name="T22" fmla="*/ 28 w 162"/>
              <a:gd name="T23" fmla="*/ 136 h 164"/>
              <a:gd name="T24" fmla="*/ 105 w 162"/>
              <a:gd name="T25" fmla="*/ 136 h 164"/>
              <a:gd name="T26" fmla="*/ 105 w 162"/>
              <a:gd name="T27" fmla="*/ 164 h 164"/>
              <a:gd name="T28" fmla="*/ 127 w 162"/>
              <a:gd name="T29" fmla="*/ 164 h 164"/>
              <a:gd name="T30" fmla="*/ 127 w 162"/>
              <a:gd name="T31" fmla="*/ 136 h 164"/>
              <a:gd name="T32" fmla="*/ 155 w 162"/>
              <a:gd name="T33" fmla="*/ 136 h 164"/>
              <a:gd name="T34" fmla="*/ 155 w 162"/>
              <a:gd name="T35" fmla="*/ 114 h 164"/>
              <a:gd name="T36" fmla="*/ 155 w 162"/>
              <a:gd name="T37" fmla="*/ 114 h 164"/>
              <a:gd name="T38" fmla="*/ 127 w 162"/>
              <a:gd name="T39" fmla="*/ 114 h 164"/>
              <a:gd name="T40" fmla="*/ 127 w 162"/>
              <a:gd name="T41" fmla="*/ 41 h 164"/>
              <a:gd name="T42" fmla="*/ 100 w 162"/>
              <a:gd name="T43" fmla="*/ 56 h 164"/>
              <a:gd name="T44" fmla="*/ 50 w 162"/>
              <a:gd name="T45" fmla="*/ 107 h 164"/>
              <a:gd name="T46" fmla="*/ 50 w 162"/>
              <a:gd name="T47" fmla="*/ 56 h 164"/>
              <a:gd name="T48" fmla="*/ 100 w 162"/>
              <a:gd name="T49" fmla="*/ 56 h 164"/>
              <a:gd name="T50" fmla="*/ 55 w 162"/>
              <a:gd name="T51" fmla="*/ 114 h 164"/>
              <a:gd name="T52" fmla="*/ 105 w 162"/>
              <a:gd name="T53" fmla="*/ 63 h 164"/>
              <a:gd name="T54" fmla="*/ 105 w 162"/>
              <a:gd name="T55" fmla="*/ 114 h 164"/>
              <a:gd name="T56" fmla="*/ 55 w 162"/>
              <a:gd name="T57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62" h="164">
                <a:moveTo>
                  <a:pt x="127" y="41"/>
                </a:moveTo>
                <a:lnTo>
                  <a:pt x="162" y="6"/>
                </a:lnTo>
                <a:lnTo>
                  <a:pt x="157" y="0"/>
                </a:lnTo>
                <a:lnTo>
                  <a:pt x="122" y="34"/>
                </a:lnTo>
                <a:lnTo>
                  <a:pt x="50" y="34"/>
                </a:lnTo>
                <a:lnTo>
                  <a:pt x="50" y="6"/>
                </a:lnTo>
                <a:lnTo>
                  <a:pt x="28" y="6"/>
                </a:lnTo>
                <a:lnTo>
                  <a:pt x="28" y="34"/>
                </a:lnTo>
                <a:lnTo>
                  <a:pt x="0" y="34"/>
                </a:lnTo>
                <a:lnTo>
                  <a:pt x="0" y="56"/>
                </a:lnTo>
                <a:lnTo>
                  <a:pt x="28" y="56"/>
                </a:lnTo>
                <a:lnTo>
                  <a:pt x="28" y="136"/>
                </a:lnTo>
                <a:lnTo>
                  <a:pt x="105" y="136"/>
                </a:lnTo>
                <a:lnTo>
                  <a:pt x="105" y="164"/>
                </a:lnTo>
                <a:lnTo>
                  <a:pt x="127" y="164"/>
                </a:lnTo>
                <a:lnTo>
                  <a:pt x="127" y="136"/>
                </a:lnTo>
                <a:lnTo>
                  <a:pt x="155" y="136"/>
                </a:lnTo>
                <a:lnTo>
                  <a:pt x="155" y="114"/>
                </a:lnTo>
                <a:lnTo>
                  <a:pt x="155" y="114"/>
                </a:lnTo>
                <a:lnTo>
                  <a:pt x="127" y="114"/>
                </a:lnTo>
                <a:lnTo>
                  <a:pt x="127" y="41"/>
                </a:lnTo>
                <a:close/>
                <a:moveTo>
                  <a:pt x="100" y="56"/>
                </a:moveTo>
                <a:lnTo>
                  <a:pt x="50" y="107"/>
                </a:lnTo>
                <a:lnTo>
                  <a:pt x="50" y="56"/>
                </a:lnTo>
                <a:lnTo>
                  <a:pt x="100" y="56"/>
                </a:lnTo>
                <a:close/>
                <a:moveTo>
                  <a:pt x="55" y="114"/>
                </a:moveTo>
                <a:lnTo>
                  <a:pt x="105" y="63"/>
                </a:lnTo>
                <a:lnTo>
                  <a:pt x="105" y="114"/>
                </a:lnTo>
                <a:lnTo>
                  <a:pt x="55" y="11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1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439610" y="3900156"/>
            <a:ext cx="286378" cy="209074"/>
          </a:xfrm>
          <a:custGeom>
            <a:avLst/>
            <a:gdLst>
              <a:gd name="T0" fmla="*/ 278 w 288"/>
              <a:gd name="T1" fmla="*/ 24 h 210"/>
              <a:gd name="T2" fmla="*/ 128 w 288"/>
              <a:gd name="T3" fmla="*/ 24 h 210"/>
              <a:gd name="T4" fmla="*/ 128 w 288"/>
              <a:gd name="T5" fmla="*/ 24 h 210"/>
              <a:gd name="T6" fmla="*/ 118 w 288"/>
              <a:gd name="T7" fmla="*/ 8 h 210"/>
              <a:gd name="T8" fmla="*/ 104 w 288"/>
              <a:gd name="T9" fmla="*/ 0 h 210"/>
              <a:gd name="T10" fmla="*/ 61 w 288"/>
              <a:gd name="T11" fmla="*/ 0 h 210"/>
              <a:gd name="T12" fmla="*/ 47 w 288"/>
              <a:gd name="T13" fmla="*/ 8 h 210"/>
              <a:gd name="T14" fmla="*/ 37 w 288"/>
              <a:gd name="T15" fmla="*/ 24 h 210"/>
              <a:gd name="T16" fmla="*/ 37 w 288"/>
              <a:gd name="T17" fmla="*/ 24 h 210"/>
              <a:gd name="T18" fmla="*/ 10 w 288"/>
              <a:gd name="T19" fmla="*/ 24 h 210"/>
              <a:gd name="T20" fmla="*/ 0 w 288"/>
              <a:gd name="T21" fmla="*/ 34 h 210"/>
              <a:gd name="T22" fmla="*/ 0 w 288"/>
              <a:gd name="T23" fmla="*/ 200 h 210"/>
              <a:gd name="T24" fmla="*/ 10 w 288"/>
              <a:gd name="T25" fmla="*/ 210 h 210"/>
              <a:gd name="T26" fmla="*/ 278 w 288"/>
              <a:gd name="T27" fmla="*/ 210 h 210"/>
              <a:gd name="T28" fmla="*/ 288 w 288"/>
              <a:gd name="T29" fmla="*/ 200 h 210"/>
              <a:gd name="T30" fmla="*/ 288 w 288"/>
              <a:gd name="T31" fmla="*/ 34 h 210"/>
              <a:gd name="T32" fmla="*/ 278 w 288"/>
              <a:gd name="T33" fmla="*/ 24 h 210"/>
              <a:gd name="T34" fmla="*/ 42 w 288"/>
              <a:gd name="T35" fmla="*/ 194 h 210"/>
              <a:gd name="T36" fmla="*/ 8 w 288"/>
              <a:gd name="T37" fmla="*/ 194 h 210"/>
              <a:gd name="T38" fmla="*/ 8 w 288"/>
              <a:gd name="T39" fmla="*/ 41 h 210"/>
              <a:gd name="T40" fmla="*/ 42 w 288"/>
              <a:gd name="T41" fmla="*/ 41 h 210"/>
              <a:gd name="T42" fmla="*/ 42 w 288"/>
              <a:gd name="T43" fmla="*/ 194 h 210"/>
              <a:gd name="T44" fmla="*/ 144 w 288"/>
              <a:gd name="T45" fmla="*/ 179 h 210"/>
              <a:gd name="T46" fmla="*/ 82 w 288"/>
              <a:gd name="T47" fmla="*/ 117 h 210"/>
              <a:gd name="T48" fmla="*/ 144 w 288"/>
              <a:gd name="T49" fmla="*/ 56 h 210"/>
              <a:gd name="T50" fmla="*/ 205 w 288"/>
              <a:gd name="T51" fmla="*/ 117 h 210"/>
              <a:gd name="T52" fmla="*/ 144 w 288"/>
              <a:gd name="T53" fmla="*/ 179 h 210"/>
              <a:gd name="T54" fmla="*/ 261 w 288"/>
              <a:gd name="T55" fmla="*/ 91 h 210"/>
              <a:gd name="T56" fmla="*/ 225 w 288"/>
              <a:gd name="T57" fmla="*/ 91 h 210"/>
              <a:gd name="T58" fmla="*/ 225 w 288"/>
              <a:gd name="T59" fmla="*/ 55 h 210"/>
              <a:gd name="T60" fmla="*/ 261 w 288"/>
              <a:gd name="T61" fmla="*/ 55 h 210"/>
              <a:gd name="T62" fmla="*/ 261 w 288"/>
              <a:gd name="T63" fmla="*/ 91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88" h="210">
                <a:moveTo>
                  <a:pt x="278" y="24"/>
                </a:moveTo>
                <a:cubicBezTo>
                  <a:pt x="128" y="24"/>
                  <a:pt x="128" y="24"/>
                  <a:pt x="128" y="24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18" y="8"/>
                  <a:pt x="118" y="8"/>
                  <a:pt x="118" y="8"/>
                </a:cubicBezTo>
                <a:cubicBezTo>
                  <a:pt x="116" y="4"/>
                  <a:pt x="109" y="0"/>
                  <a:pt x="104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56" y="0"/>
                  <a:pt x="49" y="4"/>
                  <a:pt x="47" y="8"/>
                </a:cubicBezTo>
                <a:cubicBezTo>
                  <a:pt x="37" y="24"/>
                  <a:pt x="37" y="24"/>
                  <a:pt x="37" y="24"/>
                </a:cubicBezTo>
                <a:cubicBezTo>
                  <a:pt x="37" y="24"/>
                  <a:pt x="37" y="24"/>
                  <a:pt x="37" y="24"/>
                </a:cubicBezTo>
                <a:cubicBezTo>
                  <a:pt x="10" y="24"/>
                  <a:pt x="10" y="24"/>
                  <a:pt x="10" y="24"/>
                </a:cubicBezTo>
                <a:cubicBezTo>
                  <a:pt x="5" y="24"/>
                  <a:pt x="0" y="28"/>
                  <a:pt x="0" y="34"/>
                </a:cubicBezTo>
                <a:cubicBezTo>
                  <a:pt x="0" y="200"/>
                  <a:pt x="0" y="200"/>
                  <a:pt x="0" y="200"/>
                </a:cubicBezTo>
                <a:cubicBezTo>
                  <a:pt x="0" y="206"/>
                  <a:pt x="5" y="210"/>
                  <a:pt x="10" y="210"/>
                </a:cubicBezTo>
                <a:cubicBezTo>
                  <a:pt x="278" y="210"/>
                  <a:pt x="278" y="210"/>
                  <a:pt x="278" y="210"/>
                </a:cubicBezTo>
                <a:cubicBezTo>
                  <a:pt x="284" y="210"/>
                  <a:pt x="288" y="206"/>
                  <a:pt x="288" y="200"/>
                </a:cubicBezTo>
                <a:cubicBezTo>
                  <a:pt x="288" y="34"/>
                  <a:pt x="288" y="34"/>
                  <a:pt x="288" y="34"/>
                </a:cubicBezTo>
                <a:cubicBezTo>
                  <a:pt x="288" y="28"/>
                  <a:pt x="284" y="24"/>
                  <a:pt x="278" y="24"/>
                </a:cubicBezTo>
                <a:close/>
                <a:moveTo>
                  <a:pt x="42" y="194"/>
                </a:moveTo>
                <a:cubicBezTo>
                  <a:pt x="8" y="194"/>
                  <a:pt x="8" y="194"/>
                  <a:pt x="8" y="194"/>
                </a:cubicBezTo>
                <a:cubicBezTo>
                  <a:pt x="8" y="41"/>
                  <a:pt x="8" y="41"/>
                  <a:pt x="8" y="41"/>
                </a:cubicBezTo>
                <a:cubicBezTo>
                  <a:pt x="42" y="41"/>
                  <a:pt x="42" y="41"/>
                  <a:pt x="42" y="41"/>
                </a:cubicBezTo>
                <a:lnTo>
                  <a:pt x="42" y="194"/>
                </a:lnTo>
                <a:close/>
                <a:moveTo>
                  <a:pt x="144" y="179"/>
                </a:moveTo>
                <a:cubicBezTo>
                  <a:pt x="110" y="179"/>
                  <a:pt x="82" y="151"/>
                  <a:pt x="82" y="117"/>
                </a:cubicBezTo>
                <a:cubicBezTo>
                  <a:pt x="82" y="83"/>
                  <a:pt x="110" y="56"/>
                  <a:pt x="144" y="56"/>
                </a:cubicBezTo>
                <a:cubicBezTo>
                  <a:pt x="178" y="56"/>
                  <a:pt x="205" y="83"/>
                  <a:pt x="205" y="117"/>
                </a:cubicBezTo>
                <a:cubicBezTo>
                  <a:pt x="205" y="151"/>
                  <a:pt x="178" y="179"/>
                  <a:pt x="144" y="179"/>
                </a:cubicBezTo>
                <a:close/>
                <a:moveTo>
                  <a:pt x="261" y="91"/>
                </a:moveTo>
                <a:cubicBezTo>
                  <a:pt x="225" y="91"/>
                  <a:pt x="225" y="91"/>
                  <a:pt x="225" y="91"/>
                </a:cubicBezTo>
                <a:cubicBezTo>
                  <a:pt x="225" y="55"/>
                  <a:pt x="225" y="55"/>
                  <a:pt x="225" y="55"/>
                </a:cubicBezTo>
                <a:cubicBezTo>
                  <a:pt x="261" y="55"/>
                  <a:pt x="261" y="55"/>
                  <a:pt x="261" y="55"/>
                </a:cubicBezTo>
                <a:lnTo>
                  <a:pt x="261" y="9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16" name="出自【趣你的PPT】(微信:qunideppt)：最优质的PPT资源库"/>
          <p:cNvSpPr>
            <a:spLocks/>
          </p:cNvSpPr>
          <p:nvPr/>
        </p:nvSpPr>
        <p:spPr bwMode="auto">
          <a:xfrm>
            <a:off x="1861090" y="6150764"/>
            <a:ext cx="263537" cy="202045"/>
          </a:xfrm>
          <a:custGeom>
            <a:avLst/>
            <a:gdLst>
              <a:gd name="T0" fmla="*/ 139 w 150"/>
              <a:gd name="T1" fmla="*/ 42 h 115"/>
              <a:gd name="T2" fmla="*/ 150 w 150"/>
              <a:gd name="T3" fmla="*/ 0 h 115"/>
              <a:gd name="T4" fmla="*/ 107 w 150"/>
              <a:gd name="T5" fmla="*/ 10 h 115"/>
              <a:gd name="T6" fmla="*/ 118 w 150"/>
              <a:gd name="T7" fmla="*/ 21 h 115"/>
              <a:gd name="T8" fmla="*/ 77 w 150"/>
              <a:gd name="T9" fmla="*/ 61 h 115"/>
              <a:gd name="T10" fmla="*/ 59 w 150"/>
              <a:gd name="T11" fmla="*/ 44 h 115"/>
              <a:gd name="T12" fmla="*/ 0 w 150"/>
              <a:gd name="T13" fmla="*/ 104 h 115"/>
              <a:gd name="T14" fmla="*/ 11 w 150"/>
              <a:gd name="T15" fmla="*/ 115 h 115"/>
              <a:gd name="T16" fmla="*/ 11 w 150"/>
              <a:gd name="T17" fmla="*/ 115 h 115"/>
              <a:gd name="T18" fmla="*/ 59 w 150"/>
              <a:gd name="T19" fmla="*/ 67 h 115"/>
              <a:gd name="T20" fmla="*/ 77 w 150"/>
              <a:gd name="T21" fmla="*/ 84 h 115"/>
              <a:gd name="T22" fmla="*/ 129 w 150"/>
              <a:gd name="T23" fmla="*/ 32 h 115"/>
              <a:gd name="T24" fmla="*/ 139 w 150"/>
              <a:gd name="T25" fmla="*/ 42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50" h="115">
                <a:moveTo>
                  <a:pt x="139" y="42"/>
                </a:moveTo>
                <a:lnTo>
                  <a:pt x="150" y="0"/>
                </a:lnTo>
                <a:lnTo>
                  <a:pt x="107" y="10"/>
                </a:lnTo>
                <a:lnTo>
                  <a:pt x="118" y="21"/>
                </a:lnTo>
                <a:lnTo>
                  <a:pt x="77" y="61"/>
                </a:lnTo>
                <a:lnTo>
                  <a:pt x="59" y="44"/>
                </a:lnTo>
                <a:lnTo>
                  <a:pt x="0" y="104"/>
                </a:lnTo>
                <a:lnTo>
                  <a:pt x="11" y="115"/>
                </a:lnTo>
                <a:lnTo>
                  <a:pt x="11" y="115"/>
                </a:lnTo>
                <a:lnTo>
                  <a:pt x="59" y="67"/>
                </a:lnTo>
                <a:lnTo>
                  <a:pt x="77" y="84"/>
                </a:lnTo>
                <a:lnTo>
                  <a:pt x="129" y="32"/>
                </a:lnTo>
                <a:lnTo>
                  <a:pt x="139" y="4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1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885686" y="6368622"/>
            <a:ext cx="35139" cy="70277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947179" y="6335241"/>
            <a:ext cx="36896" cy="103658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1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012185" y="6300103"/>
            <a:ext cx="36896" cy="138797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2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073678" y="6266721"/>
            <a:ext cx="38652" cy="172177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21" name="出自【趣你的PPT】(微信:qunideppt)：最优质的PPT资源库"/>
          <p:cNvSpPr>
            <a:spLocks/>
          </p:cNvSpPr>
          <p:nvPr/>
        </p:nvSpPr>
        <p:spPr bwMode="auto">
          <a:xfrm>
            <a:off x="9331493" y="3397678"/>
            <a:ext cx="245968" cy="170421"/>
          </a:xfrm>
          <a:custGeom>
            <a:avLst/>
            <a:gdLst>
              <a:gd name="T0" fmla="*/ 206 w 247"/>
              <a:gd name="T1" fmla="*/ 0 h 172"/>
              <a:gd name="T2" fmla="*/ 180 w 247"/>
              <a:gd name="T3" fmla="*/ 0 h 172"/>
              <a:gd name="T4" fmla="*/ 180 w 247"/>
              <a:gd name="T5" fmla="*/ 31 h 172"/>
              <a:gd name="T6" fmla="*/ 206 w 247"/>
              <a:gd name="T7" fmla="*/ 31 h 172"/>
              <a:gd name="T8" fmla="*/ 216 w 247"/>
              <a:gd name="T9" fmla="*/ 41 h 172"/>
              <a:gd name="T10" fmla="*/ 216 w 247"/>
              <a:gd name="T11" fmla="*/ 131 h 172"/>
              <a:gd name="T12" fmla="*/ 206 w 247"/>
              <a:gd name="T13" fmla="*/ 141 h 172"/>
              <a:gd name="T14" fmla="*/ 41 w 247"/>
              <a:gd name="T15" fmla="*/ 141 h 172"/>
              <a:gd name="T16" fmla="*/ 31 w 247"/>
              <a:gd name="T17" fmla="*/ 131 h 172"/>
              <a:gd name="T18" fmla="*/ 31 w 247"/>
              <a:gd name="T19" fmla="*/ 41 h 172"/>
              <a:gd name="T20" fmla="*/ 41 w 247"/>
              <a:gd name="T21" fmla="*/ 31 h 172"/>
              <a:gd name="T22" fmla="*/ 67 w 247"/>
              <a:gd name="T23" fmla="*/ 31 h 172"/>
              <a:gd name="T24" fmla="*/ 67 w 247"/>
              <a:gd name="T25" fmla="*/ 0 h 172"/>
              <a:gd name="T26" fmla="*/ 41 w 247"/>
              <a:gd name="T27" fmla="*/ 0 h 172"/>
              <a:gd name="T28" fmla="*/ 0 w 247"/>
              <a:gd name="T29" fmla="*/ 41 h 172"/>
              <a:gd name="T30" fmla="*/ 0 w 247"/>
              <a:gd name="T31" fmla="*/ 131 h 172"/>
              <a:gd name="T32" fmla="*/ 41 w 247"/>
              <a:gd name="T33" fmla="*/ 172 h 172"/>
              <a:gd name="T34" fmla="*/ 206 w 247"/>
              <a:gd name="T35" fmla="*/ 172 h 172"/>
              <a:gd name="T36" fmla="*/ 247 w 247"/>
              <a:gd name="T37" fmla="*/ 131 h 172"/>
              <a:gd name="T38" fmla="*/ 247 w 247"/>
              <a:gd name="T39" fmla="*/ 41 h 172"/>
              <a:gd name="T40" fmla="*/ 206 w 247"/>
              <a:gd name="T41" fmla="*/ 0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47" h="172">
                <a:moveTo>
                  <a:pt x="206" y="0"/>
                </a:moveTo>
                <a:cubicBezTo>
                  <a:pt x="180" y="0"/>
                  <a:pt x="180" y="0"/>
                  <a:pt x="180" y="0"/>
                </a:cubicBezTo>
                <a:cubicBezTo>
                  <a:pt x="180" y="31"/>
                  <a:pt x="180" y="31"/>
                  <a:pt x="180" y="31"/>
                </a:cubicBezTo>
                <a:cubicBezTo>
                  <a:pt x="206" y="31"/>
                  <a:pt x="206" y="31"/>
                  <a:pt x="206" y="31"/>
                </a:cubicBezTo>
                <a:cubicBezTo>
                  <a:pt x="212" y="31"/>
                  <a:pt x="216" y="36"/>
                  <a:pt x="216" y="41"/>
                </a:cubicBezTo>
                <a:cubicBezTo>
                  <a:pt x="216" y="131"/>
                  <a:pt x="216" y="131"/>
                  <a:pt x="216" y="131"/>
                </a:cubicBezTo>
                <a:cubicBezTo>
                  <a:pt x="216" y="136"/>
                  <a:pt x="212" y="141"/>
                  <a:pt x="206" y="141"/>
                </a:cubicBezTo>
                <a:cubicBezTo>
                  <a:pt x="41" y="141"/>
                  <a:pt x="41" y="141"/>
                  <a:pt x="41" y="141"/>
                </a:cubicBezTo>
                <a:cubicBezTo>
                  <a:pt x="36" y="141"/>
                  <a:pt x="31" y="136"/>
                  <a:pt x="31" y="131"/>
                </a:cubicBezTo>
                <a:cubicBezTo>
                  <a:pt x="31" y="41"/>
                  <a:pt x="31" y="41"/>
                  <a:pt x="31" y="41"/>
                </a:cubicBezTo>
                <a:cubicBezTo>
                  <a:pt x="31" y="36"/>
                  <a:pt x="36" y="31"/>
                  <a:pt x="41" y="31"/>
                </a:cubicBezTo>
                <a:cubicBezTo>
                  <a:pt x="67" y="31"/>
                  <a:pt x="67" y="31"/>
                  <a:pt x="67" y="31"/>
                </a:cubicBezTo>
                <a:cubicBezTo>
                  <a:pt x="67" y="0"/>
                  <a:pt x="67" y="0"/>
                  <a:pt x="67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19" y="0"/>
                  <a:pt x="0" y="19"/>
                  <a:pt x="0" y="41"/>
                </a:cubicBezTo>
                <a:cubicBezTo>
                  <a:pt x="0" y="131"/>
                  <a:pt x="0" y="131"/>
                  <a:pt x="0" y="131"/>
                </a:cubicBezTo>
                <a:cubicBezTo>
                  <a:pt x="0" y="153"/>
                  <a:pt x="19" y="172"/>
                  <a:pt x="41" y="172"/>
                </a:cubicBezTo>
                <a:cubicBezTo>
                  <a:pt x="206" y="172"/>
                  <a:pt x="206" y="172"/>
                  <a:pt x="206" y="172"/>
                </a:cubicBezTo>
                <a:cubicBezTo>
                  <a:pt x="229" y="172"/>
                  <a:pt x="247" y="153"/>
                  <a:pt x="247" y="131"/>
                </a:cubicBezTo>
                <a:cubicBezTo>
                  <a:pt x="247" y="41"/>
                  <a:pt x="247" y="41"/>
                  <a:pt x="247" y="41"/>
                </a:cubicBezTo>
                <a:cubicBezTo>
                  <a:pt x="247" y="19"/>
                  <a:pt x="229" y="0"/>
                  <a:pt x="2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22" name="出自【趣你的PPT】(微信:qunideppt)：最优质的PPT资源库"/>
          <p:cNvSpPr>
            <a:spLocks/>
          </p:cNvSpPr>
          <p:nvPr/>
        </p:nvSpPr>
        <p:spPr bwMode="auto">
          <a:xfrm>
            <a:off x="9375416" y="3279965"/>
            <a:ext cx="158123" cy="205559"/>
          </a:xfrm>
          <a:custGeom>
            <a:avLst/>
            <a:gdLst>
              <a:gd name="T0" fmla="*/ 34 w 90"/>
              <a:gd name="T1" fmla="*/ 117 h 117"/>
              <a:gd name="T2" fmla="*/ 56 w 90"/>
              <a:gd name="T3" fmla="*/ 117 h 117"/>
              <a:gd name="T4" fmla="*/ 56 w 90"/>
              <a:gd name="T5" fmla="*/ 52 h 117"/>
              <a:gd name="T6" fmla="*/ 90 w 90"/>
              <a:gd name="T7" fmla="*/ 52 h 117"/>
              <a:gd name="T8" fmla="*/ 44 w 90"/>
              <a:gd name="T9" fmla="*/ 0 h 117"/>
              <a:gd name="T10" fmla="*/ 0 w 90"/>
              <a:gd name="T11" fmla="*/ 52 h 117"/>
              <a:gd name="T12" fmla="*/ 34 w 90"/>
              <a:gd name="T13" fmla="*/ 52 h 117"/>
              <a:gd name="T14" fmla="*/ 34 w 90"/>
              <a:gd name="T15" fmla="*/ 117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0" h="117">
                <a:moveTo>
                  <a:pt x="34" y="117"/>
                </a:moveTo>
                <a:lnTo>
                  <a:pt x="56" y="117"/>
                </a:lnTo>
                <a:lnTo>
                  <a:pt x="56" y="52"/>
                </a:lnTo>
                <a:lnTo>
                  <a:pt x="90" y="52"/>
                </a:lnTo>
                <a:lnTo>
                  <a:pt x="44" y="0"/>
                </a:lnTo>
                <a:lnTo>
                  <a:pt x="0" y="52"/>
                </a:lnTo>
                <a:lnTo>
                  <a:pt x="34" y="52"/>
                </a:lnTo>
                <a:lnTo>
                  <a:pt x="34" y="1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23" name="出自【趣你的PPT】(微信:qunideppt)：最优质的PPT资源库"/>
          <p:cNvSpPr>
            <a:spLocks/>
          </p:cNvSpPr>
          <p:nvPr/>
        </p:nvSpPr>
        <p:spPr bwMode="auto">
          <a:xfrm>
            <a:off x="8208825" y="5570982"/>
            <a:ext cx="184477" cy="298676"/>
          </a:xfrm>
          <a:custGeom>
            <a:avLst/>
            <a:gdLst>
              <a:gd name="T0" fmla="*/ 149 w 185"/>
              <a:gd name="T1" fmla="*/ 36 h 300"/>
              <a:gd name="T2" fmla="*/ 185 w 185"/>
              <a:gd name="T3" fmla="*/ 9 h 300"/>
              <a:gd name="T4" fmla="*/ 57 w 185"/>
              <a:gd name="T5" fmla="*/ 48 h 300"/>
              <a:gd name="T6" fmla="*/ 57 w 185"/>
              <a:gd name="T7" fmla="*/ 252 h 300"/>
              <a:gd name="T8" fmla="*/ 185 w 185"/>
              <a:gd name="T9" fmla="*/ 292 h 300"/>
              <a:gd name="T10" fmla="*/ 149 w 185"/>
              <a:gd name="T11" fmla="*/ 265 h 300"/>
              <a:gd name="T12" fmla="*/ 149 w 185"/>
              <a:gd name="T13" fmla="*/ 36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5" h="300">
                <a:moveTo>
                  <a:pt x="149" y="36"/>
                </a:moveTo>
                <a:cubicBezTo>
                  <a:pt x="160" y="25"/>
                  <a:pt x="172" y="16"/>
                  <a:pt x="185" y="9"/>
                </a:cubicBezTo>
                <a:cubicBezTo>
                  <a:pt x="140" y="0"/>
                  <a:pt x="92" y="14"/>
                  <a:pt x="57" y="48"/>
                </a:cubicBezTo>
                <a:cubicBezTo>
                  <a:pt x="0" y="105"/>
                  <a:pt x="0" y="196"/>
                  <a:pt x="57" y="252"/>
                </a:cubicBezTo>
                <a:cubicBezTo>
                  <a:pt x="92" y="287"/>
                  <a:pt x="140" y="300"/>
                  <a:pt x="185" y="292"/>
                </a:cubicBezTo>
                <a:cubicBezTo>
                  <a:pt x="172" y="285"/>
                  <a:pt x="160" y="276"/>
                  <a:pt x="149" y="265"/>
                </a:cubicBezTo>
                <a:cubicBezTo>
                  <a:pt x="86" y="202"/>
                  <a:pt x="86" y="99"/>
                  <a:pt x="149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24" name="出自【趣你的PPT】(微信:qunideppt)：最优质的PPT资源库"/>
          <p:cNvSpPr>
            <a:spLocks/>
          </p:cNvSpPr>
          <p:nvPr/>
        </p:nvSpPr>
        <p:spPr bwMode="auto">
          <a:xfrm>
            <a:off x="8200039" y="2134456"/>
            <a:ext cx="219615" cy="293405"/>
          </a:xfrm>
          <a:custGeom>
            <a:avLst/>
            <a:gdLst>
              <a:gd name="T0" fmla="*/ 130 w 221"/>
              <a:gd name="T1" fmla="*/ 50 h 295"/>
              <a:gd name="T2" fmla="*/ 193 w 221"/>
              <a:gd name="T3" fmla="*/ 80 h 295"/>
              <a:gd name="T4" fmla="*/ 221 w 221"/>
              <a:gd name="T5" fmla="*/ 79 h 295"/>
              <a:gd name="T6" fmla="*/ 136 w 221"/>
              <a:gd name="T7" fmla="*/ 2 h 295"/>
              <a:gd name="T8" fmla="*/ 72 w 221"/>
              <a:gd name="T9" fmla="*/ 2 h 295"/>
              <a:gd name="T10" fmla="*/ 60 w 221"/>
              <a:gd name="T11" fmla="*/ 10 h 295"/>
              <a:gd name="T12" fmla="*/ 41 w 221"/>
              <a:gd name="T13" fmla="*/ 4 h 295"/>
              <a:gd name="T14" fmla="*/ 18 w 221"/>
              <a:gd name="T15" fmla="*/ 1 h 295"/>
              <a:gd name="T16" fmla="*/ 15 w 221"/>
              <a:gd name="T17" fmla="*/ 1 h 295"/>
              <a:gd name="T18" fmla="*/ 0 w 221"/>
              <a:gd name="T19" fmla="*/ 14 h 295"/>
              <a:gd name="T20" fmla="*/ 0 w 221"/>
              <a:gd name="T21" fmla="*/ 53 h 295"/>
              <a:gd name="T22" fmla="*/ 15 w 221"/>
              <a:gd name="T23" fmla="*/ 66 h 295"/>
              <a:gd name="T24" fmla="*/ 18 w 221"/>
              <a:gd name="T25" fmla="*/ 66 h 295"/>
              <a:gd name="T26" fmla="*/ 43 w 221"/>
              <a:gd name="T27" fmla="*/ 61 h 295"/>
              <a:gd name="T28" fmla="*/ 70 w 221"/>
              <a:gd name="T29" fmla="*/ 55 h 295"/>
              <a:gd name="T30" fmla="*/ 85 w 221"/>
              <a:gd name="T31" fmla="*/ 79 h 295"/>
              <a:gd name="T32" fmla="*/ 85 w 221"/>
              <a:gd name="T33" fmla="*/ 139 h 295"/>
              <a:gd name="T34" fmla="*/ 75 w 221"/>
              <a:gd name="T35" fmla="*/ 154 h 295"/>
              <a:gd name="T36" fmla="*/ 75 w 221"/>
              <a:gd name="T37" fmla="*/ 158 h 295"/>
              <a:gd name="T38" fmla="*/ 75 w 221"/>
              <a:gd name="T39" fmla="*/ 266 h 295"/>
              <a:gd name="T40" fmla="*/ 75 w 221"/>
              <a:gd name="T41" fmla="*/ 269 h 295"/>
              <a:gd name="T42" fmla="*/ 136 w 221"/>
              <a:gd name="T43" fmla="*/ 269 h 295"/>
              <a:gd name="T44" fmla="*/ 136 w 221"/>
              <a:gd name="T45" fmla="*/ 266 h 295"/>
              <a:gd name="T46" fmla="*/ 136 w 221"/>
              <a:gd name="T47" fmla="*/ 158 h 295"/>
              <a:gd name="T48" fmla="*/ 136 w 221"/>
              <a:gd name="T49" fmla="*/ 154 h 295"/>
              <a:gd name="T50" fmla="*/ 125 w 221"/>
              <a:gd name="T51" fmla="*/ 139 h 295"/>
              <a:gd name="T52" fmla="*/ 125 w 221"/>
              <a:gd name="T53" fmla="*/ 66 h 295"/>
              <a:gd name="T54" fmla="*/ 130 w 221"/>
              <a:gd name="T55" fmla="*/ 50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21" h="295">
                <a:moveTo>
                  <a:pt x="130" y="50"/>
                </a:moveTo>
                <a:cubicBezTo>
                  <a:pt x="163" y="41"/>
                  <a:pt x="193" y="80"/>
                  <a:pt x="193" y="80"/>
                </a:cubicBezTo>
                <a:cubicBezTo>
                  <a:pt x="221" y="79"/>
                  <a:pt x="221" y="79"/>
                  <a:pt x="221" y="79"/>
                </a:cubicBezTo>
                <a:cubicBezTo>
                  <a:pt x="221" y="79"/>
                  <a:pt x="185" y="2"/>
                  <a:pt x="136" y="2"/>
                </a:cubicBezTo>
                <a:cubicBezTo>
                  <a:pt x="119" y="2"/>
                  <a:pt x="93" y="2"/>
                  <a:pt x="72" y="2"/>
                </a:cubicBezTo>
                <a:cubicBezTo>
                  <a:pt x="68" y="2"/>
                  <a:pt x="64" y="10"/>
                  <a:pt x="60" y="10"/>
                </a:cubicBezTo>
                <a:cubicBezTo>
                  <a:pt x="50" y="8"/>
                  <a:pt x="43" y="5"/>
                  <a:pt x="41" y="4"/>
                </a:cubicBezTo>
                <a:cubicBezTo>
                  <a:pt x="36" y="0"/>
                  <a:pt x="26" y="1"/>
                  <a:pt x="18" y="1"/>
                </a:cubicBezTo>
                <a:cubicBezTo>
                  <a:pt x="15" y="1"/>
                  <a:pt x="15" y="1"/>
                  <a:pt x="15" y="1"/>
                </a:cubicBezTo>
                <a:cubicBezTo>
                  <a:pt x="3" y="1"/>
                  <a:pt x="0" y="0"/>
                  <a:pt x="0" y="14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67"/>
                  <a:pt x="3" y="66"/>
                  <a:pt x="15" y="66"/>
                </a:cubicBezTo>
                <a:cubicBezTo>
                  <a:pt x="18" y="66"/>
                  <a:pt x="18" y="66"/>
                  <a:pt x="18" y="66"/>
                </a:cubicBezTo>
                <a:cubicBezTo>
                  <a:pt x="27" y="66"/>
                  <a:pt x="38" y="67"/>
                  <a:pt x="43" y="61"/>
                </a:cubicBezTo>
                <a:cubicBezTo>
                  <a:pt x="48" y="58"/>
                  <a:pt x="59" y="52"/>
                  <a:pt x="70" y="55"/>
                </a:cubicBezTo>
                <a:cubicBezTo>
                  <a:pt x="83" y="60"/>
                  <a:pt x="84" y="73"/>
                  <a:pt x="85" y="79"/>
                </a:cubicBezTo>
                <a:cubicBezTo>
                  <a:pt x="85" y="139"/>
                  <a:pt x="85" y="139"/>
                  <a:pt x="85" y="139"/>
                </a:cubicBezTo>
                <a:cubicBezTo>
                  <a:pt x="79" y="143"/>
                  <a:pt x="75" y="148"/>
                  <a:pt x="75" y="154"/>
                </a:cubicBezTo>
                <a:cubicBezTo>
                  <a:pt x="75" y="155"/>
                  <a:pt x="75" y="156"/>
                  <a:pt x="75" y="158"/>
                </a:cubicBezTo>
                <a:cubicBezTo>
                  <a:pt x="75" y="158"/>
                  <a:pt x="75" y="244"/>
                  <a:pt x="75" y="266"/>
                </a:cubicBezTo>
                <a:cubicBezTo>
                  <a:pt x="75" y="267"/>
                  <a:pt x="75" y="268"/>
                  <a:pt x="75" y="269"/>
                </a:cubicBezTo>
                <a:cubicBezTo>
                  <a:pt x="75" y="295"/>
                  <a:pt x="136" y="295"/>
                  <a:pt x="136" y="269"/>
                </a:cubicBezTo>
                <a:cubicBezTo>
                  <a:pt x="136" y="268"/>
                  <a:pt x="136" y="267"/>
                  <a:pt x="136" y="266"/>
                </a:cubicBezTo>
                <a:cubicBezTo>
                  <a:pt x="136" y="243"/>
                  <a:pt x="136" y="158"/>
                  <a:pt x="136" y="158"/>
                </a:cubicBezTo>
                <a:cubicBezTo>
                  <a:pt x="136" y="156"/>
                  <a:pt x="136" y="155"/>
                  <a:pt x="136" y="154"/>
                </a:cubicBezTo>
                <a:cubicBezTo>
                  <a:pt x="136" y="148"/>
                  <a:pt x="131" y="143"/>
                  <a:pt x="125" y="139"/>
                </a:cubicBezTo>
                <a:cubicBezTo>
                  <a:pt x="125" y="66"/>
                  <a:pt x="125" y="66"/>
                  <a:pt x="125" y="66"/>
                </a:cubicBezTo>
                <a:cubicBezTo>
                  <a:pt x="126" y="58"/>
                  <a:pt x="127" y="51"/>
                  <a:pt x="130" y="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2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015878" y="4499263"/>
            <a:ext cx="286378" cy="119470"/>
          </a:xfrm>
          <a:custGeom>
            <a:avLst/>
            <a:gdLst>
              <a:gd name="T0" fmla="*/ 265 w 288"/>
              <a:gd name="T1" fmla="*/ 46 h 120"/>
              <a:gd name="T2" fmla="*/ 252 w 288"/>
              <a:gd name="T3" fmla="*/ 46 h 120"/>
              <a:gd name="T4" fmla="*/ 217 w 288"/>
              <a:gd name="T5" fmla="*/ 0 h 120"/>
              <a:gd name="T6" fmla="*/ 115 w 288"/>
              <a:gd name="T7" fmla="*/ 0 h 120"/>
              <a:gd name="T8" fmla="*/ 68 w 288"/>
              <a:gd name="T9" fmla="*/ 46 h 120"/>
              <a:gd name="T10" fmla="*/ 55 w 288"/>
              <a:gd name="T11" fmla="*/ 46 h 120"/>
              <a:gd name="T12" fmla="*/ 0 w 288"/>
              <a:gd name="T13" fmla="*/ 69 h 120"/>
              <a:gd name="T14" fmla="*/ 0 w 288"/>
              <a:gd name="T15" fmla="*/ 105 h 120"/>
              <a:gd name="T16" fmla="*/ 10 w 288"/>
              <a:gd name="T17" fmla="*/ 119 h 120"/>
              <a:gd name="T18" fmla="*/ 54 w 288"/>
              <a:gd name="T19" fmla="*/ 76 h 120"/>
              <a:gd name="T20" fmla="*/ 97 w 288"/>
              <a:gd name="T21" fmla="*/ 119 h 120"/>
              <a:gd name="T22" fmla="*/ 97 w 288"/>
              <a:gd name="T23" fmla="*/ 120 h 120"/>
              <a:gd name="T24" fmla="*/ 189 w 288"/>
              <a:gd name="T25" fmla="*/ 120 h 120"/>
              <a:gd name="T26" fmla="*/ 189 w 288"/>
              <a:gd name="T27" fmla="*/ 119 h 120"/>
              <a:gd name="T28" fmla="*/ 232 w 288"/>
              <a:gd name="T29" fmla="*/ 76 h 120"/>
              <a:gd name="T30" fmla="*/ 276 w 288"/>
              <a:gd name="T31" fmla="*/ 119 h 120"/>
              <a:gd name="T32" fmla="*/ 288 w 288"/>
              <a:gd name="T33" fmla="*/ 105 h 120"/>
              <a:gd name="T34" fmla="*/ 288 w 288"/>
              <a:gd name="T35" fmla="*/ 65 h 120"/>
              <a:gd name="T36" fmla="*/ 265 w 288"/>
              <a:gd name="T37" fmla="*/ 46 h 120"/>
              <a:gd name="T38" fmla="*/ 209 w 288"/>
              <a:gd name="T39" fmla="*/ 12 h 120"/>
              <a:gd name="T40" fmla="*/ 233 w 288"/>
              <a:gd name="T41" fmla="*/ 43 h 120"/>
              <a:gd name="T42" fmla="*/ 174 w 288"/>
              <a:gd name="T43" fmla="*/ 43 h 120"/>
              <a:gd name="T44" fmla="*/ 174 w 288"/>
              <a:gd name="T45" fmla="*/ 12 h 120"/>
              <a:gd name="T46" fmla="*/ 209 w 288"/>
              <a:gd name="T47" fmla="*/ 12 h 120"/>
              <a:gd name="T48" fmla="*/ 123 w 288"/>
              <a:gd name="T49" fmla="*/ 12 h 120"/>
              <a:gd name="T50" fmla="*/ 156 w 288"/>
              <a:gd name="T51" fmla="*/ 12 h 120"/>
              <a:gd name="T52" fmla="*/ 156 w 288"/>
              <a:gd name="T53" fmla="*/ 43 h 120"/>
              <a:gd name="T54" fmla="*/ 93 w 288"/>
              <a:gd name="T55" fmla="*/ 43 h 120"/>
              <a:gd name="T56" fmla="*/ 123 w 288"/>
              <a:gd name="T57" fmla="*/ 12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88" h="120">
                <a:moveTo>
                  <a:pt x="265" y="46"/>
                </a:moveTo>
                <a:cubicBezTo>
                  <a:pt x="252" y="46"/>
                  <a:pt x="252" y="46"/>
                  <a:pt x="252" y="46"/>
                </a:cubicBezTo>
                <a:cubicBezTo>
                  <a:pt x="244" y="29"/>
                  <a:pt x="223" y="0"/>
                  <a:pt x="217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108" y="0"/>
                  <a:pt x="80" y="29"/>
                  <a:pt x="68" y="46"/>
                </a:cubicBezTo>
                <a:cubicBezTo>
                  <a:pt x="55" y="46"/>
                  <a:pt x="55" y="46"/>
                  <a:pt x="55" y="46"/>
                </a:cubicBezTo>
                <a:cubicBezTo>
                  <a:pt x="46" y="46"/>
                  <a:pt x="0" y="48"/>
                  <a:pt x="0" y="69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111"/>
                  <a:pt x="4" y="117"/>
                  <a:pt x="10" y="119"/>
                </a:cubicBezTo>
                <a:cubicBezTo>
                  <a:pt x="11" y="95"/>
                  <a:pt x="30" y="76"/>
                  <a:pt x="54" y="76"/>
                </a:cubicBezTo>
                <a:cubicBezTo>
                  <a:pt x="78" y="76"/>
                  <a:pt x="97" y="95"/>
                  <a:pt x="97" y="119"/>
                </a:cubicBezTo>
                <a:cubicBezTo>
                  <a:pt x="97" y="119"/>
                  <a:pt x="97" y="120"/>
                  <a:pt x="97" y="120"/>
                </a:cubicBezTo>
                <a:cubicBezTo>
                  <a:pt x="189" y="120"/>
                  <a:pt x="189" y="120"/>
                  <a:pt x="189" y="120"/>
                </a:cubicBezTo>
                <a:cubicBezTo>
                  <a:pt x="189" y="120"/>
                  <a:pt x="189" y="119"/>
                  <a:pt x="189" y="119"/>
                </a:cubicBezTo>
                <a:cubicBezTo>
                  <a:pt x="189" y="95"/>
                  <a:pt x="209" y="76"/>
                  <a:pt x="232" y="76"/>
                </a:cubicBezTo>
                <a:cubicBezTo>
                  <a:pt x="256" y="76"/>
                  <a:pt x="276" y="95"/>
                  <a:pt x="276" y="119"/>
                </a:cubicBezTo>
                <a:cubicBezTo>
                  <a:pt x="283" y="118"/>
                  <a:pt x="288" y="112"/>
                  <a:pt x="288" y="105"/>
                </a:cubicBezTo>
                <a:cubicBezTo>
                  <a:pt x="288" y="65"/>
                  <a:pt x="288" y="65"/>
                  <a:pt x="288" y="65"/>
                </a:cubicBezTo>
                <a:cubicBezTo>
                  <a:pt x="288" y="56"/>
                  <a:pt x="273" y="46"/>
                  <a:pt x="265" y="46"/>
                </a:cubicBezTo>
                <a:close/>
                <a:moveTo>
                  <a:pt x="209" y="12"/>
                </a:moveTo>
                <a:cubicBezTo>
                  <a:pt x="215" y="12"/>
                  <a:pt x="222" y="26"/>
                  <a:pt x="233" y="43"/>
                </a:cubicBezTo>
                <a:cubicBezTo>
                  <a:pt x="174" y="43"/>
                  <a:pt x="174" y="43"/>
                  <a:pt x="174" y="43"/>
                </a:cubicBezTo>
                <a:cubicBezTo>
                  <a:pt x="174" y="12"/>
                  <a:pt x="174" y="12"/>
                  <a:pt x="174" y="12"/>
                </a:cubicBezTo>
                <a:lnTo>
                  <a:pt x="209" y="12"/>
                </a:lnTo>
                <a:close/>
                <a:moveTo>
                  <a:pt x="123" y="12"/>
                </a:moveTo>
                <a:cubicBezTo>
                  <a:pt x="156" y="12"/>
                  <a:pt x="156" y="12"/>
                  <a:pt x="156" y="12"/>
                </a:cubicBezTo>
                <a:cubicBezTo>
                  <a:pt x="156" y="43"/>
                  <a:pt x="156" y="43"/>
                  <a:pt x="156" y="43"/>
                </a:cubicBezTo>
                <a:cubicBezTo>
                  <a:pt x="93" y="43"/>
                  <a:pt x="93" y="43"/>
                  <a:pt x="93" y="43"/>
                </a:cubicBezTo>
                <a:cubicBezTo>
                  <a:pt x="106" y="27"/>
                  <a:pt x="117" y="12"/>
                  <a:pt x="123" y="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2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042232" y="4590622"/>
            <a:ext cx="54465" cy="56221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2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219680" y="4590622"/>
            <a:ext cx="54465" cy="56221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3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1032186" y="5003499"/>
            <a:ext cx="286378" cy="284620"/>
          </a:xfrm>
          <a:custGeom>
            <a:avLst/>
            <a:gdLst>
              <a:gd name="T0" fmla="*/ 249 w 288"/>
              <a:gd name="T1" fmla="*/ 60 h 286"/>
              <a:gd name="T2" fmla="*/ 138 w 288"/>
              <a:gd name="T3" fmla="*/ 27 h 286"/>
              <a:gd name="T4" fmla="*/ 86 w 288"/>
              <a:gd name="T5" fmla="*/ 0 h 286"/>
              <a:gd name="T6" fmla="*/ 68 w 288"/>
              <a:gd name="T7" fmla="*/ 17 h 286"/>
              <a:gd name="T8" fmla="*/ 68 w 288"/>
              <a:gd name="T9" fmla="*/ 18 h 286"/>
              <a:gd name="T10" fmla="*/ 32 w 288"/>
              <a:gd name="T11" fmla="*/ 104 h 286"/>
              <a:gd name="T12" fmla="*/ 16 w 288"/>
              <a:gd name="T13" fmla="*/ 103 h 286"/>
              <a:gd name="T14" fmla="*/ 0 w 288"/>
              <a:gd name="T15" fmla="*/ 118 h 286"/>
              <a:gd name="T16" fmla="*/ 5 w 288"/>
              <a:gd name="T17" fmla="*/ 182 h 286"/>
              <a:gd name="T18" fmla="*/ 17 w 288"/>
              <a:gd name="T19" fmla="*/ 186 h 286"/>
              <a:gd name="T20" fmla="*/ 75 w 288"/>
              <a:gd name="T21" fmla="*/ 237 h 286"/>
              <a:gd name="T22" fmla="*/ 71 w 288"/>
              <a:gd name="T23" fmla="*/ 270 h 286"/>
              <a:gd name="T24" fmla="*/ 87 w 288"/>
              <a:gd name="T25" fmla="*/ 286 h 286"/>
              <a:gd name="T26" fmla="*/ 150 w 288"/>
              <a:gd name="T27" fmla="*/ 280 h 286"/>
              <a:gd name="T28" fmla="*/ 153 w 288"/>
              <a:gd name="T29" fmla="*/ 268 h 286"/>
              <a:gd name="T30" fmla="*/ 156 w 288"/>
              <a:gd name="T31" fmla="*/ 262 h 286"/>
              <a:gd name="T32" fmla="*/ 162 w 288"/>
              <a:gd name="T33" fmla="*/ 268 h 286"/>
              <a:gd name="T34" fmla="*/ 165 w 288"/>
              <a:gd name="T35" fmla="*/ 280 h 286"/>
              <a:gd name="T36" fmla="*/ 228 w 288"/>
              <a:gd name="T37" fmla="*/ 286 h 286"/>
              <a:gd name="T38" fmla="*/ 244 w 288"/>
              <a:gd name="T39" fmla="*/ 270 h 286"/>
              <a:gd name="T40" fmla="*/ 240 w 288"/>
              <a:gd name="T41" fmla="*/ 236 h 286"/>
              <a:gd name="T42" fmla="*/ 224 w 288"/>
              <a:gd name="T43" fmla="*/ 223 h 286"/>
              <a:gd name="T44" fmla="*/ 224 w 288"/>
              <a:gd name="T45" fmla="*/ 266 h 286"/>
              <a:gd name="T46" fmla="*/ 185 w 288"/>
              <a:gd name="T47" fmla="*/ 240 h 286"/>
              <a:gd name="T48" fmla="*/ 156 w 288"/>
              <a:gd name="T49" fmla="*/ 243 h 286"/>
              <a:gd name="T50" fmla="*/ 130 w 288"/>
              <a:gd name="T51" fmla="*/ 241 h 286"/>
              <a:gd name="T52" fmla="*/ 91 w 288"/>
              <a:gd name="T53" fmla="*/ 266 h 286"/>
              <a:gd name="T54" fmla="*/ 91 w 288"/>
              <a:gd name="T55" fmla="*/ 224 h 286"/>
              <a:gd name="T56" fmla="*/ 46 w 288"/>
              <a:gd name="T57" fmla="*/ 164 h 286"/>
              <a:gd name="T58" fmla="*/ 20 w 288"/>
              <a:gd name="T59" fmla="*/ 122 h 286"/>
              <a:gd name="T60" fmla="*/ 48 w 288"/>
              <a:gd name="T61" fmla="*/ 117 h 286"/>
              <a:gd name="T62" fmla="*/ 88 w 288"/>
              <a:gd name="T63" fmla="*/ 65 h 286"/>
              <a:gd name="T64" fmla="*/ 135 w 288"/>
              <a:gd name="T65" fmla="*/ 47 h 286"/>
              <a:gd name="T66" fmla="*/ 156 w 288"/>
              <a:gd name="T67" fmla="*/ 45 h 286"/>
              <a:gd name="T68" fmla="*/ 269 w 288"/>
              <a:gd name="T69" fmla="*/ 144 h 286"/>
              <a:gd name="T70" fmla="*/ 224 w 288"/>
              <a:gd name="T71" fmla="*/ 223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88" h="286">
                <a:moveTo>
                  <a:pt x="288" y="144"/>
                </a:moveTo>
                <a:cubicBezTo>
                  <a:pt x="288" y="111"/>
                  <a:pt x="273" y="81"/>
                  <a:pt x="249" y="60"/>
                </a:cubicBezTo>
                <a:cubicBezTo>
                  <a:pt x="225" y="39"/>
                  <a:pt x="192" y="26"/>
                  <a:pt x="156" y="26"/>
                </a:cubicBezTo>
                <a:cubicBezTo>
                  <a:pt x="150" y="26"/>
                  <a:pt x="144" y="26"/>
                  <a:pt x="138" y="27"/>
                </a:cubicBezTo>
                <a:cubicBezTo>
                  <a:pt x="94" y="2"/>
                  <a:pt x="94" y="2"/>
                  <a:pt x="94" y="2"/>
                </a:cubicBezTo>
                <a:cubicBezTo>
                  <a:pt x="92" y="0"/>
                  <a:pt x="89" y="0"/>
                  <a:pt x="86" y="0"/>
                </a:cubicBezTo>
                <a:cubicBezTo>
                  <a:pt x="83" y="0"/>
                  <a:pt x="80" y="0"/>
                  <a:pt x="77" y="2"/>
                </a:cubicBezTo>
                <a:cubicBezTo>
                  <a:pt x="72" y="5"/>
                  <a:pt x="68" y="11"/>
                  <a:pt x="68" y="17"/>
                </a:cubicBezTo>
                <a:cubicBezTo>
                  <a:pt x="68" y="17"/>
                  <a:pt x="68" y="17"/>
                  <a:pt x="68" y="17"/>
                </a:cubicBezTo>
                <a:cubicBezTo>
                  <a:pt x="68" y="17"/>
                  <a:pt x="68" y="17"/>
                  <a:pt x="68" y="18"/>
                </a:cubicBezTo>
                <a:cubicBezTo>
                  <a:pt x="69" y="55"/>
                  <a:pt x="69" y="55"/>
                  <a:pt x="69" y="55"/>
                </a:cubicBezTo>
                <a:cubicBezTo>
                  <a:pt x="52" y="68"/>
                  <a:pt x="40" y="85"/>
                  <a:pt x="32" y="104"/>
                </a:cubicBezTo>
                <a:cubicBezTo>
                  <a:pt x="17" y="103"/>
                  <a:pt x="17" y="103"/>
                  <a:pt x="17" y="103"/>
                </a:cubicBezTo>
                <a:cubicBezTo>
                  <a:pt x="17" y="103"/>
                  <a:pt x="16" y="103"/>
                  <a:pt x="16" y="103"/>
                </a:cubicBezTo>
                <a:cubicBezTo>
                  <a:pt x="12" y="103"/>
                  <a:pt x="8" y="104"/>
                  <a:pt x="5" y="107"/>
                </a:cubicBezTo>
                <a:cubicBezTo>
                  <a:pt x="2" y="110"/>
                  <a:pt x="0" y="114"/>
                  <a:pt x="0" y="118"/>
                </a:cubicBezTo>
                <a:cubicBezTo>
                  <a:pt x="0" y="170"/>
                  <a:pt x="0" y="170"/>
                  <a:pt x="0" y="170"/>
                </a:cubicBezTo>
                <a:cubicBezTo>
                  <a:pt x="0" y="175"/>
                  <a:pt x="2" y="179"/>
                  <a:pt x="5" y="182"/>
                </a:cubicBezTo>
                <a:cubicBezTo>
                  <a:pt x="8" y="184"/>
                  <a:pt x="12" y="186"/>
                  <a:pt x="16" y="186"/>
                </a:cubicBezTo>
                <a:cubicBezTo>
                  <a:pt x="16" y="186"/>
                  <a:pt x="17" y="186"/>
                  <a:pt x="17" y="186"/>
                </a:cubicBezTo>
                <a:cubicBezTo>
                  <a:pt x="32" y="184"/>
                  <a:pt x="32" y="184"/>
                  <a:pt x="32" y="184"/>
                </a:cubicBezTo>
                <a:cubicBezTo>
                  <a:pt x="41" y="206"/>
                  <a:pt x="56" y="224"/>
                  <a:pt x="75" y="237"/>
                </a:cubicBezTo>
                <a:cubicBezTo>
                  <a:pt x="71" y="268"/>
                  <a:pt x="71" y="268"/>
                  <a:pt x="71" y="268"/>
                </a:cubicBezTo>
                <a:cubicBezTo>
                  <a:pt x="71" y="269"/>
                  <a:pt x="71" y="269"/>
                  <a:pt x="71" y="270"/>
                </a:cubicBezTo>
                <a:cubicBezTo>
                  <a:pt x="71" y="274"/>
                  <a:pt x="73" y="277"/>
                  <a:pt x="75" y="280"/>
                </a:cubicBezTo>
                <a:cubicBezTo>
                  <a:pt x="78" y="284"/>
                  <a:pt x="82" y="286"/>
                  <a:pt x="87" y="286"/>
                </a:cubicBezTo>
                <a:cubicBezTo>
                  <a:pt x="138" y="286"/>
                  <a:pt x="138" y="286"/>
                  <a:pt x="138" y="286"/>
                </a:cubicBezTo>
                <a:cubicBezTo>
                  <a:pt x="142" y="286"/>
                  <a:pt x="147" y="284"/>
                  <a:pt x="150" y="280"/>
                </a:cubicBezTo>
                <a:cubicBezTo>
                  <a:pt x="152" y="277"/>
                  <a:pt x="153" y="274"/>
                  <a:pt x="153" y="270"/>
                </a:cubicBezTo>
                <a:cubicBezTo>
                  <a:pt x="153" y="269"/>
                  <a:pt x="153" y="269"/>
                  <a:pt x="153" y="268"/>
                </a:cubicBezTo>
                <a:cubicBezTo>
                  <a:pt x="153" y="262"/>
                  <a:pt x="153" y="262"/>
                  <a:pt x="153" y="262"/>
                </a:cubicBezTo>
                <a:cubicBezTo>
                  <a:pt x="154" y="262"/>
                  <a:pt x="155" y="262"/>
                  <a:pt x="156" y="262"/>
                </a:cubicBezTo>
                <a:cubicBezTo>
                  <a:pt x="158" y="262"/>
                  <a:pt x="160" y="262"/>
                  <a:pt x="162" y="262"/>
                </a:cubicBezTo>
                <a:cubicBezTo>
                  <a:pt x="162" y="268"/>
                  <a:pt x="162" y="268"/>
                  <a:pt x="162" y="268"/>
                </a:cubicBezTo>
                <a:cubicBezTo>
                  <a:pt x="162" y="269"/>
                  <a:pt x="161" y="269"/>
                  <a:pt x="161" y="270"/>
                </a:cubicBezTo>
                <a:cubicBezTo>
                  <a:pt x="161" y="274"/>
                  <a:pt x="163" y="277"/>
                  <a:pt x="165" y="280"/>
                </a:cubicBezTo>
                <a:cubicBezTo>
                  <a:pt x="168" y="284"/>
                  <a:pt x="173" y="286"/>
                  <a:pt x="177" y="286"/>
                </a:cubicBezTo>
                <a:cubicBezTo>
                  <a:pt x="228" y="286"/>
                  <a:pt x="228" y="286"/>
                  <a:pt x="228" y="286"/>
                </a:cubicBezTo>
                <a:cubicBezTo>
                  <a:pt x="233" y="285"/>
                  <a:pt x="237" y="284"/>
                  <a:pt x="240" y="280"/>
                </a:cubicBezTo>
                <a:cubicBezTo>
                  <a:pt x="242" y="277"/>
                  <a:pt x="244" y="274"/>
                  <a:pt x="244" y="270"/>
                </a:cubicBezTo>
                <a:cubicBezTo>
                  <a:pt x="244" y="269"/>
                  <a:pt x="244" y="269"/>
                  <a:pt x="243" y="268"/>
                </a:cubicBezTo>
                <a:cubicBezTo>
                  <a:pt x="240" y="236"/>
                  <a:pt x="240" y="236"/>
                  <a:pt x="240" y="236"/>
                </a:cubicBezTo>
                <a:cubicBezTo>
                  <a:pt x="269" y="214"/>
                  <a:pt x="288" y="181"/>
                  <a:pt x="288" y="144"/>
                </a:cubicBezTo>
                <a:close/>
                <a:moveTo>
                  <a:pt x="224" y="223"/>
                </a:moveTo>
                <a:cubicBezTo>
                  <a:pt x="219" y="226"/>
                  <a:pt x="219" y="226"/>
                  <a:pt x="219" y="226"/>
                </a:cubicBezTo>
                <a:cubicBezTo>
                  <a:pt x="224" y="266"/>
                  <a:pt x="224" y="266"/>
                  <a:pt x="224" y="266"/>
                </a:cubicBezTo>
                <a:cubicBezTo>
                  <a:pt x="181" y="266"/>
                  <a:pt x="181" y="266"/>
                  <a:pt x="181" y="266"/>
                </a:cubicBezTo>
                <a:cubicBezTo>
                  <a:pt x="185" y="240"/>
                  <a:pt x="185" y="240"/>
                  <a:pt x="185" y="240"/>
                </a:cubicBezTo>
                <a:cubicBezTo>
                  <a:pt x="172" y="242"/>
                  <a:pt x="172" y="242"/>
                  <a:pt x="172" y="242"/>
                </a:cubicBezTo>
                <a:cubicBezTo>
                  <a:pt x="167" y="242"/>
                  <a:pt x="162" y="243"/>
                  <a:pt x="156" y="243"/>
                </a:cubicBezTo>
                <a:cubicBezTo>
                  <a:pt x="152" y="243"/>
                  <a:pt x="147" y="243"/>
                  <a:pt x="143" y="242"/>
                </a:cubicBezTo>
                <a:cubicBezTo>
                  <a:pt x="130" y="241"/>
                  <a:pt x="130" y="241"/>
                  <a:pt x="130" y="241"/>
                </a:cubicBezTo>
                <a:cubicBezTo>
                  <a:pt x="134" y="266"/>
                  <a:pt x="134" y="266"/>
                  <a:pt x="134" y="266"/>
                </a:cubicBezTo>
                <a:cubicBezTo>
                  <a:pt x="91" y="266"/>
                  <a:pt x="91" y="266"/>
                  <a:pt x="91" y="266"/>
                </a:cubicBezTo>
                <a:cubicBezTo>
                  <a:pt x="96" y="228"/>
                  <a:pt x="96" y="228"/>
                  <a:pt x="96" y="228"/>
                </a:cubicBezTo>
                <a:cubicBezTo>
                  <a:pt x="91" y="224"/>
                  <a:pt x="91" y="224"/>
                  <a:pt x="91" y="224"/>
                </a:cubicBezTo>
                <a:cubicBezTo>
                  <a:pt x="70" y="211"/>
                  <a:pt x="55" y="193"/>
                  <a:pt x="48" y="171"/>
                </a:cubicBezTo>
                <a:cubicBezTo>
                  <a:pt x="46" y="164"/>
                  <a:pt x="46" y="164"/>
                  <a:pt x="46" y="164"/>
                </a:cubicBezTo>
                <a:cubicBezTo>
                  <a:pt x="20" y="166"/>
                  <a:pt x="20" y="166"/>
                  <a:pt x="20" y="166"/>
                </a:cubicBezTo>
                <a:cubicBezTo>
                  <a:pt x="20" y="122"/>
                  <a:pt x="20" y="122"/>
                  <a:pt x="20" y="122"/>
                </a:cubicBezTo>
                <a:cubicBezTo>
                  <a:pt x="45" y="125"/>
                  <a:pt x="45" y="125"/>
                  <a:pt x="45" y="125"/>
                </a:cubicBezTo>
                <a:cubicBezTo>
                  <a:pt x="48" y="117"/>
                  <a:pt x="48" y="117"/>
                  <a:pt x="48" y="117"/>
                </a:cubicBezTo>
                <a:cubicBezTo>
                  <a:pt x="54" y="98"/>
                  <a:pt x="67" y="81"/>
                  <a:pt x="84" y="68"/>
                </a:cubicBezTo>
                <a:cubicBezTo>
                  <a:pt x="88" y="65"/>
                  <a:pt x="88" y="65"/>
                  <a:pt x="88" y="65"/>
                </a:cubicBezTo>
                <a:cubicBezTo>
                  <a:pt x="88" y="20"/>
                  <a:pt x="88" y="20"/>
                  <a:pt x="88" y="20"/>
                </a:cubicBezTo>
                <a:cubicBezTo>
                  <a:pt x="135" y="47"/>
                  <a:pt x="135" y="47"/>
                  <a:pt x="135" y="47"/>
                </a:cubicBezTo>
                <a:cubicBezTo>
                  <a:pt x="138" y="46"/>
                  <a:pt x="138" y="46"/>
                  <a:pt x="138" y="46"/>
                </a:cubicBezTo>
                <a:cubicBezTo>
                  <a:pt x="144" y="46"/>
                  <a:pt x="150" y="45"/>
                  <a:pt x="156" y="45"/>
                </a:cubicBezTo>
                <a:cubicBezTo>
                  <a:pt x="188" y="45"/>
                  <a:pt x="216" y="56"/>
                  <a:pt x="236" y="74"/>
                </a:cubicBezTo>
                <a:cubicBezTo>
                  <a:pt x="256" y="92"/>
                  <a:pt x="269" y="117"/>
                  <a:pt x="269" y="144"/>
                </a:cubicBezTo>
                <a:cubicBezTo>
                  <a:pt x="269" y="144"/>
                  <a:pt x="269" y="144"/>
                  <a:pt x="269" y="144"/>
                </a:cubicBezTo>
                <a:cubicBezTo>
                  <a:pt x="269" y="176"/>
                  <a:pt x="251" y="205"/>
                  <a:pt x="224" y="22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31" name="出自【趣你的PPT】(微信:qunideppt)：最优质的PPT资源库"/>
          <p:cNvSpPr>
            <a:spLocks/>
          </p:cNvSpPr>
          <p:nvPr/>
        </p:nvSpPr>
        <p:spPr bwMode="auto">
          <a:xfrm>
            <a:off x="11183281" y="5063234"/>
            <a:ext cx="79062" cy="43923"/>
          </a:xfrm>
          <a:custGeom>
            <a:avLst/>
            <a:gdLst>
              <a:gd name="T0" fmla="*/ 10 w 80"/>
              <a:gd name="T1" fmla="*/ 0 h 44"/>
              <a:gd name="T2" fmla="*/ 0 w 80"/>
              <a:gd name="T3" fmla="*/ 9 h 44"/>
              <a:gd name="T4" fmla="*/ 9 w 80"/>
              <a:gd name="T5" fmla="*/ 19 h 44"/>
              <a:gd name="T6" fmla="*/ 9 w 80"/>
              <a:gd name="T7" fmla="*/ 19 h 44"/>
              <a:gd name="T8" fmla="*/ 10 w 80"/>
              <a:gd name="T9" fmla="*/ 19 h 44"/>
              <a:gd name="T10" fmla="*/ 62 w 80"/>
              <a:gd name="T11" fmla="*/ 41 h 44"/>
              <a:gd name="T12" fmla="*/ 69 w 80"/>
              <a:gd name="T13" fmla="*/ 44 h 44"/>
              <a:gd name="T14" fmla="*/ 76 w 80"/>
              <a:gd name="T15" fmla="*/ 41 h 44"/>
              <a:gd name="T16" fmla="*/ 76 w 80"/>
              <a:gd name="T17" fmla="*/ 27 h 44"/>
              <a:gd name="T18" fmla="*/ 10 w 80"/>
              <a:gd name="T19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0" h="44">
                <a:moveTo>
                  <a:pt x="10" y="0"/>
                </a:moveTo>
                <a:cubicBezTo>
                  <a:pt x="5" y="0"/>
                  <a:pt x="0" y="4"/>
                  <a:pt x="0" y="9"/>
                </a:cubicBezTo>
                <a:cubicBezTo>
                  <a:pt x="0" y="15"/>
                  <a:pt x="4" y="19"/>
                  <a:pt x="9" y="19"/>
                </a:cubicBezTo>
                <a:cubicBezTo>
                  <a:pt x="9" y="19"/>
                  <a:pt x="9" y="19"/>
                  <a:pt x="9" y="19"/>
                </a:cubicBezTo>
                <a:cubicBezTo>
                  <a:pt x="9" y="19"/>
                  <a:pt x="10" y="19"/>
                  <a:pt x="10" y="19"/>
                </a:cubicBezTo>
                <a:cubicBezTo>
                  <a:pt x="16" y="20"/>
                  <a:pt x="44" y="23"/>
                  <a:pt x="62" y="41"/>
                </a:cubicBezTo>
                <a:cubicBezTo>
                  <a:pt x="64" y="43"/>
                  <a:pt x="66" y="44"/>
                  <a:pt x="69" y="44"/>
                </a:cubicBezTo>
                <a:cubicBezTo>
                  <a:pt x="71" y="44"/>
                  <a:pt x="74" y="43"/>
                  <a:pt x="76" y="41"/>
                </a:cubicBezTo>
                <a:cubicBezTo>
                  <a:pt x="80" y="37"/>
                  <a:pt x="79" y="31"/>
                  <a:pt x="76" y="27"/>
                </a:cubicBezTo>
                <a:cubicBezTo>
                  <a:pt x="48" y="1"/>
                  <a:pt x="11" y="0"/>
                  <a:pt x="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32" name="出自【趣你的PPT】(微信:qunideppt)：最优质的PPT资源库"/>
          <p:cNvSpPr>
            <a:spLocks/>
          </p:cNvSpPr>
          <p:nvPr/>
        </p:nvSpPr>
        <p:spPr bwMode="auto">
          <a:xfrm>
            <a:off x="11090165" y="5098372"/>
            <a:ext cx="40410" cy="42166"/>
          </a:xfrm>
          <a:custGeom>
            <a:avLst/>
            <a:gdLst>
              <a:gd name="T0" fmla="*/ 11 w 42"/>
              <a:gd name="T1" fmla="*/ 12 h 43"/>
              <a:gd name="T2" fmla="*/ 5 w 42"/>
              <a:gd name="T3" fmla="*/ 38 h 43"/>
              <a:gd name="T4" fmla="*/ 31 w 42"/>
              <a:gd name="T5" fmla="*/ 31 h 43"/>
              <a:gd name="T6" fmla="*/ 37 w 42"/>
              <a:gd name="T7" fmla="*/ 5 h 43"/>
              <a:gd name="T8" fmla="*/ 11 w 42"/>
              <a:gd name="T9" fmla="*/ 12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" h="43">
                <a:moveTo>
                  <a:pt x="11" y="12"/>
                </a:moveTo>
                <a:cubicBezTo>
                  <a:pt x="2" y="21"/>
                  <a:pt x="0" y="33"/>
                  <a:pt x="5" y="38"/>
                </a:cubicBezTo>
                <a:cubicBezTo>
                  <a:pt x="11" y="43"/>
                  <a:pt x="22" y="40"/>
                  <a:pt x="31" y="31"/>
                </a:cubicBezTo>
                <a:cubicBezTo>
                  <a:pt x="40" y="21"/>
                  <a:pt x="42" y="10"/>
                  <a:pt x="37" y="5"/>
                </a:cubicBezTo>
                <a:cubicBezTo>
                  <a:pt x="31" y="0"/>
                  <a:pt x="20" y="3"/>
                  <a:pt x="11" y="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3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1090166" y="5743159"/>
            <a:ext cx="172177" cy="65006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3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1035701" y="5578010"/>
            <a:ext cx="279350" cy="284620"/>
          </a:xfrm>
          <a:custGeom>
            <a:avLst/>
            <a:gdLst>
              <a:gd name="T0" fmla="*/ 254 w 281"/>
              <a:gd name="T1" fmla="*/ 111 h 287"/>
              <a:gd name="T2" fmla="*/ 254 w 281"/>
              <a:gd name="T3" fmla="*/ 111 h 287"/>
              <a:gd name="T4" fmla="*/ 145 w 281"/>
              <a:gd name="T5" fmla="*/ 2 h 287"/>
              <a:gd name="T6" fmla="*/ 145 w 281"/>
              <a:gd name="T7" fmla="*/ 2 h 287"/>
              <a:gd name="T8" fmla="*/ 137 w 281"/>
              <a:gd name="T9" fmla="*/ 2 h 287"/>
              <a:gd name="T10" fmla="*/ 137 w 281"/>
              <a:gd name="T11" fmla="*/ 2 h 287"/>
              <a:gd name="T12" fmla="*/ 137 w 281"/>
              <a:gd name="T13" fmla="*/ 2 h 287"/>
              <a:gd name="T14" fmla="*/ 27 w 281"/>
              <a:gd name="T15" fmla="*/ 111 h 287"/>
              <a:gd name="T16" fmla="*/ 0 w 281"/>
              <a:gd name="T17" fmla="*/ 111 h 287"/>
              <a:gd name="T18" fmla="*/ 0 w 281"/>
              <a:gd name="T19" fmla="*/ 287 h 287"/>
              <a:gd name="T20" fmla="*/ 281 w 281"/>
              <a:gd name="T21" fmla="*/ 287 h 287"/>
              <a:gd name="T22" fmla="*/ 281 w 281"/>
              <a:gd name="T23" fmla="*/ 111 h 287"/>
              <a:gd name="T24" fmla="*/ 254 w 281"/>
              <a:gd name="T25" fmla="*/ 111 h 287"/>
              <a:gd name="T26" fmla="*/ 141 w 281"/>
              <a:gd name="T27" fmla="*/ 14 h 287"/>
              <a:gd name="T28" fmla="*/ 238 w 281"/>
              <a:gd name="T29" fmla="*/ 111 h 287"/>
              <a:gd name="T30" fmla="*/ 44 w 281"/>
              <a:gd name="T31" fmla="*/ 111 h 287"/>
              <a:gd name="T32" fmla="*/ 141 w 281"/>
              <a:gd name="T33" fmla="*/ 14 h 287"/>
              <a:gd name="T34" fmla="*/ 242 w 281"/>
              <a:gd name="T35" fmla="*/ 248 h 287"/>
              <a:gd name="T36" fmla="*/ 39 w 281"/>
              <a:gd name="T37" fmla="*/ 248 h 287"/>
              <a:gd name="T38" fmla="*/ 39 w 281"/>
              <a:gd name="T39" fmla="*/ 150 h 287"/>
              <a:gd name="T40" fmla="*/ 242 w 281"/>
              <a:gd name="T41" fmla="*/ 150 h 287"/>
              <a:gd name="T42" fmla="*/ 242 w 281"/>
              <a:gd name="T43" fmla="*/ 248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81" h="287">
                <a:moveTo>
                  <a:pt x="254" y="111"/>
                </a:moveTo>
                <a:cubicBezTo>
                  <a:pt x="254" y="111"/>
                  <a:pt x="254" y="111"/>
                  <a:pt x="254" y="111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3" y="0"/>
                  <a:pt x="139" y="0"/>
                  <a:pt x="137" y="2"/>
                </a:cubicBezTo>
                <a:cubicBezTo>
                  <a:pt x="137" y="2"/>
                  <a:pt x="137" y="2"/>
                  <a:pt x="137" y="2"/>
                </a:cubicBezTo>
                <a:cubicBezTo>
                  <a:pt x="137" y="2"/>
                  <a:pt x="137" y="2"/>
                  <a:pt x="137" y="2"/>
                </a:cubicBezTo>
                <a:cubicBezTo>
                  <a:pt x="27" y="111"/>
                  <a:pt x="27" y="111"/>
                  <a:pt x="27" y="111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287"/>
                  <a:pt x="0" y="287"/>
                  <a:pt x="0" y="287"/>
                </a:cubicBezTo>
                <a:cubicBezTo>
                  <a:pt x="281" y="287"/>
                  <a:pt x="281" y="287"/>
                  <a:pt x="281" y="287"/>
                </a:cubicBezTo>
                <a:cubicBezTo>
                  <a:pt x="281" y="111"/>
                  <a:pt x="281" y="111"/>
                  <a:pt x="281" y="111"/>
                </a:cubicBezTo>
                <a:lnTo>
                  <a:pt x="254" y="111"/>
                </a:lnTo>
                <a:close/>
                <a:moveTo>
                  <a:pt x="141" y="14"/>
                </a:moveTo>
                <a:cubicBezTo>
                  <a:pt x="238" y="111"/>
                  <a:pt x="238" y="111"/>
                  <a:pt x="238" y="111"/>
                </a:cubicBezTo>
                <a:cubicBezTo>
                  <a:pt x="44" y="111"/>
                  <a:pt x="44" y="111"/>
                  <a:pt x="44" y="111"/>
                </a:cubicBezTo>
                <a:lnTo>
                  <a:pt x="141" y="14"/>
                </a:lnTo>
                <a:close/>
                <a:moveTo>
                  <a:pt x="242" y="248"/>
                </a:moveTo>
                <a:cubicBezTo>
                  <a:pt x="39" y="248"/>
                  <a:pt x="39" y="248"/>
                  <a:pt x="39" y="248"/>
                </a:cubicBezTo>
                <a:cubicBezTo>
                  <a:pt x="39" y="150"/>
                  <a:pt x="39" y="150"/>
                  <a:pt x="39" y="150"/>
                </a:cubicBezTo>
                <a:cubicBezTo>
                  <a:pt x="242" y="150"/>
                  <a:pt x="242" y="150"/>
                  <a:pt x="242" y="150"/>
                </a:cubicBezTo>
                <a:lnTo>
                  <a:pt x="242" y="24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3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301626" y="2141483"/>
            <a:ext cx="303947" cy="274079"/>
          </a:xfrm>
          <a:custGeom>
            <a:avLst/>
            <a:gdLst>
              <a:gd name="T0" fmla="*/ 268 w 305"/>
              <a:gd name="T1" fmla="*/ 178 h 275"/>
              <a:gd name="T2" fmla="*/ 209 w 305"/>
              <a:gd name="T3" fmla="*/ 150 h 275"/>
              <a:gd name="T4" fmla="*/ 201 w 305"/>
              <a:gd name="T5" fmla="*/ 151 h 275"/>
              <a:gd name="T6" fmla="*/ 182 w 305"/>
              <a:gd name="T7" fmla="*/ 132 h 275"/>
              <a:gd name="T8" fmla="*/ 239 w 305"/>
              <a:gd name="T9" fmla="*/ 75 h 275"/>
              <a:gd name="T10" fmla="*/ 254 w 305"/>
              <a:gd name="T11" fmla="*/ 0 h 275"/>
              <a:gd name="T12" fmla="*/ 152 w 305"/>
              <a:gd name="T13" fmla="*/ 102 h 275"/>
              <a:gd name="T14" fmla="*/ 51 w 305"/>
              <a:gd name="T15" fmla="*/ 0 h 275"/>
              <a:gd name="T16" fmla="*/ 66 w 305"/>
              <a:gd name="T17" fmla="*/ 75 h 275"/>
              <a:gd name="T18" fmla="*/ 123 w 305"/>
              <a:gd name="T19" fmla="*/ 132 h 275"/>
              <a:gd name="T20" fmla="*/ 104 w 305"/>
              <a:gd name="T21" fmla="*/ 151 h 275"/>
              <a:gd name="T22" fmla="*/ 95 w 305"/>
              <a:gd name="T23" fmla="*/ 150 h 275"/>
              <a:gd name="T24" fmla="*/ 36 w 305"/>
              <a:gd name="T25" fmla="*/ 178 h 275"/>
              <a:gd name="T26" fmla="*/ 19 w 305"/>
              <a:gd name="T27" fmla="*/ 265 h 275"/>
              <a:gd name="T28" fmla="*/ 47 w 305"/>
              <a:gd name="T29" fmla="*/ 275 h 275"/>
              <a:gd name="T30" fmla="*/ 106 w 305"/>
              <a:gd name="T31" fmla="*/ 247 h 275"/>
              <a:gd name="T32" fmla="*/ 133 w 305"/>
              <a:gd name="T33" fmla="*/ 181 h 275"/>
              <a:gd name="T34" fmla="*/ 152 w 305"/>
              <a:gd name="T35" fmla="*/ 162 h 275"/>
              <a:gd name="T36" fmla="*/ 171 w 305"/>
              <a:gd name="T37" fmla="*/ 181 h 275"/>
              <a:gd name="T38" fmla="*/ 199 w 305"/>
              <a:gd name="T39" fmla="*/ 247 h 275"/>
              <a:gd name="T40" fmla="*/ 258 w 305"/>
              <a:gd name="T41" fmla="*/ 275 h 275"/>
              <a:gd name="T42" fmla="*/ 286 w 305"/>
              <a:gd name="T43" fmla="*/ 265 h 275"/>
              <a:gd name="T44" fmla="*/ 268 w 305"/>
              <a:gd name="T45" fmla="*/ 178 h 275"/>
              <a:gd name="T46" fmla="*/ 87 w 305"/>
              <a:gd name="T47" fmla="*/ 228 h 275"/>
              <a:gd name="T48" fmla="*/ 47 w 305"/>
              <a:gd name="T49" fmla="*/ 248 h 275"/>
              <a:gd name="T50" fmla="*/ 39 w 305"/>
              <a:gd name="T51" fmla="*/ 245 h 275"/>
              <a:gd name="T52" fmla="*/ 56 w 305"/>
              <a:gd name="T53" fmla="*/ 197 h 275"/>
              <a:gd name="T54" fmla="*/ 95 w 305"/>
              <a:gd name="T55" fmla="*/ 177 h 275"/>
              <a:gd name="T56" fmla="*/ 104 w 305"/>
              <a:gd name="T57" fmla="*/ 180 h 275"/>
              <a:gd name="T58" fmla="*/ 87 w 305"/>
              <a:gd name="T59" fmla="*/ 228 h 275"/>
              <a:gd name="T60" fmla="*/ 266 w 305"/>
              <a:gd name="T61" fmla="*/ 245 h 275"/>
              <a:gd name="T62" fmla="*/ 258 w 305"/>
              <a:gd name="T63" fmla="*/ 248 h 275"/>
              <a:gd name="T64" fmla="*/ 218 w 305"/>
              <a:gd name="T65" fmla="*/ 228 h 275"/>
              <a:gd name="T66" fmla="*/ 201 w 305"/>
              <a:gd name="T67" fmla="*/ 180 h 275"/>
              <a:gd name="T68" fmla="*/ 209 w 305"/>
              <a:gd name="T69" fmla="*/ 177 h 275"/>
              <a:gd name="T70" fmla="*/ 249 w 305"/>
              <a:gd name="T71" fmla="*/ 197 h 275"/>
              <a:gd name="T72" fmla="*/ 266 w 305"/>
              <a:gd name="T73" fmla="*/ 24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05" h="275">
                <a:moveTo>
                  <a:pt x="268" y="178"/>
                </a:moveTo>
                <a:cubicBezTo>
                  <a:pt x="250" y="160"/>
                  <a:pt x="228" y="150"/>
                  <a:pt x="209" y="150"/>
                </a:cubicBezTo>
                <a:cubicBezTo>
                  <a:pt x="206" y="150"/>
                  <a:pt x="203" y="150"/>
                  <a:pt x="201" y="151"/>
                </a:cubicBezTo>
                <a:cubicBezTo>
                  <a:pt x="182" y="132"/>
                  <a:pt x="182" y="132"/>
                  <a:pt x="182" y="132"/>
                </a:cubicBezTo>
                <a:cubicBezTo>
                  <a:pt x="239" y="75"/>
                  <a:pt x="239" y="75"/>
                  <a:pt x="239" y="75"/>
                </a:cubicBezTo>
                <a:cubicBezTo>
                  <a:pt x="239" y="75"/>
                  <a:pt x="283" y="29"/>
                  <a:pt x="254" y="0"/>
                </a:cubicBezTo>
                <a:cubicBezTo>
                  <a:pt x="152" y="102"/>
                  <a:pt x="152" y="102"/>
                  <a:pt x="152" y="102"/>
                </a:cubicBezTo>
                <a:cubicBezTo>
                  <a:pt x="51" y="0"/>
                  <a:pt x="51" y="0"/>
                  <a:pt x="51" y="0"/>
                </a:cubicBezTo>
                <a:cubicBezTo>
                  <a:pt x="22" y="29"/>
                  <a:pt x="66" y="75"/>
                  <a:pt x="66" y="75"/>
                </a:cubicBezTo>
                <a:cubicBezTo>
                  <a:pt x="123" y="132"/>
                  <a:pt x="123" y="132"/>
                  <a:pt x="123" y="132"/>
                </a:cubicBezTo>
                <a:cubicBezTo>
                  <a:pt x="104" y="151"/>
                  <a:pt x="104" y="151"/>
                  <a:pt x="104" y="151"/>
                </a:cubicBezTo>
                <a:cubicBezTo>
                  <a:pt x="101" y="150"/>
                  <a:pt x="98" y="150"/>
                  <a:pt x="95" y="150"/>
                </a:cubicBezTo>
                <a:cubicBezTo>
                  <a:pt x="77" y="150"/>
                  <a:pt x="55" y="160"/>
                  <a:pt x="36" y="178"/>
                </a:cubicBezTo>
                <a:cubicBezTo>
                  <a:pt x="8" y="207"/>
                  <a:pt x="0" y="245"/>
                  <a:pt x="19" y="265"/>
                </a:cubicBezTo>
                <a:cubicBezTo>
                  <a:pt x="26" y="272"/>
                  <a:pt x="36" y="275"/>
                  <a:pt x="47" y="275"/>
                </a:cubicBezTo>
                <a:cubicBezTo>
                  <a:pt x="66" y="275"/>
                  <a:pt x="88" y="265"/>
                  <a:pt x="106" y="247"/>
                </a:cubicBezTo>
                <a:cubicBezTo>
                  <a:pt x="127" y="227"/>
                  <a:pt x="137" y="201"/>
                  <a:pt x="133" y="181"/>
                </a:cubicBezTo>
                <a:cubicBezTo>
                  <a:pt x="152" y="162"/>
                  <a:pt x="152" y="162"/>
                  <a:pt x="152" y="162"/>
                </a:cubicBezTo>
                <a:cubicBezTo>
                  <a:pt x="171" y="181"/>
                  <a:pt x="171" y="181"/>
                  <a:pt x="171" y="181"/>
                </a:cubicBezTo>
                <a:cubicBezTo>
                  <a:pt x="168" y="201"/>
                  <a:pt x="178" y="227"/>
                  <a:pt x="199" y="247"/>
                </a:cubicBezTo>
                <a:cubicBezTo>
                  <a:pt x="217" y="265"/>
                  <a:pt x="239" y="275"/>
                  <a:pt x="258" y="275"/>
                </a:cubicBezTo>
                <a:cubicBezTo>
                  <a:pt x="269" y="275"/>
                  <a:pt x="279" y="272"/>
                  <a:pt x="286" y="265"/>
                </a:cubicBezTo>
                <a:cubicBezTo>
                  <a:pt x="305" y="245"/>
                  <a:pt x="297" y="207"/>
                  <a:pt x="268" y="178"/>
                </a:cubicBezTo>
                <a:close/>
                <a:moveTo>
                  <a:pt x="87" y="228"/>
                </a:moveTo>
                <a:cubicBezTo>
                  <a:pt x="72" y="242"/>
                  <a:pt x="56" y="248"/>
                  <a:pt x="47" y="248"/>
                </a:cubicBezTo>
                <a:cubicBezTo>
                  <a:pt x="45" y="248"/>
                  <a:pt x="41" y="247"/>
                  <a:pt x="39" y="245"/>
                </a:cubicBezTo>
                <a:cubicBezTo>
                  <a:pt x="33" y="240"/>
                  <a:pt x="36" y="217"/>
                  <a:pt x="56" y="197"/>
                </a:cubicBezTo>
                <a:cubicBezTo>
                  <a:pt x="71" y="183"/>
                  <a:pt x="86" y="177"/>
                  <a:pt x="95" y="177"/>
                </a:cubicBezTo>
                <a:cubicBezTo>
                  <a:pt x="98" y="177"/>
                  <a:pt x="102" y="178"/>
                  <a:pt x="104" y="180"/>
                </a:cubicBezTo>
                <a:cubicBezTo>
                  <a:pt x="109" y="185"/>
                  <a:pt x="107" y="208"/>
                  <a:pt x="87" y="228"/>
                </a:cubicBezTo>
                <a:close/>
                <a:moveTo>
                  <a:pt x="266" y="245"/>
                </a:moveTo>
                <a:cubicBezTo>
                  <a:pt x="264" y="247"/>
                  <a:pt x="260" y="248"/>
                  <a:pt x="258" y="248"/>
                </a:cubicBezTo>
                <a:cubicBezTo>
                  <a:pt x="249" y="248"/>
                  <a:pt x="233" y="242"/>
                  <a:pt x="218" y="228"/>
                </a:cubicBezTo>
                <a:cubicBezTo>
                  <a:pt x="198" y="208"/>
                  <a:pt x="195" y="185"/>
                  <a:pt x="201" y="180"/>
                </a:cubicBezTo>
                <a:cubicBezTo>
                  <a:pt x="203" y="178"/>
                  <a:pt x="207" y="177"/>
                  <a:pt x="209" y="177"/>
                </a:cubicBezTo>
                <a:cubicBezTo>
                  <a:pt x="218" y="177"/>
                  <a:pt x="234" y="183"/>
                  <a:pt x="249" y="197"/>
                </a:cubicBezTo>
                <a:cubicBezTo>
                  <a:pt x="269" y="217"/>
                  <a:pt x="272" y="240"/>
                  <a:pt x="266" y="24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3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868614" y="2241628"/>
            <a:ext cx="286378" cy="72034"/>
          </a:xfrm>
          <a:custGeom>
            <a:avLst/>
            <a:gdLst>
              <a:gd name="T0" fmla="*/ 0 w 163"/>
              <a:gd name="T1" fmla="*/ 0 h 41"/>
              <a:gd name="T2" fmla="*/ 0 w 163"/>
              <a:gd name="T3" fmla="*/ 41 h 41"/>
              <a:gd name="T4" fmla="*/ 163 w 163"/>
              <a:gd name="T5" fmla="*/ 41 h 41"/>
              <a:gd name="T6" fmla="*/ 163 w 163"/>
              <a:gd name="T7" fmla="*/ 0 h 41"/>
              <a:gd name="T8" fmla="*/ 0 w 163"/>
              <a:gd name="T9" fmla="*/ 0 h 41"/>
              <a:gd name="T10" fmla="*/ 23 w 163"/>
              <a:gd name="T11" fmla="*/ 19 h 41"/>
              <a:gd name="T12" fmla="*/ 17 w 163"/>
              <a:gd name="T13" fmla="*/ 19 h 41"/>
              <a:gd name="T14" fmla="*/ 17 w 163"/>
              <a:gd name="T15" fmla="*/ 7 h 41"/>
              <a:gd name="T16" fmla="*/ 23 w 163"/>
              <a:gd name="T17" fmla="*/ 7 h 41"/>
              <a:gd name="T18" fmla="*/ 23 w 163"/>
              <a:gd name="T19" fmla="*/ 19 h 41"/>
              <a:gd name="T20" fmla="*/ 44 w 163"/>
              <a:gd name="T21" fmla="*/ 28 h 41"/>
              <a:gd name="T22" fmla="*/ 37 w 163"/>
              <a:gd name="T23" fmla="*/ 28 h 41"/>
              <a:gd name="T24" fmla="*/ 37 w 163"/>
              <a:gd name="T25" fmla="*/ 7 h 41"/>
              <a:gd name="T26" fmla="*/ 44 w 163"/>
              <a:gd name="T27" fmla="*/ 7 h 41"/>
              <a:gd name="T28" fmla="*/ 44 w 163"/>
              <a:gd name="T29" fmla="*/ 28 h 41"/>
              <a:gd name="T30" fmla="*/ 64 w 163"/>
              <a:gd name="T31" fmla="*/ 19 h 41"/>
              <a:gd name="T32" fmla="*/ 57 w 163"/>
              <a:gd name="T33" fmla="*/ 19 h 41"/>
              <a:gd name="T34" fmla="*/ 57 w 163"/>
              <a:gd name="T35" fmla="*/ 7 h 41"/>
              <a:gd name="T36" fmla="*/ 64 w 163"/>
              <a:gd name="T37" fmla="*/ 7 h 41"/>
              <a:gd name="T38" fmla="*/ 64 w 163"/>
              <a:gd name="T39" fmla="*/ 19 h 41"/>
              <a:gd name="T40" fmla="*/ 85 w 163"/>
              <a:gd name="T41" fmla="*/ 28 h 41"/>
              <a:gd name="T42" fmla="*/ 78 w 163"/>
              <a:gd name="T43" fmla="*/ 28 h 41"/>
              <a:gd name="T44" fmla="*/ 78 w 163"/>
              <a:gd name="T45" fmla="*/ 7 h 41"/>
              <a:gd name="T46" fmla="*/ 85 w 163"/>
              <a:gd name="T47" fmla="*/ 7 h 41"/>
              <a:gd name="T48" fmla="*/ 85 w 163"/>
              <a:gd name="T49" fmla="*/ 28 h 41"/>
              <a:gd name="T50" fmla="*/ 105 w 163"/>
              <a:gd name="T51" fmla="*/ 19 h 41"/>
              <a:gd name="T52" fmla="*/ 98 w 163"/>
              <a:gd name="T53" fmla="*/ 19 h 41"/>
              <a:gd name="T54" fmla="*/ 98 w 163"/>
              <a:gd name="T55" fmla="*/ 7 h 41"/>
              <a:gd name="T56" fmla="*/ 105 w 163"/>
              <a:gd name="T57" fmla="*/ 7 h 41"/>
              <a:gd name="T58" fmla="*/ 105 w 163"/>
              <a:gd name="T59" fmla="*/ 19 h 41"/>
              <a:gd name="T60" fmla="*/ 125 w 163"/>
              <a:gd name="T61" fmla="*/ 28 h 41"/>
              <a:gd name="T62" fmla="*/ 119 w 163"/>
              <a:gd name="T63" fmla="*/ 28 h 41"/>
              <a:gd name="T64" fmla="*/ 119 w 163"/>
              <a:gd name="T65" fmla="*/ 7 h 41"/>
              <a:gd name="T66" fmla="*/ 125 w 163"/>
              <a:gd name="T67" fmla="*/ 7 h 41"/>
              <a:gd name="T68" fmla="*/ 125 w 163"/>
              <a:gd name="T69" fmla="*/ 28 h 41"/>
              <a:gd name="T70" fmla="*/ 146 w 163"/>
              <a:gd name="T71" fmla="*/ 19 h 41"/>
              <a:gd name="T72" fmla="*/ 139 w 163"/>
              <a:gd name="T73" fmla="*/ 19 h 41"/>
              <a:gd name="T74" fmla="*/ 139 w 163"/>
              <a:gd name="T75" fmla="*/ 7 h 41"/>
              <a:gd name="T76" fmla="*/ 146 w 163"/>
              <a:gd name="T77" fmla="*/ 7 h 41"/>
              <a:gd name="T78" fmla="*/ 146 w 163"/>
              <a:gd name="T79" fmla="*/ 19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3" h="41">
                <a:moveTo>
                  <a:pt x="0" y="0"/>
                </a:moveTo>
                <a:lnTo>
                  <a:pt x="0" y="41"/>
                </a:lnTo>
                <a:lnTo>
                  <a:pt x="163" y="41"/>
                </a:lnTo>
                <a:lnTo>
                  <a:pt x="163" y="0"/>
                </a:lnTo>
                <a:lnTo>
                  <a:pt x="0" y="0"/>
                </a:lnTo>
                <a:close/>
                <a:moveTo>
                  <a:pt x="23" y="19"/>
                </a:moveTo>
                <a:lnTo>
                  <a:pt x="17" y="19"/>
                </a:lnTo>
                <a:lnTo>
                  <a:pt x="17" y="7"/>
                </a:lnTo>
                <a:lnTo>
                  <a:pt x="23" y="7"/>
                </a:lnTo>
                <a:lnTo>
                  <a:pt x="23" y="19"/>
                </a:lnTo>
                <a:close/>
                <a:moveTo>
                  <a:pt x="44" y="28"/>
                </a:moveTo>
                <a:lnTo>
                  <a:pt x="37" y="28"/>
                </a:lnTo>
                <a:lnTo>
                  <a:pt x="37" y="7"/>
                </a:lnTo>
                <a:lnTo>
                  <a:pt x="44" y="7"/>
                </a:lnTo>
                <a:lnTo>
                  <a:pt x="44" y="28"/>
                </a:lnTo>
                <a:close/>
                <a:moveTo>
                  <a:pt x="64" y="19"/>
                </a:moveTo>
                <a:lnTo>
                  <a:pt x="57" y="19"/>
                </a:lnTo>
                <a:lnTo>
                  <a:pt x="57" y="7"/>
                </a:lnTo>
                <a:lnTo>
                  <a:pt x="64" y="7"/>
                </a:lnTo>
                <a:lnTo>
                  <a:pt x="64" y="19"/>
                </a:lnTo>
                <a:close/>
                <a:moveTo>
                  <a:pt x="85" y="28"/>
                </a:moveTo>
                <a:lnTo>
                  <a:pt x="78" y="28"/>
                </a:lnTo>
                <a:lnTo>
                  <a:pt x="78" y="7"/>
                </a:lnTo>
                <a:lnTo>
                  <a:pt x="85" y="7"/>
                </a:lnTo>
                <a:lnTo>
                  <a:pt x="85" y="28"/>
                </a:lnTo>
                <a:close/>
                <a:moveTo>
                  <a:pt x="105" y="19"/>
                </a:moveTo>
                <a:lnTo>
                  <a:pt x="98" y="19"/>
                </a:lnTo>
                <a:lnTo>
                  <a:pt x="98" y="7"/>
                </a:lnTo>
                <a:lnTo>
                  <a:pt x="105" y="7"/>
                </a:lnTo>
                <a:lnTo>
                  <a:pt x="105" y="19"/>
                </a:lnTo>
                <a:close/>
                <a:moveTo>
                  <a:pt x="125" y="28"/>
                </a:moveTo>
                <a:lnTo>
                  <a:pt x="119" y="28"/>
                </a:lnTo>
                <a:lnTo>
                  <a:pt x="119" y="7"/>
                </a:lnTo>
                <a:lnTo>
                  <a:pt x="125" y="7"/>
                </a:lnTo>
                <a:lnTo>
                  <a:pt x="125" y="28"/>
                </a:lnTo>
                <a:close/>
                <a:moveTo>
                  <a:pt x="146" y="19"/>
                </a:moveTo>
                <a:lnTo>
                  <a:pt x="139" y="19"/>
                </a:lnTo>
                <a:lnTo>
                  <a:pt x="139" y="7"/>
                </a:lnTo>
                <a:lnTo>
                  <a:pt x="146" y="7"/>
                </a:lnTo>
                <a:lnTo>
                  <a:pt x="146" y="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37" name="出自【趣你的PPT】(微信:qunideppt)：最优质的PPT资源库"/>
          <p:cNvSpPr>
            <a:spLocks/>
          </p:cNvSpPr>
          <p:nvPr/>
        </p:nvSpPr>
        <p:spPr bwMode="auto">
          <a:xfrm>
            <a:off x="6441368" y="2260953"/>
            <a:ext cx="54465" cy="70277"/>
          </a:xfrm>
          <a:custGeom>
            <a:avLst/>
            <a:gdLst>
              <a:gd name="T0" fmla="*/ 42 w 56"/>
              <a:gd name="T1" fmla="*/ 32 h 72"/>
              <a:gd name="T2" fmla="*/ 30 w 56"/>
              <a:gd name="T3" fmla="*/ 32 h 72"/>
              <a:gd name="T4" fmla="*/ 30 w 56"/>
              <a:gd name="T5" fmla="*/ 11 h 72"/>
              <a:gd name="T6" fmla="*/ 42 w 56"/>
              <a:gd name="T7" fmla="*/ 11 h 72"/>
              <a:gd name="T8" fmla="*/ 42 w 56"/>
              <a:gd name="T9" fmla="*/ 32 h 72"/>
              <a:gd name="T10" fmla="*/ 45 w 56"/>
              <a:gd name="T11" fmla="*/ 30 h 72"/>
              <a:gd name="T12" fmla="*/ 46 w 56"/>
              <a:gd name="T13" fmla="*/ 28 h 72"/>
              <a:gd name="T14" fmla="*/ 52 w 56"/>
              <a:gd name="T15" fmla="*/ 10 h 72"/>
              <a:gd name="T16" fmla="*/ 56 w 56"/>
              <a:gd name="T17" fmla="*/ 0 h 72"/>
              <a:gd name="T18" fmla="*/ 0 w 56"/>
              <a:gd name="T19" fmla="*/ 0 h 72"/>
              <a:gd name="T20" fmla="*/ 0 w 56"/>
              <a:gd name="T21" fmla="*/ 72 h 72"/>
              <a:gd name="T22" fmla="*/ 11 w 56"/>
              <a:gd name="T23" fmla="*/ 72 h 72"/>
              <a:gd name="T24" fmla="*/ 42 w 56"/>
              <a:gd name="T25" fmla="*/ 3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" h="72">
                <a:moveTo>
                  <a:pt x="42" y="32"/>
                </a:moveTo>
                <a:cubicBezTo>
                  <a:pt x="30" y="32"/>
                  <a:pt x="30" y="32"/>
                  <a:pt x="30" y="32"/>
                </a:cubicBezTo>
                <a:cubicBezTo>
                  <a:pt x="30" y="11"/>
                  <a:pt x="30" y="11"/>
                  <a:pt x="30" y="11"/>
                </a:cubicBezTo>
                <a:cubicBezTo>
                  <a:pt x="42" y="11"/>
                  <a:pt x="42" y="11"/>
                  <a:pt x="42" y="11"/>
                </a:cubicBezTo>
                <a:cubicBezTo>
                  <a:pt x="42" y="32"/>
                  <a:pt x="42" y="32"/>
                  <a:pt x="42" y="32"/>
                </a:cubicBezTo>
                <a:cubicBezTo>
                  <a:pt x="43" y="31"/>
                  <a:pt x="44" y="31"/>
                  <a:pt x="45" y="30"/>
                </a:cubicBezTo>
                <a:cubicBezTo>
                  <a:pt x="46" y="28"/>
                  <a:pt x="46" y="28"/>
                  <a:pt x="46" y="28"/>
                </a:cubicBezTo>
                <a:cubicBezTo>
                  <a:pt x="52" y="10"/>
                  <a:pt x="52" y="10"/>
                  <a:pt x="52" y="10"/>
                </a:cubicBezTo>
                <a:cubicBezTo>
                  <a:pt x="53" y="6"/>
                  <a:pt x="54" y="3"/>
                  <a:pt x="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72"/>
                  <a:pt x="0" y="72"/>
                  <a:pt x="0" y="72"/>
                </a:cubicBezTo>
                <a:cubicBezTo>
                  <a:pt x="11" y="72"/>
                  <a:pt x="11" y="72"/>
                  <a:pt x="11" y="72"/>
                </a:cubicBezTo>
                <a:cubicBezTo>
                  <a:pt x="16" y="55"/>
                  <a:pt x="30" y="41"/>
                  <a:pt x="42" y="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3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68009" y="2348800"/>
            <a:ext cx="57979" cy="68521"/>
          </a:xfrm>
          <a:custGeom>
            <a:avLst/>
            <a:gdLst>
              <a:gd name="T0" fmla="*/ 11 w 59"/>
              <a:gd name="T1" fmla="*/ 46 h 70"/>
              <a:gd name="T2" fmla="*/ 41 w 59"/>
              <a:gd name="T3" fmla="*/ 70 h 70"/>
              <a:gd name="T4" fmla="*/ 57 w 59"/>
              <a:gd name="T5" fmla="*/ 64 h 70"/>
              <a:gd name="T6" fmla="*/ 59 w 59"/>
              <a:gd name="T7" fmla="*/ 26 h 70"/>
              <a:gd name="T8" fmla="*/ 43 w 59"/>
              <a:gd name="T9" fmla="*/ 0 h 70"/>
              <a:gd name="T10" fmla="*/ 0 w 59"/>
              <a:gd name="T11" fmla="*/ 0 h 70"/>
              <a:gd name="T12" fmla="*/ 11 w 59"/>
              <a:gd name="T13" fmla="*/ 46 h 70"/>
              <a:gd name="T14" fmla="*/ 32 w 59"/>
              <a:gd name="T15" fmla="*/ 27 h 70"/>
              <a:gd name="T16" fmla="*/ 41 w 59"/>
              <a:gd name="T17" fmla="*/ 31 h 70"/>
              <a:gd name="T18" fmla="*/ 38 w 59"/>
              <a:gd name="T19" fmla="*/ 40 h 70"/>
              <a:gd name="T20" fmla="*/ 28 w 59"/>
              <a:gd name="T21" fmla="*/ 37 h 70"/>
              <a:gd name="T22" fmla="*/ 32 w 59"/>
              <a:gd name="T23" fmla="*/ 27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9" h="70">
                <a:moveTo>
                  <a:pt x="11" y="46"/>
                </a:moveTo>
                <a:cubicBezTo>
                  <a:pt x="21" y="44"/>
                  <a:pt x="33" y="54"/>
                  <a:pt x="41" y="70"/>
                </a:cubicBezTo>
                <a:cubicBezTo>
                  <a:pt x="57" y="64"/>
                  <a:pt x="57" y="64"/>
                  <a:pt x="57" y="64"/>
                </a:cubicBezTo>
                <a:cubicBezTo>
                  <a:pt x="50" y="47"/>
                  <a:pt x="52" y="31"/>
                  <a:pt x="59" y="26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lnTo>
                  <a:pt x="11" y="46"/>
                </a:lnTo>
                <a:close/>
                <a:moveTo>
                  <a:pt x="32" y="27"/>
                </a:moveTo>
                <a:cubicBezTo>
                  <a:pt x="36" y="26"/>
                  <a:pt x="40" y="27"/>
                  <a:pt x="41" y="31"/>
                </a:cubicBezTo>
                <a:cubicBezTo>
                  <a:pt x="43" y="35"/>
                  <a:pt x="41" y="39"/>
                  <a:pt x="38" y="40"/>
                </a:cubicBezTo>
                <a:cubicBezTo>
                  <a:pt x="34" y="42"/>
                  <a:pt x="30" y="40"/>
                  <a:pt x="28" y="37"/>
                </a:cubicBezTo>
                <a:cubicBezTo>
                  <a:pt x="27" y="33"/>
                  <a:pt x="28" y="29"/>
                  <a:pt x="32" y="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39" name="出自【趣你的PPT】(微信:qunideppt)：最优质的PPT资源库"/>
          <p:cNvSpPr>
            <a:spLocks/>
          </p:cNvSpPr>
          <p:nvPr/>
        </p:nvSpPr>
        <p:spPr bwMode="auto">
          <a:xfrm>
            <a:off x="6583678" y="2134456"/>
            <a:ext cx="82575" cy="110686"/>
          </a:xfrm>
          <a:custGeom>
            <a:avLst/>
            <a:gdLst>
              <a:gd name="T0" fmla="*/ 44 w 84"/>
              <a:gd name="T1" fmla="*/ 16 h 110"/>
              <a:gd name="T2" fmla="*/ 16 w 84"/>
              <a:gd name="T3" fmla="*/ 4 h 110"/>
              <a:gd name="T4" fmla="*/ 5 w 84"/>
              <a:gd name="T5" fmla="*/ 32 h 110"/>
              <a:gd name="T6" fmla="*/ 38 w 84"/>
              <a:gd name="T7" fmla="*/ 110 h 110"/>
              <a:gd name="T8" fmla="*/ 84 w 84"/>
              <a:gd name="T9" fmla="*/ 110 h 110"/>
              <a:gd name="T10" fmla="*/ 44 w 84"/>
              <a:gd name="T11" fmla="*/ 16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4" h="110">
                <a:moveTo>
                  <a:pt x="44" y="16"/>
                </a:moveTo>
                <a:cubicBezTo>
                  <a:pt x="39" y="5"/>
                  <a:pt x="27" y="0"/>
                  <a:pt x="16" y="4"/>
                </a:cubicBezTo>
                <a:cubicBezTo>
                  <a:pt x="5" y="9"/>
                  <a:pt x="0" y="21"/>
                  <a:pt x="5" y="32"/>
                </a:cubicBezTo>
                <a:cubicBezTo>
                  <a:pt x="38" y="110"/>
                  <a:pt x="38" y="110"/>
                  <a:pt x="38" y="110"/>
                </a:cubicBezTo>
                <a:cubicBezTo>
                  <a:pt x="84" y="110"/>
                  <a:pt x="84" y="110"/>
                  <a:pt x="84" y="110"/>
                </a:cubicBezTo>
                <a:lnTo>
                  <a:pt x="44" y="1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4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559081" y="2260953"/>
            <a:ext cx="168664" cy="70277"/>
          </a:xfrm>
          <a:custGeom>
            <a:avLst/>
            <a:gdLst>
              <a:gd name="T0" fmla="*/ 169 w 169"/>
              <a:gd name="T1" fmla="*/ 72 h 72"/>
              <a:gd name="T2" fmla="*/ 169 w 169"/>
              <a:gd name="T3" fmla="*/ 0 h 72"/>
              <a:gd name="T4" fmla="*/ 12 w 169"/>
              <a:gd name="T5" fmla="*/ 0 h 72"/>
              <a:gd name="T6" fmla="*/ 9 w 169"/>
              <a:gd name="T7" fmla="*/ 9 h 72"/>
              <a:gd name="T8" fmla="*/ 9 w 169"/>
              <a:gd name="T9" fmla="*/ 35 h 72"/>
              <a:gd name="T10" fmla="*/ 2 w 169"/>
              <a:gd name="T11" fmla="*/ 56 h 72"/>
              <a:gd name="T12" fmla="*/ 0 w 169"/>
              <a:gd name="T13" fmla="*/ 61 h 72"/>
              <a:gd name="T14" fmla="*/ 2 w 169"/>
              <a:gd name="T15" fmla="*/ 72 h 72"/>
              <a:gd name="T16" fmla="*/ 169 w 169"/>
              <a:gd name="T17" fmla="*/ 72 h 72"/>
              <a:gd name="T18" fmla="*/ 139 w 169"/>
              <a:gd name="T19" fmla="*/ 11 h 72"/>
              <a:gd name="T20" fmla="*/ 139 w 169"/>
              <a:gd name="T21" fmla="*/ 32 h 72"/>
              <a:gd name="T22" fmla="*/ 127 w 169"/>
              <a:gd name="T23" fmla="*/ 32 h 72"/>
              <a:gd name="T24" fmla="*/ 127 w 169"/>
              <a:gd name="T25" fmla="*/ 11 h 72"/>
              <a:gd name="T26" fmla="*/ 139 w 169"/>
              <a:gd name="T27" fmla="*/ 11 h 72"/>
              <a:gd name="T28" fmla="*/ 31 w 169"/>
              <a:gd name="T29" fmla="*/ 49 h 72"/>
              <a:gd name="T30" fmla="*/ 19 w 169"/>
              <a:gd name="T31" fmla="*/ 49 h 72"/>
              <a:gd name="T32" fmla="*/ 19 w 169"/>
              <a:gd name="T33" fmla="*/ 11 h 72"/>
              <a:gd name="T34" fmla="*/ 31 w 169"/>
              <a:gd name="T35" fmla="*/ 11 h 72"/>
              <a:gd name="T36" fmla="*/ 31 w 169"/>
              <a:gd name="T37" fmla="*/ 49 h 72"/>
              <a:gd name="T38" fmla="*/ 67 w 169"/>
              <a:gd name="T39" fmla="*/ 32 h 72"/>
              <a:gd name="T40" fmla="*/ 55 w 169"/>
              <a:gd name="T41" fmla="*/ 32 h 72"/>
              <a:gd name="T42" fmla="*/ 55 w 169"/>
              <a:gd name="T43" fmla="*/ 11 h 72"/>
              <a:gd name="T44" fmla="*/ 67 w 169"/>
              <a:gd name="T45" fmla="*/ 11 h 72"/>
              <a:gd name="T46" fmla="*/ 67 w 169"/>
              <a:gd name="T47" fmla="*/ 32 h 72"/>
              <a:gd name="T48" fmla="*/ 103 w 169"/>
              <a:gd name="T49" fmla="*/ 49 h 72"/>
              <a:gd name="T50" fmla="*/ 91 w 169"/>
              <a:gd name="T51" fmla="*/ 49 h 72"/>
              <a:gd name="T52" fmla="*/ 91 w 169"/>
              <a:gd name="T53" fmla="*/ 11 h 72"/>
              <a:gd name="T54" fmla="*/ 103 w 169"/>
              <a:gd name="T55" fmla="*/ 11 h 72"/>
              <a:gd name="T56" fmla="*/ 103 w 169"/>
              <a:gd name="T57" fmla="*/ 49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69" h="72">
                <a:moveTo>
                  <a:pt x="169" y="72"/>
                </a:moveTo>
                <a:cubicBezTo>
                  <a:pt x="169" y="0"/>
                  <a:pt x="169" y="0"/>
                  <a:pt x="169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9" y="9"/>
                  <a:pt x="9" y="9"/>
                  <a:pt x="9" y="9"/>
                </a:cubicBezTo>
                <a:cubicBezTo>
                  <a:pt x="11" y="17"/>
                  <a:pt x="12" y="26"/>
                  <a:pt x="9" y="35"/>
                </a:cubicBezTo>
                <a:cubicBezTo>
                  <a:pt x="2" y="56"/>
                  <a:pt x="2" y="56"/>
                  <a:pt x="2" y="56"/>
                </a:cubicBezTo>
                <a:cubicBezTo>
                  <a:pt x="0" y="61"/>
                  <a:pt x="0" y="61"/>
                  <a:pt x="0" y="61"/>
                </a:cubicBezTo>
                <a:cubicBezTo>
                  <a:pt x="1" y="65"/>
                  <a:pt x="2" y="68"/>
                  <a:pt x="2" y="72"/>
                </a:cubicBezTo>
                <a:lnTo>
                  <a:pt x="169" y="72"/>
                </a:lnTo>
                <a:close/>
                <a:moveTo>
                  <a:pt x="139" y="11"/>
                </a:moveTo>
                <a:cubicBezTo>
                  <a:pt x="139" y="32"/>
                  <a:pt x="139" y="32"/>
                  <a:pt x="139" y="32"/>
                </a:cubicBezTo>
                <a:cubicBezTo>
                  <a:pt x="127" y="32"/>
                  <a:pt x="127" y="32"/>
                  <a:pt x="127" y="32"/>
                </a:cubicBezTo>
                <a:cubicBezTo>
                  <a:pt x="127" y="11"/>
                  <a:pt x="127" y="11"/>
                  <a:pt x="127" y="11"/>
                </a:cubicBezTo>
                <a:lnTo>
                  <a:pt x="139" y="11"/>
                </a:lnTo>
                <a:close/>
                <a:moveTo>
                  <a:pt x="31" y="49"/>
                </a:moveTo>
                <a:cubicBezTo>
                  <a:pt x="19" y="49"/>
                  <a:pt x="19" y="49"/>
                  <a:pt x="19" y="49"/>
                </a:cubicBezTo>
                <a:cubicBezTo>
                  <a:pt x="19" y="11"/>
                  <a:pt x="19" y="11"/>
                  <a:pt x="19" y="11"/>
                </a:cubicBezTo>
                <a:cubicBezTo>
                  <a:pt x="31" y="11"/>
                  <a:pt x="31" y="11"/>
                  <a:pt x="31" y="11"/>
                </a:cubicBezTo>
                <a:lnTo>
                  <a:pt x="31" y="49"/>
                </a:lnTo>
                <a:close/>
                <a:moveTo>
                  <a:pt x="67" y="32"/>
                </a:moveTo>
                <a:cubicBezTo>
                  <a:pt x="55" y="32"/>
                  <a:pt x="55" y="32"/>
                  <a:pt x="55" y="32"/>
                </a:cubicBezTo>
                <a:cubicBezTo>
                  <a:pt x="55" y="11"/>
                  <a:pt x="55" y="11"/>
                  <a:pt x="55" y="11"/>
                </a:cubicBezTo>
                <a:cubicBezTo>
                  <a:pt x="67" y="11"/>
                  <a:pt x="67" y="11"/>
                  <a:pt x="67" y="11"/>
                </a:cubicBezTo>
                <a:lnTo>
                  <a:pt x="67" y="32"/>
                </a:lnTo>
                <a:close/>
                <a:moveTo>
                  <a:pt x="103" y="49"/>
                </a:moveTo>
                <a:cubicBezTo>
                  <a:pt x="91" y="49"/>
                  <a:pt x="91" y="49"/>
                  <a:pt x="91" y="49"/>
                </a:cubicBezTo>
                <a:cubicBezTo>
                  <a:pt x="91" y="11"/>
                  <a:pt x="91" y="11"/>
                  <a:pt x="91" y="11"/>
                </a:cubicBezTo>
                <a:cubicBezTo>
                  <a:pt x="103" y="11"/>
                  <a:pt x="103" y="11"/>
                  <a:pt x="103" y="11"/>
                </a:cubicBezTo>
                <a:lnTo>
                  <a:pt x="103" y="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41" name="出自【趣你的PPT】(微信:qunideppt)：最优质的PPT资源库"/>
          <p:cNvSpPr>
            <a:spLocks/>
          </p:cNvSpPr>
          <p:nvPr/>
        </p:nvSpPr>
        <p:spPr bwMode="auto">
          <a:xfrm>
            <a:off x="6444882" y="2303120"/>
            <a:ext cx="110686" cy="114199"/>
          </a:xfrm>
          <a:custGeom>
            <a:avLst/>
            <a:gdLst>
              <a:gd name="T0" fmla="*/ 94 w 110"/>
              <a:gd name="T1" fmla="*/ 18 h 114"/>
              <a:gd name="T2" fmla="*/ 95 w 110"/>
              <a:gd name="T3" fmla="*/ 17 h 114"/>
              <a:gd name="T4" fmla="*/ 63 w 110"/>
              <a:gd name="T5" fmla="*/ 0 h 114"/>
              <a:gd name="T6" fmla="*/ 55 w 110"/>
              <a:gd name="T7" fmla="*/ 0 h 114"/>
              <a:gd name="T8" fmla="*/ 24 w 110"/>
              <a:gd name="T9" fmla="*/ 53 h 114"/>
              <a:gd name="T10" fmla="*/ 2 w 110"/>
              <a:gd name="T11" fmla="*/ 98 h 114"/>
              <a:gd name="T12" fmla="*/ 32 w 110"/>
              <a:gd name="T13" fmla="*/ 112 h 114"/>
              <a:gd name="T14" fmla="*/ 42 w 110"/>
              <a:gd name="T15" fmla="*/ 109 h 114"/>
              <a:gd name="T16" fmla="*/ 94 w 110"/>
              <a:gd name="T17" fmla="*/ 18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" h="114">
                <a:moveTo>
                  <a:pt x="94" y="18"/>
                </a:moveTo>
                <a:cubicBezTo>
                  <a:pt x="95" y="17"/>
                  <a:pt x="95" y="17"/>
                  <a:pt x="95" y="17"/>
                </a:cubicBezTo>
                <a:cubicBezTo>
                  <a:pt x="86" y="5"/>
                  <a:pt x="74" y="1"/>
                  <a:pt x="63" y="0"/>
                </a:cubicBezTo>
                <a:cubicBezTo>
                  <a:pt x="60" y="0"/>
                  <a:pt x="57" y="0"/>
                  <a:pt x="55" y="0"/>
                </a:cubicBezTo>
                <a:cubicBezTo>
                  <a:pt x="47" y="4"/>
                  <a:pt x="16" y="25"/>
                  <a:pt x="24" y="53"/>
                </a:cubicBezTo>
                <a:cubicBezTo>
                  <a:pt x="35" y="91"/>
                  <a:pt x="8" y="95"/>
                  <a:pt x="2" y="98"/>
                </a:cubicBezTo>
                <a:cubicBezTo>
                  <a:pt x="0" y="99"/>
                  <a:pt x="11" y="114"/>
                  <a:pt x="32" y="112"/>
                </a:cubicBezTo>
                <a:cubicBezTo>
                  <a:pt x="35" y="111"/>
                  <a:pt x="38" y="110"/>
                  <a:pt x="42" y="109"/>
                </a:cubicBezTo>
                <a:cubicBezTo>
                  <a:pt x="69" y="99"/>
                  <a:pt x="110" y="63"/>
                  <a:pt x="94" y="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42" name="出自【趣你的PPT】(微信:qunideppt)：最优质的PPT资源库"/>
          <p:cNvSpPr>
            <a:spLocks/>
          </p:cNvSpPr>
          <p:nvPr/>
        </p:nvSpPr>
        <p:spPr bwMode="auto">
          <a:xfrm>
            <a:off x="6504617" y="2136214"/>
            <a:ext cx="84332" cy="173935"/>
          </a:xfrm>
          <a:custGeom>
            <a:avLst/>
            <a:gdLst>
              <a:gd name="T0" fmla="*/ 18 w 84"/>
              <a:gd name="T1" fmla="*/ 126 h 174"/>
              <a:gd name="T2" fmla="*/ 5 w 84"/>
              <a:gd name="T3" fmla="*/ 140 h 174"/>
              <a:gd name="T4" fmla="*/ 0 w 84"/>
              <a:gd name="T5" fmla="*/ 157 h 174"/>
              <a:gd name="T6" fmla="*/ 5 w 84"/>
              <a:gd name="T7" fmla="*/ 158 h 174"/>
              <a:gd name="T8" fmla="*/ 39 w 84"/>
              <a:gd name="T9" fmla="*/ 174 h 174"/>
              <a:gd name="T10" fmla="*/ 46 w 84"/>
              <a:gd name="T11" fmla="*/ 153 h 174"/>
              <a:gd name="T12" fmla="*/ 43 w 84"/>
              <a:gd name="T13" fmla="*/ 134 h 174"/>
              <a:gd name="T14" fmla="*/ 82 w 84"/>
              <a:gd name="T15" fmla="*/ 17 h 174"/>
              <a:gd name="T16" fmla="*/ 73 w 84"/>
              <a:gd name="T17" fmla="*/ 1 h 174"/>
              <a:gd name="T18" fmla="*/ 68 w 84"/>
              <a:gd name="T19" fmla="*/ 0 h 174"/>
              <a:gd name="T20" fmla="*/ 57 w 84"/>
              <a:gd name="T21" fmla="*/ 9 h 174"/>
              <a:gd name="T22" fmla="*/ 18 w 84"/>
              <a:gd name="T23" fmla="*/ 126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4" h="174">
                <a:moveTo>
                  <a:pt x="18" y="126"/>
                </a:moveTo>
                <a:cubicBezTo>
                  <a:pt x="13" y="128"/>
                  <a:pt x="8" y="133"/>
                  <a:pt x="5" y="140"/>
                </a:cubicBezTo>
                <a:cubicBezTo>
                  <a:pt x="0" y="157"/>
                  <a:pt x="0" y="157"/>
                  <a:pt x="0" y="157"/>
                </a:cubicBezTo>
                <a:cubicBezTo>
                  <a:pt x="1" y="157"/>
                  <a:pt x="3" y="158"/>
                  <a:pt x="5" y="158"/>
                </a:cubicBezTo>
                <a:cubicBezTo>
                  <a:pt x="16" y="158"/>
                  <a:pt x="29" y="163"/>
                  <a:pt x="39" y="174"/>
                </a:cubicBezTo>
                <a:cubicBezTo>
                  <a:pt x="46" y="153"/>
                  <a:pt x="46" y="153"/>
                  <a:pt x="46" y="153"/>
                </a:cubicBezTo>
                <a:cubicBezTo>
                  <a:pt x="48" y="146"/>
                  <a:pt x="47" y="140"/>
                  <a:pt x="43" y="134"/>
                </a:cubicBezTo>
                <a:cubicBezTo>
                  <a:pt x="82" y="17"/>
                  <a:pt x="82" y="17"/>
                  <a:pt x="82" y="17"/>
                </a:cubicBezTo>
                <a:cubicBezTo>
                  <a:pt x="84" y="10"/>
                  <a:pt x="80" y="3"/>
                  <a:pt x="73" y="1"/>
                </a:cubicBezTo>
                <a:cubicBezTo>
                  <a:pt x="72" y="0"/>
                  <a:pt x="70" y="0"/>
                  <a:pt x="68" y="0"/>
                </a:cubicBezTo>
                <a:cubicBezTo>
                  <a:pt x="63" y="1"/>
                  <a:pt x="59" y="4"/>
                  <a:pt x="57" y="9"/>
                </a:cubicBezTo>
                <a:lnTo>
                  <a:pt x="18" y="1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4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586876" y="2134456"/>
            <a:ext cx="288135" cy="286378"/>
          </a:xfrm>
          <a:custGeom>
            <a:avLst/>
            <a:gdLst>
              <a:gd name="T0" fmla="*/ 164 w 164"/>
              <a:gd name="T1" fmla="*/ 0 h 163"/>
              <a:gd name="T2" fmla="*/ 164 w 164"/>
              <a:gd name="T3" fmla="*/ 0 h 163"/>
              <a:gd name="T4" fmla="*/ 0 w 164"/>
              <a:gd name="T5" fmla="*/ 163 h 163"/>
              <a:gd name="T6" fmla="*/ 0 w 164"/>
              <a:gd name="T7" fmla="*/ 163 h 163"/>
              <a:gd name="T8" fmla="*/ 164 w 164"/>
              <a:gd name="T9" fmla="*/ 163 h 163"/>
              <a:gd name="T10" fmla="*/ 164 w 164"/>
              <a:gd name="T11" fmla="*/ 0 h 163"/>
              <a:gd name="T12" fmla="*/ 129 w 164"/>
              <a:gd name="T13" fmla="*/ 42 h 163"/>
              <a:gd name="T14" fmla="*/ 137 w 164"/>
              <a:gd name="T15" fmla="*/ 50 h 163"/>
              <a:gd name="T16" fmla="*/ 132 w 164"/>
              <a:gd name="T17" fmla="*/ 55 h 163"/>
              <a:gd name="T18" fmla="*/ 125 w 164"/>
              <a:gd name="T19" fmla="*/ 47 h 163"/>
              <a:gd name="T20" fmla="*/ 129 w 164"/>
              <a:gd name="T21" fmla="*/ 42 h 163"/>
              <a:gd name="T22" fmla="*/ 115 w 164"/>
              <a:gd name="T23" fmla="*/ 56 h 163"/>
              <a:gd name="T24" fmla="*/ 130 w 164"/>
              <a:gd name="T25" fmla="*/ 71 h 163"/>
              <a:gd name="T26" fmla="*/ 125 w 164"/>
              <a:gd name="T27" fmla="*/ 75 h 163"/>
              <a:gd name="T28" fmla="*/ 111 w 164"/>
              <a:gd name="T29" fmla="*/ 60 h 163"/>
              <a:gd name="T30" fmla="*/ 115 w 164"/>
              <a:gd name="T31" fmla="*/ 56 h 163"/>
              <a:gd name="T32" fmla="*/ 102 w 164"/>
              <a:gd name="T33" fmla="*/ 69 h 163"/>
              <a:gd name="T34" fmla="*/ 110 w 164"/>
              <a:gd name="T35" fmla="*/ 77 h 163"/>
              <a:gd name="T36" fmla="*/ 105 w 164"/>
              <a:gd name="T37" fmla="*/ 82 h 163"/>
              <a:gd name="T38" fmla="*/ 97 w 164"/>
              <a:gd name="T39" fmla="*/ 74 h 163"/>
              <a:gd name="T40" fmla="*/ 102 w 164"/>
              <a:gd name="T41" fmla="*/ 69 h 163"/>
              <a:gd name="T42" fmla="*/ 88 w 164"/>
              <a:gd name="T43" fmla="*/ 83 h 163"/>
              <a:gd name="T44" fmla="*/ 102 w 164"/>
              <a:gd name="T45" fmla="*/ 98 h 163"/>
              <a:gd name="T46" fmla="*/ 98 w 164"/>
              <a:gd name="T47" fmla="*/ 102 h 163"/>
              <a:gd name="T48" fmla="*/ 84 w 164"/>
              <a:gd name="T49" fmla="*/ 88 h 163"/>
              <a:gd name="T50" fmla="*/ 88 w 164"/>
              <a:gd name="T51" fmla="*/ 83 h 163"/>
              <a:gd name="T52" fmla="*/ 75 w 164"/>
              <a:gd name="T53" fmla="*/ 97 h 163"/>
              <a:gd name="T54" fmla="*/ 83 w 164"/>
              <a:gd name="T55" fmla="*/ 105 h 163"/>
              <a:gd name="T56" fmla="*/ 78 w 164"/>
              <a:gd name="T57" fmla="*/ 109 h 163"/>
              <a:gd name="T58" fmla="*/ 70 w 164"/>
              <a:gd name="T59" fmla="*/ 101 h 163"/>
              <a:gd name="T60" fmla="*/ 75 w 164"/>
              <a:gd name="T61" fmla="*/ 97 h 163"/>
              <a:gd name="T62" fmla="*/ 61 w 164"/>
              <a:gd name="T63" fmla="*/ 110 h 163"/>
              <a:gd name="T64" fmla="*/ 75 w 164"/>
              <a:gd name="T65" fmla="*/ 125 h 163"/>
              <a:gd name="T66" fmla="*/ 71 w 164"/>
              <a:gd name="T67" fmla="*/ 129 h 163"/>
              <a:gd name="T68" fmla="*/ 56 w 164"/>
              <a:gd name="T69" fmla="*/ 115 h 163"/>
              <a:gd name="T70" fmla="*/ 61 w 164"/>
              <a:gd name="T71" fmla="*/ 110 h 163"/>
              <a:gd name="T72" fmla="*/ 51 w 164"/>
              <a:gd name="T73" fmla="*/ 136 h 163"/>
              <a:gd name="T74" fmla="*/ 43 w 164"/>
              <a:gd name="T75" fmla="*/ 128 h 163"/>
              <a:gd name="T76" fmla="*/ 47 w 164"/>
              <a:gd name="T77" fmla="*/ 124 h 163"/>
              <a:gd name="T78" fmla="*/ 55 w 164"/>
              <a:gd name="T79" fmla="*/ 132 h 163"/>
              <a:gd name="T80" fmla="*/ 51 w 164"/>
              <a:gd name="T81" fmla="*/ 136 h 163"/>
              <a:gd name="T82" fmla="*/ 136 w 164"/>
              <a:gd name="T83" fmla="*/ 136 h 163"/>
              <a:gd name="T84" fmla="*/ 82 w 164"/>
              <a:gd name="T85" fmla="*/ 136 h 163"/>
              <a:gd name="T86" fmla="*/ 136 w 164"/>
              <a:gd name="T87" fmla="*/ 81 h 163"/>
              <a:gd name="T88" fmla="*/ 136 w 164"/>
              <a:gd name="T89" fmla="*/ 136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64" h="163">
                <a:moveTo>
                  <a:pt x="164" y="0"/>
                </a:moveTo>
                <a:lnTo>
                  <a:pt x="164" y="0"/>
                </a:lnTo>
                <a:lnTo>
                  <a:pt x="0" y="163"/>
                </a:lnTo>
                <a:lnTo>
                  <a:pt x="0" y="163"/>
                </a:lnTo>
                <a:lnTo>
                  <a:pt x="164" y="163"/>
                </a:lnTo>
                <a:lnTo>
                  <a:pt x="164" y="0"/>
                </a:lnTo>
                <a:close/>
                <a:moveTo>
                  <a:pt x="129" y="42"/>
                </a:moveTo>
                <a:lnTo>
                  <a:pt x="137" y="50"/>
                </a:lnTo>
                <a:lnTo>
                  <a:pt x="132" y="55"/>
                </a:lnTo>
                <a:lnTo>
                  <a:pt x="125" y="47"/>
                </a:lnTo>
                <a:lnTo>
                  <a:pt x="129" y="42"/>
                </a:lnTo>
                <a:close/>
                <a:moveTo>
                  <a:pt x="115" y="56"/>
                </a:moveTo>
                <a:lnTo>
                  <a:pt x="130" y="71"/>
                </a:lnTo>
                <a:lnTo>
                  <a:pt x="125" y="75"/>
                </a:lnTo>
                <a:lnTo>
                  <a:pt x="111" y="60"/>
                </a:lnTo>
                <a:lnTo>
                  <a:pt x="115" y="56"/>
                </a:lnTo>
                <a:close/>
                <a:moveTo>
                  <a:pt x="102" y="69"/>
                </a:moveTo>
                <a:lnTo>
                  <a:pt x="110" y="77"/>
                </a:lnTo>
                <a:lnTo>
                  <a:pt x="105" y="82"/>
                </a:lnTo>
                <a:lnTo>
                  <a:pt x="97" y="74"/>
                </a:lnTo>
                <a:lnTo>
                  <a:pt x="102" y="69"/>
                </a:lnTo>
                <a:close/>
                <a:moveTo>
                  <a:pt x="88" y="83"/>
                </a:moveTo>
                <a:lnTo>
                  <a:pt x="102" y="98"/>
                </a:lnTo>
                <a:lnTo>
                  <a:pt x="98" y="102"/>
                </a:lnTo>
                <a:lnTo>
                  <a:pt x="84" y="88"/>
                </a:lnTo>
                <a:lnTo>
                  <a:pt x="88" y="83"/>
                </a:lnTo>
                <a:close/>
                <a:moveTo>
                  <a:pt x="75" y="97"/>
                </a:moveTo>
                <a:lnTo>
                  <a:pt x="83" y="105"/>
                </a:lnTo>
                <a:lnTo>
                  <a:pt x="78" y="109"/>
                </a:lnTo>
                <a:lnTo>
                  <a:pt x="70" y="101"/>
                </a:lnTo>
                <a:lnTo>
                  <a:pt x="75" y="97"/>
                </a:lnTo>
                <a:close/>
                <a:moveTo>
                  <a:pt x="61" y="110"/>
                </a:moveTo>
                <a:lnTo>
                  <a:pt x="75" y="125"/>
                </a:lnTo>
                <a:lnTo>
                  <a:pt x="71" y="129"/>
                </a:lnTo>
                <a:lnTo>
                  <a:pt x="56" y="115"/>
                </a:lnTo>
                <a:lnTo>
                  <a:pt x="61" y="110"/>
                </a:lnTo>
                <a:close/>
                <a:moveTo>
                  <a:pt x="51" y="136"/>
                </a:moveTo>
                <a:lnTo>
                  <a:pt x="43" y="128"/>
                </a:lnTo>
                <a:lnTo>
                  <a:pt x="47" y="124"/>
                </a:lnTo>
                <a:lnTo>
                  <a:pt x="55" y="132"/>
                </a:lnTo>
                <a:lnTo>
                  <a:pt x="51" y="136"/>
                </a:lnTo>
                <a:close/>
                <a:moveTo>
                  <a:pt x="136" y="136"/>
                </a:moveTo>
                <a:lnTo>
                  <a:pt x="82" y="136"/>
                </a:lnTo>
                <a:lnTo>
                  <a:pt x="136" y="81"/>
                </a:lnTo>
                <a:lnTo>
                  <a:pt x="136" y="1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4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868614" y="5003499"/>
            <a:ext cx="284620" cy="286378"/>
          </a:xfrm>
          <a:custGeom>
            <a:avLst/>
            <a:gdLst>
              <a:gd name="T0" fmla="*/ 0 w 162"/>
              <a:gd name="T1" fmla="*/ 0 h 163"/>
              <a:gd name="T2" fmla="*/ 0 w 162"/>
              <a:gd name="T3" fmla="*/ 163 h 163"/>
              <a:gd name="T4" fmla="*/ 162 w 162"/>
              <a:gd name="T5" fmla="*/ 163 h 163"/>
              <a:gd name="T6" fmla="*/ 162 w 162"/>
              <a:gd name="T7" fmla="*/ 0 h 163"/>
              <a:gd name="T8" fmla="*/ 0 w 162"/>
              <a:gd name="T9" fmla="*/ 0 h 163"/>
              <a:gd name="T10" fmla="*/ 13 w 162"/>
              <a:gd name="T11" fmla="*/ 13 h 163"/>
              <a:gd name="T12" fmla="*/ 149 w 162"/>
              <a:gd name="T13" fmla="*/ 13 h 163"/>
              <a:gd name="T14" fmla="*/ 149 w 162"/>
              <a:gd name="T15" fmla="*/ 104 h 163"/>
              <a:gd name="T16" fmla="*/ 104 w 162"/>
              <a:gd name="T17" fmla="*/ 149 h 163"/>
              <a:gd name="T18" fmla="*/ 13 w 162"/>
              <a:gd name="T19" fmla="*/ 149 h 163"/>
              <a:gd name="T20" fmla="*/ 13 w 162"/>
              <a:gd name="T21" fmla="*/ 13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62" h="163">
                <a:moveTo>
                  <a:pt x="0" y="0"/>
                </a:moveTo>
                <a:lnTo>
                  <a:pt x="0" y="163"/>
                </a:lnTo>
                <a:lnTo>
                  <a:pt x="162" y="163"/>
                </a:lnTo>
                <a:lnTo>
                  <a:pt x="162" y="0"/>
                </a:lnTo>
                <a:lnTo>
                  <a:pt x="0" y="0"/>
                </a:lnTo>
                <a:close/>
                <a:moveTo>
                  <a:pt x="13" y="13"/>
                </a:moveTo>
                <a:lnTo>
                  <a:pt x="149" y="13"/>
                </a:lnTo>
                <a:lnTo>
                  <a:pt x="149" y="104"/>
                </a:lnTo>
                <a:lnTo>
                  <a:pt x="104" y="149"/>
                </a:lnTo>
                <a:lnTo>
                  <a:pt x="13" y="149"/>
                </a:lnTo>
                <a:lnTo>
                  <a:pt x="13" y="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4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926591" y="5075533"/>
            <a:ext cx="166908" cy="19326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4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926591" y="5133511"/>
            <a:ext cx="166908" cy="19326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4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926591" y="5193246"/>
            <a:ext cx="100145" cy="19326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4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906320" y="2299606"/>
            <a:ext cx="117714" cy="121228"/>
          </a:xfrm>
          <a:custGeom>
            <a:avLst/>
            <a:gdLst>
              <a:gd name="T0" fmla="*/ 0 w 119"/>
              <a:gd name="T1" fmla="*/ 40 h 121"/>
              <a:gd name="T2" fmla="*/ 46 w 119"/>
              <a:gd name="T3" fmla="*/ 85 h 121"/>
              <a:gd name="T4" fmla="*/ 70 w 119"/>
              <a:gd name="T5" fmla="*/ 118 h 121"/>
              <a:gd name="T6" fmla="*/ 83 w 119"/>
              <a:gd name="T7" fmla="*/ 121 h 121"/>
              <a:gd name="T8" fmla="*/ 119 w 119"/>
              <a:gd name="T9" fmla="*/ 85 h 121"/>
              <a:gd name="T10" fmla="*/ 116 w 119"/>
              <a:gd name="T11" fmla="*/ 72 h 121"/>
              <a:gd name="T12" fmla="*/ 83 w 119"/>
              <a:gd name="T13" fmla="*/ 48 h 121"/>
              <a:gd name="T14" fmla="*/ 35 w 119"/>
              <a:gd name="T15" fmla="*/ 0 h 121"/>
              <a:gd name="T16" fmla="*/ 1 w 119"/>
              <a:gd name="T17" fmla="*/ 34 h 121"/>
              <a:gd name="T18" fmla="*/ 0 w 119"/>
              <a:gd name="T19" fmla="*/ 40 h 121"/>
              <a:gd name="T20" fmla="*/ 80 w 119"/>
              <a:gd name="T21" fmla="*/ 67 h 121"/>
              <a:gd name="T22" fmla="*/ 95 w 119"/>
              <a:gd name="T23" fmla="*/ 82 h 121"/>
              <a:gd name="T24" fmla="*/ 80 w 119"/>
              <a:gd name="T25" fmla="*/ 97 h 121"/>
              <a:gd name="T26" fmla="*/ 65 w 119"/>
              <a:gd name="T27" fmla="*/ 82 h 121"/>
              <a:gd name="T28" fmla="*/ 80 w 119"/>
              <a:gd name="T29" fmla="*/ 67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9" h="121">
                <a:moveTo>
                  <a:pt x="0" y="40"/>
                </a:moveTo>
                <a:cubicBezTo>
                  <a:pt x="46" y="85"/>
                  <a:pt x="46" y="85"/>
                  <a:pt x="46" y="85"/>
                </a:cubicBezTo>
                <a:cubicBezTo>
                  <a:pt x="70" y="118"/>
                  <a:pt x="70" y="118"/>
                  <a:pt x="70" y="118"/>
                </a:cubicBezTo>
                <a:cubicBezTo>
                  <a:pt x="83" y="121"/>
                  <a:pt x="83" y="121"/>
                  <a:pt x="83" y="121"/>
                </a:cubicBezTo>
                <a:cubicBezTo>
                  <a:pt x="119" y="85"/>
                  <a:pt x="119" y="85"/>
                  <a:pt x="119" y="85"/>
                </a:cubicBezTo>
                <a:cubicBezTo>
                  <a:pt x="116" y="72"/>
                  <a:pt x="116" y="72"/>
                  <a:pt x="116" y="72"/>
                </a:cubicBezTo>
                <a:cubicBezTo>
                  <a:pt x="83" y="48"/>
                  <a:pt x="83" y="48"/>
                  <a:pt x="83" y="48"/>
                </a:cubicBezTo>
                <a:cubicBezTo>
                  <a:pt x="35" y="0"/>
                  <a:pt x="35" y="0"/>
                  <a:pt x="35" y="0"/>
                </a:cubicBezTo>
                <a:cubicBezTo>
                  <a:pt x="1" y="34"/>
                  <a:pt x="1" y="34"/>
                  <a:pt x="1" y="34"/>
                </a:cubicBezTo>
                <a:cubicBezTo>
                  <a:pt x="1" y="36"/>
                  <a:pt x="1" y="38"/>
                  <a:pt x="0" y="40"/>
                </a:cubicBezTo>
                <a:close/>
                <a:moveTo>
                  <a:pt x="80" y="67"/>
                </a:moveTo>
                <a:cubicBezTo>
                  <a:pt x="88" y="67"/>
                  <a:pt x="95" y="73"/>
                  <a:pt x="95" y="82"/>
                </a:cubicBezTo>
                <a:cubicBezTo>
                  <a:pt x="95" y="90"/>
                  <a:pt x="88" y="97"/>
                  <a:pt x="80" y="97"/>
                </a:cubicBezTo>
                <a:cubicBezTo>
                  <a:pt x="71" y="97"/>
                  <a:pt x="65" y="90"/>
                  <a:pt x="65" y="82"/>
                </a:cubicBezTo>
                <a:cubicBezTo>
                  <a:pt x="65" y="73"/>
                  <a:pt x="71" y="67"/>
                  <a:pt x="80" y="6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50" name="出自【趣你的PPT】(微信:qunideppt)：最优质的PPT资源库"/>
          <p:cNvSpPr>
            <a:spLocks/>
          </p:cNvSpPr>
          <p:nvPr/>
        </p:nvSpPr>
        <p:spPr bwMode="auto">
          <a:xfrm>
            <a:off x="8735900" y="2132699"/>
            <a:ext cx="151095" cy="149339"/>
          </a:xfrm>
          <a:custGeom>
            <a:avLst/>
            <a:gdLst>
              <a:gd name="T0" fmla="*/ 151 w 151"/>
              <a:gd name="T1" fmla="*/ 114 h 149"/>
              <a:gd name="T2" fmla="*/ 124 w 151"/>
              <a:gd name="T3" fmla="*/ 87 h 149"/>
              <a:gd name="T4" fmla="*/ 130 w 151"/>
              <a:gd name="T5" fmla="*/ 67 h 149"/>
              <a:gd name="T6" fmla="*/ 62 w 151"/>
              <a:gd name="T7" fmla="*/ 0 h 149"/>
              <a:gd name="T8" fmla="*/ 56 w 151"/>
              <a:gd name="T9" fmla="*/ 6 h 149"/>
              <a:gd name="T10" fmla="*/ 82 w 151"/>
              <a:gd name="T11" fmla="*/ 46 h 149"/>
              <a:gd name="T12" fmla="*/ 46 w 151"/>
              <a:gd name="T13" fmla="*/ 81 h 149"/>
              <a:gd name="T14" fmla="*/ 6 w 151"/>
              <a:gd name="T15" fmla="*/ 56 h 149"/>
              <a:gd name="T16" fmla="*/ 0 w 151"/>
              <a:gd name="T17" fmla="*/ 62 h 149"/>
              <a:gd name="T18" fmla="*/ 67 w 151"/>
              <a:gd name="T19" fmla="*/ 130 h 149"/>
              <a:gd name="T20" fmla="*/ 87 w 151"/>
              <a:gd name="T21" fmla="*/ 124 h 149"/>
              <a:gd name="T22" fmla="*/ 111 w 151"/>
              <a:gd name="T23" fmla="*/ 149 h 149"/>
              <a:gd name="T24" fmla="*/ 117 w 151"/>
              <a:gd name="T25" fmla="*/ 148 h 149"/>
              <a:gd name="T26" fmla="*/ 151 w 151"/>
              <a:gd name="T27" fmla="*/ 114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1" h="149">
                <a:moveTo>
                  <a:pt x="151" y="114"/>
                </a:moveTo>
                <a:cubicBezTo>
                  <a:pt x="124" y="87"/>
                  <a:pt x="124" y="87"/>
                  <a:pt x="124" y="87"/>
                </a:cubicBezTo>
                <a:cubicBezTo>
                  <a:pt x="128" y="80"/>
                  <a:pt x="130" y="74"/>
                  <a:pt x="130" y="67"/>
                </a:cubicBezTo>
                <a:cubicBezTo>
                  <a:pt x="130" y="33"/>
                  <a:pt x="97" y="0"/>
                  <a:pt x="62" y="0"/>
                </a:cubicBezTo>
                <a:cubicBezTo>
                  <a:pt x="62" y="0"/>
                  <a:pt x="58" y="4"/>
                  <a:pt x="56" y="6"/>
                </a:cubicBezTo>
                <a:cubicBezTo>
                  <a:pt x="84" y="34"/>
                  <a:pt x="82" y="29"/>
                  <a:pt x="82" y="46"/>
                </a:cubicBezTo>
                <a:cubicBezTo>
                  <a:pt x="82" y="60"/>
                  <a:pt x="60" y="81"/>
                  <a:pt x="46" y="81"/>
                </a:cubicBezTo>
                <a:cubicBezTo>
                  <a:pt x="29" y="81"/>
                  <a:pt x="34" y="84"/>
                  <a:pt x="6" y="56"/>
                </a:cubicBezTo>
                <a:cubicBezTo>
                  <a:pt x="4" y="58"/>
                  <a:pt x="0" y="62"/>
                  <a:pt x="0" y="62"/>
                </a:cubicBezTo>
                <a:cubicBezTo>
                  <a:pt x="1" y="97"/>
                  <a:pt x="33" y="130"/>
                  <a:pt x="67" y="130"/>
                </a:cubicBezTo>
                <a:cubicBezTo>
                  <a:pt x="74" y="130"/>
                  <a:pt x="80" y="128"/>
                  <a:pt x="87" y="124"/>
                </a:cubicBezTo>
                <a:cubicBezTo>
                  <a:pt x="111" y="149"/>
                  <a:pt x="111" y="149"/>
                  <a:pt x="111" y="149"/>
                </a:cubicBezTo>
                <a:cubicBezTo>
                  <a:pt x="113" y="148"/>
                  <a:pt x="115" y="148"/>
                  <a:pt x="117" y="148"/>
                </a:cubicBezTo>
                <a:lnTo>
                  <a:pt x="151" y="11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51" name="出自【趣你的PPT】(微信:qunideppt)：最优质的PPT资源库"/>
          <p:cNvSpPr>
            <a:spLocks/>
          </p:cNvSpPr>
          <p:nvPr/>
        </p:nvSpPr>
        <p:spPr bwMode="auto">
          <a:xfrm>
            <a:off x="8755226" y="2132699"/>
            <a:ext cx="284620" cy="288135"/>
          </a:xfrm>
          <a:custGeom>
            <a:avLst/>
            <a:gdLst>
              <a:gd name="T0" fmla="*/ 240 w 285"/>
              <a:gd name="T1" fmla="*/ 172 h 289"/>
              <a:gd name="T2" fmla="*/ 259 w 285"/>
              <a:gd name="T3" fmla="*/ 190 h 289"/>
              <a:gd name="T4" fmla="*/ 254 w 285"/>
              <a:gd name="T5" fmla="*/ 86 h 289"/>
              <a:gd name="T6" fmla="*/ 213 w 285"/>
              <a:gd name="T7" fmla="*/ 45 h 289"/>
              <a:gd name="T8" fmla="*/ 200 w 285"/>
              <a:gd name="T9" fmla="*/ 42 h 289"/>
              <a:gd name="T10" fmla="*/ 191 w 285"/>
              <a:gd name="T11" fmla="*/ 26 h 289"/>
              <a:gd name="T12" fmla="*/ 178 w 285"/>
              <a:gd name="T13" fmla="*/ 9 h 289"/>
              <a:gd name="T14" fmla="*/ 177 w 285"/>
              <a:gd name="T15" fmla="*/ 7 h 289"/>
              <a:gd name="T16" fmla="*/ 167 w 285"/>
              <a:gd name="T17" fmla="*/ 0 h 289"/>
              <a:gd name="T18" fmla="*/ 159 w 285"/>
              <a:gd name="T19" fmla="*/ 6 h 289"/>
              <a:gd name="T20" fmla="*/ 133 w 285"/>
              <a:gd name="T21" fmla="*/ 31 h 289"/>
              <a:gd name="T22" fmla="*/ 134 w 285"/>
              <a:gd name="T23" fmla="*/ 49 h 289"/>
              <a:gd name="T24" fmla="*/ 136 w 285"/>
              <a:gd name="T25" fmla="*/ 51 h 289"/>
              <a:gd name="T26" fmla="*/ 155 w 285"/>
              <a:gd name="T27" fmla="*/ 64 h 289"/>
              <a:gd name="T28" fmla="*/ 156 w 285"/>
              <a:gd name="T29" fmla="*/ 64 h 289"/>
              <a:gd name="T30" fmla="*/ 177 w 285"/>
              <a:gd name="T31" fmla="*/ 77 h 289"/>
              <a:gd name="T32" fmla="*/ 171 w 285"/>
              <a:gd name="T33" fmla="*/ 102 h 289"/>
              <a:gd name="T34" fmla="*/ 104 w 285"/>
              <a:gd name="T35" fmla="*/ 169 h 289"/>
              <a:gd name="T36" fmla="*/ 98 w 285"/>
              <a:gd name="T37" fmla="*/ 168 h 289"/>
              <a:gd name="T38" fmla="*/ 88 w 285"/>
              <a:gd name="T39" fmla="*/ 172 h 289"/>
              <a:gd name="T40" fmla="*/ 86 w 285"/>
              <a:gd name="T41" fmla="*/ 174 h 289"/>
              <a:gd name="T42" fmla="*/ 16 w 285"/>
              <a:gd name="T43" fmla="*/ 244 h 289"/>
              <a:gd name="T44" fmla="*/ 14 w 285"/>
              <a:gd name="T45" fmla="*/ 246 h 289"/>
              <a:gd name="T46" fmla="*/ 43 w 285"/>
              <a:gd name="T47" fmla="*/ 289 h 289"/>
              <a:gd name="T48" fmla="*/ 53 w 285"/>
              <a:gd name="T49" fmla="*/ 285 h 289"/>
              <a:gd name="T50" fmla="*/ 55 w 285"/>
              <a:gd name="T51" fmla="*/ 283 h 289"/>
              <a:gd name="T52" fmla="*/ 125 w 285"/>
              <a:gd name="T53" fmla="*/ 213 h 289"/>
              <a:gd name="T54" fmla="*/ 127 w 285"/>
              <a:gd name="T55" fmla="*/ 211 h 289"/>
              <a:gd name="T56" fmla="*/ 130 w 285"/>
              <a:gd name="T57" fmla="*/ 195 h 289"/>
              <a:gd name="T58" fmla="*/ 205 w 285"/>
              <a:gd name="T59" fmla="*/ 120 h 289"/>
              <a:gd name="T60" fmla="*/ 217 w 285"/>
              <a:gd name="T61" fmla="*/ 112 h 289"/>
              <a:gd name="T62" fmla="*/ 218 w 285"/>
              <a:gd name="T63" fmla="*/ 112 h 289"/>
              <a:gd name="T64" fmla="*/ 240 w 285"/>
              <a:gd name="T65" fmla="*/ 172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85" h="289">
                <a:moveTo>
                  <a:pt x="240" y="172"/>
                </a:moveTo>
                <a:cubicBezTo>
                  <a:pt x="259" y="190"/>
                  <a:pt x="259" y="190"/>
                  <a:pt x="259" y="190"/>
                </a:cubicBezTo>
                <a:cubicBezTo>
                  <a:pt x="259" y="190"/>
                  <a:pt x="285" y="117"/>
                  <a:pt x="254" y="86"/>
                </a:cubicBezTo>
                <a:cubicBezTo>
                  <a:pt x="242" y="74"/>
                  <a:pt x="226" y="58"/>
                  <a:pt x="213" y="45"/>
                </a:cubicBezTo>
                <a:cubicBezTo>
                  <a:pt x="210" y="42"/>
                  <a:pt x="202" y="44"/>
                  <a:pt x="200" y="42"/>
                </a:cubicBezTo>
                <a:cubicBezTo>
                  <a:pt x="194" y="34"/>
                  <a:pt x="192" y="27"/>
                  <a:pt x="191" y="26"/>
                </a:cubicBezTo>
                <a:cubicBezTo>
                  <a:pt x="190" y="20"/>
                  <a:pt x="184" y="14"/>
                  <a:pt x="178" y="9"/>
                </a:cubicBezTo>
                <a:cubicBezTo>
                  <a:pt x="177" y="7"/>
                  <a:pt x="177" y="7"/>
                  <a:pt x="177" y="7"/>
                </a:cubicBezTo>
                <a:cubicBezTo>
                  <a:pt x="172" y="2"/>
                  <a:pt x="170" y="0"/>
                  <a:pt x="167" y="0"/>
                </a:cubicBezTo>
                <a:cubicBezTo>
                  <a:pt x="165" y="0"/>
                  <a:pt x="163" y="2"/>
                  <a:pt x="159" y="6"/>
                </a:cubicBezTo>
                <a:cubicBezTo>
                  <a:pt x="133" y="31"/>
                  <a:pt x="133" y="31"/>
                  <a:pt x="133" y="31"/>
                </a:cubicBezTo>
                <a:cubicBezTo>
                  <a:pt x="124" y="40"/>
                  <a:pt x="126" y="41"/>
                  <a:pt x="134" y="49"/>
                </a:cubicBezTo>
                <a:cubicBezTo>
                  <a:pt x="136" y="51"/>
                  <a:pt x="136" y="51"/>
                  <a:pt x="136" y="51"/>
                </a:cubicBezTo>
                <a:cubicBezTo>
                  <a:pt x="142" y="57"/>
                  <a:pt x="149" y="64"/>
                  <a:pt x="155" y="64"/>
                </a:cubicBezTo>
                <a:cubicBezTo>
                  <a:pt x="156" y="64"/>
                  <a:pt x="156" y="64"/>
                  <a:pt x="156" y="64"/>
                </a:cubicBezTo>
                <a:cubicBezTo>
                  <a:pt x="161" y="65"/>
                  <a:pt x="172" y="68"/>
                  <a:pt x="177" y="77"/>
                </a:cubicBezTo>
                <a:cubicBezTo>
                  <a:pt x="182" y="89"/>
                  <a:pt x="174" y="97"/>
                  <a:pt x="171" y="102"/>
                </a:cubicBezTo>
                <a:cubicBezTo>
                  <a:pt x="104" y="169"/>
                  <a:pt x="104" y="169"/>
                  <a:pt x="104" y="169"/>
                </a:cubicBezTo>
                <a:cubicBezTo>
                  <a:pt x="102" y="168"/>
                  <a:pt x="100" y="168"/>
                  <a:pt x="98" y="168"/>
                </a:cubicBezTo>
                <a:cubicBezTo>
                  <a:pt x="94" y="168"/>
                  <a:pt x="91" y="169"/>
                  <a:pt x="88" y="172"/>
                </a:cubicBezTo>
                <a:cubicBezTo>
                  <a:pt x="87" y="172"/>
                  <a:pt x="87" y="173"/>
                  <a:pt x="86" y="174"/>
                </a:cubicBezTo>
                <a:cubicBezTo>
                  <a:pt x="86" y="174"/>
                  <a:pt x="30" y="229"/>
                  <a:pt x="16" y="244"/>
                </a:cubicBezTo>
                <a:cubicBezTo>
                  <a:pt x="15" y="245"/>
                  <a:pt x="14" y="245"/>
                  <a:pt x="14" y="246"/>
                </a:cubicBezTo>
                <a:cubicBezTo>
                  <a:pt x="0" y="259"/>
                  <a:pt x="25" y="289"/>
                  <a:pt x="43" y="289"/>
                </a:cubicBezTo>
                <a:cubicBezTo>
                  <a:pt x="47" y="289"/>
                  <a:pt x="50" y="288"/>
                  <a:pt x="53" y="285"/>
                </a:cubicBezTo>
                <a:cubicBezTo>
                  <a:pt x="54" y="285"/>
                  <a:pt x="54" y="284"/>
                  <a:pt x="55" y="283"/>
                </a:cubicBezTo>
                <a:cubicBezTo>
                  <a:pt x="70" y="268"/>
                  <a:pt x="125" y="213"/>
                  <a:pt x="125" y="213"/>
                </a:cubicBezTo>
                <a:cubicBezTo>
                  <a:pt x="126" y="212"/>
                  <a:pt x="127" y="212"/>
                  <a:pt x="127" y="211"/>
                </a:cubicBezTo>
                <a:cubicBezTo>
                  <a:pt x="131" y="207"/>
                  <a:pt x="132" y="201"/>
                  <a:pt x="130" y="195"/>
                </a:cubicBezTo>
                <a:cubicBezTo>
                  <a:pt x="205" y="120"/>
                  <a:pt x="205" y="120"/>
                  <a:pt x="205" y="120"/>
                </a:cubicBezTo>
                <a:cubicBezTo>
                  <a:pt x="210" y="116"/>
                  <a:pt x="215" y="112"/>
                  <a:pt x="217" y="112"/>
                </a:cubicBezTo>
                <a:cubicBezTo>
                  <a:pt x="218" y="112"/>
                  <a:pt x="218" y="112"/>
                  <a:pt x="218" y="112"/>
                </a:cubicBezTo>
                <a:cubicBezTo>
                  <a:pt x="246" y="128"/>
                  <a:pt x="240" y="172"/>
                  <a:pt x="240" y="1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5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118726" y="5569226"/>
            <a:ext cx="312730" cy="296920"/>
          </a:xfrm>
          <a:custGeom>
            <a:avLst/>
            <a:gdLst>
              <a:gd name="T0" fmla="*/ 313 w 313"/>
              <a:gd name="T1" fmla="*/ 8 h 297"/>
              <a:gd name="T2" fmla="*/ 206 w 313"/>
              <a:gd name="T3" fmla="*/ 13 h 297"/>
              <a:gd name="T4" fmla="*/ 61 w 313"/>
              <a:gd name="T5" fmla="*/ 45 h 297"/>
              <a:gd name="T6" fmla="*/ 61 w 313"/>
              <a:gd name="T7" fmla="*/ 225 h 297"/>
              <a:gd name="T8" fmla="*/ 25 w 313"/>
              <a:gd name="T9" fmla="*/ 278 h 297"/>
              <a:gd name="T10" fmla="*/ 38 w 313"/>
              <a:gd name="T11" fmla="*/ 297 h 297"/>
              <a:gd name="T12" fmla="*/ 91 w 313"/>
              <a:gd name="T13" fmla="*/ 254 h 297"/>
              <a:gd name="T14" fmla="*/ 169 w 313"/>
              <a:gd name="T15" fmla="*/ 285 h 297"/>
              <a:gd name="T16" fmla="*/ 310 w 313"/>
              <a:gd name="T17" fmla="*/ 162 h 297"/>
              <a:gd name="T18" fmla="*/ 313 w 313"/>
              <a:gd name="T19" fmla="*/ 8 h 297"/>
              <a:gd name="T20" fmla="*/ 267 w 313"/>
              <a:gd name="T21" fmla="*/ 63 h 297"/>
              <a:gd name="T22" fmla="*/ 192 w 313"/>
              <a:gd name="T23" fmla="*/ 136 h 297"/>
              <a:gd name="T24" fmla="*/ 101 w 313"/>
              <a:gd name="T25" fmla="*/ 222 h 297"/>
              <a:gd name="T26" fmla="*/ 98 w 313"/>
              <a:gd name="T27" fmla="*/ 223 h 297"/>
              <a:gd name="T28" fmla="*/ 95 w 313"/>
              <a:gd name="T29" fmla="*/ 222 h 297"/>
              <a:gd name="T30" fmla="*/ 95 w 313"/>
              <a:gd name="T31" fmla="*/ 217 h 297"/>
              <a:gd name="T32" fmla="*/ 172 w 313"/>
              <a:gd name="T33" fmla="*/ 116 h 297"/>
              <a:gd name="T34" fmla="*/ 263 w 313"/>
              <a:gd name="T35" fmla="*/ 56 h 297"/>
              <a:gd name="T36" fmla="*/ 268 w 313"/>
              <a:gd name="T37" fmla="*/ 58 h 297"/>
              <a:gd name="T38" fmla="*/ 267 w 313"/>
              <a:gd name="T39" fmla="*/ 63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13" h="297">
                <a:moveTo>
                  <a:pt x="313" y="8"/>
                </a:moveTo>
                <a:cubicBezTo>
                  <a:pt x="313" y="8"/>
                  <a:pt x="295" y="27"/>
                  <a:pt x="206" y="13"/>
                </a:cubicBezTo>
                <a:cubicBezTo>
                  <a:pt x="124" y="0"/>
                  <a:pt x="91" y="15"/>
                  <a:pt x="61" y="45"/>
                </a:cubicBezTo>
                <a:cubicBezTo>
                  <a:pt x="32" y="74"/>
                  <a:pt x="0" y="164"/>
                  <a:pt x="61" y="225"/>
                </a:cubicBezTo>
                <a:cubicBezTo>
                  <a:pt x="71" y="235"/>
                  <a:pt x="25" y="278"/>
                  <a:pt x="25" y="278"/>
                </a:cubicBezTo>
                <a:cubicBezTo>
                  <a:pt x="38" y="297"/>
                  <a:pt x="38" y="297"/>
                  <a:pt x="38" y="297"/>
                </a:cubicBezTo>
                <a:cubicBezTo>
                  <a:pt x="91" y="254"/>
                  <a:pt x="91" y="254"/>
                  <a:pt x="91" y="254"/>
                </a:cubicBezTo>
                <a:cubicBezTo>
                  <a:pt x="91" y="254"/>
                  <a:pt x="123" y="285"/>
                  <a:pt x="169" y="285"/>
                </a:cubicBezTo>
                <a:cubicBezTo>
                  <a:pt x="233" y="285"/>
                  <a:pt x="306" y="258"/>
                  <a:pt x="310" y="162"/>
                </a:cubicBezTo>
                <a:cubicBezTo>
                  <a:pt x="313" y="101"/>
                  <a:pt x="297" y="58"/>
                  <a:pt x="313" y="8"/>
                </a:cubicBezTo>
                <a:close/>
                <a:moveTo>
                  <a:pt x="267" y="63"/>
                </a:moveTo>
                <a:cubicBezTo>
                  <a:pt x="267" y="63"/>
                  <a:pt x="239" y="89"/>
                  <a:pt x="192" y="136"/>
                </a:cubicBezTo>
                <a:cubicBezTo>
                  <a:pt x="150" y="178"/>
                  <a:pt x="101" y="222"/>
                  <a:pt x="101" y="222"/>
                </a:cubicBezTo>
                <a:cubicBezTo>
                  <a:pt x="100" y="223"/>
                  <a:pt x="99" y="223"/>
                  <a:pt x="98" y="223"/>
                </a:cubicBezTo>
                <a:cubicBezTo>
                  <a:pt x="97" y="223"/>
                  <a:pt x="96" y="223"/>
                  <a:pt x="95" y="222"/>
                </a:cubicBezTo>
                <a:cubicBezTo>
                  <a:pt x="94" y="221"/>
                  <a:pt x="94" y="219"/>
                  <a:pt x="95" y="217"/>
                </a:cubicBezTo>
                <a:cubicBezTo>
                  <a:pt x="95" y="217"/>
                  <a:pt x="138" y="148"/>
                  <a:pt x="172" y="116"/>
                </a:cubicBezTo>
                <a:cubicBezTo>
                  <a:pt x="209" y="83"/>
                  <a:pt x="263" y="57"/>
                  <a:pt x="263" y="56"/>
                </a:cubicBezTo>
                <a:cubicBezTo>
                  <a:pt x="265" y="56"/>
                  <a:pt x="267" y="56"/>
                  <a:pt x="268" y="58"/>
                </a:cubicBezTo>
                <a:cubicBezTo>
                  <a:pt x="269" y="59"/>
                  <a:pt x="269" y="62"/>
                  <a:pt x="267" y="6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5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705536" y="5586795"/>
            <a:ext cx="300433" cy="281106"/>
          </a:xfrm>
          <a:custGeom>
            <a:avLst/>
            <a:gdLst>
              <a:gd name="T0" fmla="*/ 266 w 301"/>
              <a:gd name="T1" fmla="*/ 192 h 282"/>
              <a:gd name="T2" fmla="*/ 234 w 301"/>
              <a:gd name="T3" fmla="*/ 69 h 282"/>
              <a:gd name="T4" fmla="*/ 81 w 301"/>
              <a:gd name="T5" fmla="*/ 36 h 282"/>
              <a:gd name="T6" fmla="*/ 32 w 301"/>
              <a:gd name="T7" fmla="*/ 3 h 282"/>
              <a:gd name="T8" fmla="*/ 12 w 301"/>
              <a:gd name="T9" fmla="*/ 13 h 282"/>
              <a:gd name="T10" fmla="*/ 61 w 301"/>
              <a:gd name="T11" fmla="*/ 57 h 282"/>
              <a:gd name="T12" fmla="*/ 132 w 301"/>
              <a:gd name="T13" fmla="*/ 249 h 282"/>
              <a:gd name="T14" fmla="*/ 301 w 301"/>
              <a:gd name="T15" fmla="*/ 260 h 282"/>
              <a:gd name="T16" fmla="*/ 266 w 301"/>
              <a:gd name="T17" fmla="*/ 192 h 282"/>
              <a:gd name="T18" fmla="*/ 242 w 301"/>
              <a:gd name="T19" fmla="*/ 232 h 282"/>
              <a:gd name="T20" fmla="*/ 240 w 301"/>
              <a:gd name="T21" fmla="*/ 233 h 282"/>
              <a:gd name="T22" fmla="*/ 238 w 301"/>
              <a:gd name="T23" fmla="*/ 232 h 282"/>
              <a:gd name="T24" fmla="*/ 159 w 301"/>
              <a:gd name="T25" fmla="*/ 138 h 282"/>
              <a:gd name="T26" fmla="*/ 106 w 301"/>
              <a:gd name="T27" fmla="*/ 75 h 282"/>
              <a:gd name="T28" fmla="*/ 106 w 301"/>
              <a:gd name="T29" fmla="*/ 71 h 282"/>
              <a:gd name="T30" fmla="*/ 109 w 301"/>
              <a:gd name="T31" fmla="*/ 71 h 282"/>
              <a:gd name="T32" fmla="*/ 178 w 301"/>
              <a:gd name="T33" fmla="*/ 122 h 282"/>
              <a:gd name="T34" fmla="*/ 243 w 301"/>
              <a:gd name="T35" fmla="*/ 229 h 282"/>
              <a:gd name="T36" fmla="*/ 242 w 301"/>
              <a:gd name="T37" fmla="*/ 232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01" h="282">
                <a:moveTo>
                  <a:pt x="266" y="192"/>
                </a:moveTo>
                <a:cubicBezTo>
                  <a:pt x="268" y="152"/>
                  <a:pt x="252" y="95"/>
                  <a:pt x="234" y="69"/>
                </a:cubicBezTo>
                <a:cubicBezTo>
                  <a:pt x="197" y="16"/>
                  <a:pt x="116" y="0"/>
                  <a:pt x="81" y="36"/>
                </a:cubicBezTo>
                <a:cubicBezTo>
                  <a:pt x="74" y="43"/>
                  <a:pt x="32" y="3"/>
                  <a:pt x="32" y="3"/>
                </a:cubicBezTo>
                <a:cubicBezTo>
                  <a:pt x="12" y="13"/>
                  <a:pt x="12" y="13"/>
                  <a:pt x="12" y="13"/>
                </a:cubicBezTo>
                <a:cubicBezTo>
                  <a:pt x="61" y="57"/>
                  <a:pt x="61" y="57"/>
                  <a:pt x="61" y="57"/>
                </a:cubicBezTo>
                <a:cubicBezTo>
                  <a:pt x="61" y="57"/>
                  <a:pt x="0" y="152"/>
                  <a:pt x="132" y="249"/>
                </a:cubicBezTo>
                <a:cubicBezTo>
                  <a:pt x="177" y="282"/>
                  <a:pt x="241" y="269"/>
                  <a:pt x="301" y="260"/>
                </a:cubicBezTo>
                <a:cubicBezTo>
                  <a:pt x="301" y="260"/>
                  <a:pt x="265" y="248"/>
                  <a:pt x="266" y="192"/>
                </a:cubicBezTo>
                <a:close/>
                <a:moveTo>
                  <a:pt x="242" y="232"/>
                </a:moveTo>
                <a:cubicBezTo>
                  <a:pt x="241" y="233"/>
                  <a:pt x="241" y="233"/>
                  <a:pt x="240" y="233"/>
                </a:cubicBezTo>
                <a:cubicBezTo>
                  <a:pt x="240" y="233"/>
                  <a:pt x="239" y="232"/>
                  <a:pt x="238" y="232"/>
                </a:cubicBezTo>
                <a:cubicBezTo>
                  <a:pt x="238" y="232"/>
                  <a:pt x="198" y="182"/>
                  <a:pt x="159" y="138"/>
                </a:cubicBezTo>
                <a:cubicBezTo>
                  <a:pt x="115" y="89"/>
                  <a:pt x="106" y="75"/>
                  <a:pt x="106" y="75"/>
                </a:cubicBezTo>
                <a:cubicBezTo>
                  <a:pt x="105" y="74"/>
                  <a:pt x="105" y="72"/>
                  <a:pt x="106" y="71"/>
                </a:cubicBezTo>
                <a:cubicBezTo>
                  <a:pt x="107" y="71"/>
                  <a:pt x="108" y="70"/>
                  <a:pt x="109" y="71"/>
                </a:cubicBezTo>
                <a:cubicBezTo>
                  <a:pt x="109" y="71"/>
                  <a:pt x="144" y="87"/>
                  <a:pt x="178" y="122"/>
                </a:cubicBezTo>
                <a:cubicBezTo>
                  <a:pt x="210" y="156"/>
                  <a:pt x="243" y="229"/>
                  <a:pt x="243" y="229"/>
                </a:cubicBezTo>
                <a:cubicBezTo>
                  <a:pt x="243" y="230"/>
                  <a:pt x="243" y="232"/>
                  <a:pt x="242" y="2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5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131836" y="2260955"/>
            <a:ext cx="80819" cy="72034"/>
          </a:xfrm>
          <a:custGeom>
            <a:avLst/>
            <a:gdLst>
              <a:gd name="T0" fmla="*/ 61 w 80"/>
              <a:gd name="T1" fmla="*/ 32 h 72"/>
              <a:gd name="T2" fmla="*/ 56 w 80"/>
              <a:gd name="T3" fmla="*/ 32 h 72"/>
              <a:gd name="T4" fmla="*/ 56 w 80"/>
              <a:gd name="T5" fmla="*/ 11 h 72"/>
              <a:gd name="T6" fmla="*/ 57 w 80"/>
              <a:gd name="T7" fmla="*/ 11 h 72"/>
              <a:gd name="T8" fmla="*/ 52 w 80"/>
              <a:gd name="T9" fmla="*/ 0 h 72"/>
              <a:gd name="T10" fmla="*/ 37 w 80"/>
              <a:gd name="T11" fmla="*/ 0 h 72"/>
              <a:gd name="T12" fmla="*/ 37 w 80"/>
              <a:gd name="T13" fmla="*/ 0 h 72"/>
              <a:gd name="T14" fmla="*/ 12 w 80"/>
              <a:gd name="T15" fmla="*/ 0 h 72"/>
              <a:gd name="T16" fmla="*/ 9 w 80"/>
              <a:gd name="T17" fmla="*/ 9 h 72"/>
              <a:gd name="T18" fmla="*/ 9 w 80"/>
              <a:gd name="T19" fmla="*/ 34 h 72"/>
              <a:gd name="T20" fmla="*/ 2 w 80"/>
              <a:gd name="T21" fmla="*/ 55 h 72"/>
              <a:gd name="T22" fmla="*/ 0 w 80"/>
              <a:gd name="T23" fmla="*/ 61 h 72"/>
              <a:gd name="T24" fmla="*/ 2 w 80"/>
              <a:gd name="T25" fmla="*/ 71 h 72"/>
              <a:gd name="T26" fmla="*/ 44 w 80"/>
              <a:gd name="T27" fmla="*/ 71 h 72"/>
              <a:gd name="T28" fmla="*/ 44 w 80"/>
              <a:gd name="T29" fmla="*/ 72 h 72"/>
              <a:gd name="T30" fmla="*/ 80 w 80"/>
              <a:gd name="T31" fmla="*/ 72 h 72"/>
              <a:gd name="T32" fmla="*/ 63 w 80"/>
              <a:gd name="T33" fmla="*/ 35 h 72"/>
              <a:gd name="T34" fmla="*/ 61 w 80"/>
              <a:gd name="T35" fmla="*/ 32 h 72"/>
              <a:gd name="T36" fmla="*/ 31 w 80"/>
              <a:gd name="T37" fmla="*/ 49 h 72"/>
              <a:gd name="T38" fmla="*/ 19 w 80"/>
              <a:gd name="T39" fmla="*/ 49 h 72"/>
              <a:gd name="T40" fmla="*/ 19 w 80"/>
              <a:gd name="T41" fmla="*/ 11 h 72"/>
              <a:gd name="T42" fmla="*/ 31 w 80"/>
              <a:gd name="T43" fmla="*/ 11 h 72"/>
              <a:gd name="T44" fmla="*/ 31 w 80"/>
              <a:gd name="T45" fmla="*/ 49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0" h="72">
                <a:moveTo>
                  <a:pt x="61" y="32"/>
                </a:moveTo>
                <a:cubicBezTo>
                  <a:pt x="56" y="32"/>
                  <a:pt x="56" y="32"/>
                  <a:pt x="56" y="32"/>
                </a:cubicBezTo>
                <a:cubicBezTo>
                  <a:pt x="56" y="11"/>
                  <a:pt x="56" y="11"/>
                  <a:pt x="56" y="11"/>
                </a:cubicBezTo>
                <a:cubicBezTo>
                  <a:pt x="57" y="11"/>
                  <a:pt x="57" y="11"/>
                  <a:pt x="57" y="11"/>
                </a:cubicBezTo>
                <a:cubicBezTo>
                  <a:pt x="52" y="0"/>
                  <a:pt x="52" y="0"/>
                  <a:pt x="52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9" y="9"/>
                  <a:pt x="9" y="9"/>
                  <a:pt x="9" y="9"/>
                </a:cubicBezTo>
                <a:cubicBezTo>
                  <a:pt x="12" y="17"/>
                  <a:pt x="12" y="26"/>
                  <a:pt x="9" y="34"/>
                </a:cubicBezTo>
                <a:cubicBezTo>
                  <a:pt x="2" y="55"/>
                  <a:pt x="2" y="55"/>
                  <a:pt x="2" y="55"/>
                </a:cubicBezTo>
                <a:cubicBezTo>
                  <a:pt x="0" y="61"/>
                  <a:pt x="0" y="61"/>
                  <a:pt x="0" y="61"/>
                </a:cubicBezTo>
                <a:cubicBezTo>
                  <a:pt x="1" y="64"/>
                  <a:pt x="2" y="68"/>
                  <a:pt x="2" y="71"/>
                </a:cubicBezTo>
                <a:cubicBezTo>
                  <a:pt x="44" y="71"/>
                  <a:pt x="44" y="71"/>
                  <a:pt x="44" y="71"/>
                </a:cubicBezTo>
                <a:cubicBezTo>
                  <a:pt x="44" y="72"/>
                  <a:pt x="44" y="72"/>
                  <a:pt x="44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63" y="35"/>
                  <a:pt x="63" y="35"/>
                  <a:pt x="63" y="35"/>
                </a:cubicBezTo>
                <a:lnTo>
                  <a:pt x="61" y="32"/>
                </a:lnTo>
                <a:close/>
                <a:moveTo>
                  <a:pt x="31" y="49"/>
                </a:moveTo>
                <a:cubicBezTo>
                  <a:pt x="19" y="49"/>
                  <a:pt x="19" y="49"/>
                  <a:pt x="19" y="49"/>
                </a:cubicBezTo>
                <a:cubicBezTo>
                  <a:pt x="19" y="11"/>
                  <a:pt x="19" y="11"/>
                  <a:pt x="19" y="11"/>
                </a:cubicBezTo>
                <a:cubicBezTo>
                  <a:pt x="31" y="11"/>
                  <a:pt x="31" y="11"/>
                  <a:pt x="31" y="11"/>
                </a:cubicBezTo>
                <a:lnTo>
                  <a:pt x="31" y="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55" name="出自【趣你的PPT】(微信:qunideppt)：最优质的PPT资源库"/>
          <p:cNvSpPr>
            <a:spLocks/>
          </p:cNvSpPr>
          <p:nvPr/>
        </p:nvSpPr>
        <p:spPr bwMode="auto">
          <a:xfrm>
            <a:off x="7268874" y="2260955"/>
            <a:ext cx="33382" cy="72034"/>
          </a:xfrm>
          <a:custGeom>
            <a:avLst/>
            <a:gdLst>
              <a:gd name="T0" fmla="*/ 13 w 19"/>
              <a:gd name="T1" fmla="*/ 26 h 41"/>
              <a:gd name="T2" fmla="*/ 17 w 19"/>
              <a:gd name="T3" fmla="*/ 35 h 41"/>
              <a:gd name="T4" fmla="*/ 13 w 19"/>
              <a:gd name="T5" fmla="*/ 37 h 41"/>
              <a:gd name="T6" fmla="*/ 16 w 19"/>
              <a:gd name="T7" fmla="*/ 41 h 41"/>
              <a:gd name="T8" fmla="*/ 19 w 19"/>
              <a:gd name="T9" fmla="*/ 41 h 41"/>
              <a:gd name="T10" fmla="*/ 19 w 19"/>
              <a:gd name="T11" fmla="*/ 0 h 41"/>
              <a:gd name="T12" fmla="*/ 0 w 19"/>
              <a:gd name="T13" fmla="*/ 0 h 41"/>
              <a:gd name="T14" fmla="*/ 0 w 19"/>
              <a:gd name="T15" fmla="*/ 0 h 41"/>
              <a:gd name="T16" fmla="*/ 13 w 19"/>
              <a:gd name="T17" fmla="*/ 26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" h="41">
                <a:moveTo>
                  <a:pt x="13" y="26"/>
                </a:moveTo>
                <a:lnTo>
                  <a:pt x="17" y="35"/>
                </a:lnTo>
                <a:lnTo>
                  <a:pt x="13" y="37"/>
                </a:lnTo>
                <a:lnTo>
                  <a:pt x="16" y="41"/>
                </a:lnTo>
                <a:lnTo>
                  <a:pt x="19" y="41"/>
                </a:lnTo>
                <a:lnTo>
                  <a:pt x="19" y="0"/>
                </a:lnTo>
                <a:lnTo>
                  <a:pt x="0" y="0"/>
                </a:lnTo>
                <a:lnTo>
                  <a:pt x="0" y="0"/>
                </a:lnTo>
                <a:lnTo>
                  <a:pt x="13" y="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5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244277" y="2331230"/>
            <a:ext cx="57979" cy="80819"/>
          </a:xfrm>
          <a:custGeom>
            <a:avLst/>
            <a:gdLst>
              <a:gd name="T0" fmla="*/ 58 w 58"/>
              <a:gd name="T1" fmla="*/ 38 h 81"/>
              <a:gd name="T2" fmla="*/ 34 w 58"/>
              <a:gd name="T3" fmla="*/ 0 h 81"/>
              <a:gd name="T4" fmla="*/ 0 w 58"/>
              <a:gd name="T5" fmla="*/ 16 h 81"/>
              <a:gd name="T6" fmla="*/ 12 w 58"/>
              <a:gd name="T7" fmla="*/ 59 h 81"/>
              <a:gd name="T8" fmla="*/ 16 w 58"/>
              <a:gd name="T9" fmla="*/ 58 h 81"/>
              <a:gd name="T10" fmla="*/ 42 w 58"/>
              <a:gd name="T11" fmla="*/ 81 h 81"/>
              <a:gd name="T12" fmla="*/ 57 w 58"/>
              <a:gd name="T13" fmla="*/ 74 h 81"/>
              <a:gd name="T14" fmla="*/ 58 w 58"/>
              <a:gd name="T15" fmla="*/ 38 h 81"/>
              <a:gd name="T16" fmla="*/ 38 w 58"/>
              <a:gd name="T17" fmla="*/ 53 h 81"/>
              <a:gd name="T18" fmla="*/ 35 w 58"/>
              <a:gd name="T19" fmla="*/ 53 h 81"/>
              <a:gd name="T20" fmla="*/ 28 w 58"/>
              <a:gd name="T21" fmla="*/ 49 h 81"/>
              <a:gd name="T22" fmla="*/ 32 w 58"/>
              <a:gd name="T23" fmla="*/ 40 h 81"/>
              <a:gd name="T24" fmla="*/ 35 w 58"/>
              <a:gd name="T25" fmla="*/ 39 h 81"/>
              <a:gd name="T26" fmla="*/ 41 w 58"/>
              <a:gd name="T27" fmla="*/ 43 h 81"/>
              <a:gd name="T28" fmla="*/ 38 w 58"/>
              <a:gd name="T29" fmla="*/ 53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8" h="81">
                <a:moveTo>
                  <a:pt x="58" y="38"/>
                </a:moveTo>
                <a:cubicBezTo>
                  <a:pt x="34" y="0"/>
                  <a:pt x="34" y="0"/>
                  <a:pt x="34" y="0"/>
                </a:cubicBezTo>
                <a:cubicBezTo>
                  <a:pt x="0" y="16"/>
                  <a:pt x="0" y="16"/>
                  <a:pt x="0" y="16"/>
                </a:cubicBezTo>
                <a:cubicBezTo>
                  <a:pt x="12" y="59"/>
                  <a:pt x="12" y="59"/>
                  <a:pt x="12" y="59"/>
                </a:cubicBezTo>
                <a:cubicBezTo>
                  <a:pt x="13" y="59"/>
                  <a:pt x="14" y="58"/>
                  <a:pt x="16" y="58"/>
                </a:cubicBezTo>
                <a:cubicBezTo>
                  <a:pt x="24" y="58"/>
                  <a:pt x="35" y="67"/>
                  <a:pt x="42" y="81"/>
                </a:cubicBezTo>
                <a:cubicBezTo>
                  <a:pt x="57" y="74"/>
                  <a:pt x="57" y="74"/>
                  <a:pt x="57" y="74"/>
                </a:cubicBezTo>
                <a:cubicBezTo>
                  <a:pt x="50" y="58"/>
                  <a:pt x="51" y="43"/>
                  <a:pt x="58" y="38"/>
                </a:cubicBezTo>
                <a:close/>
                <a:moveTo>
                  <a:pt x="38" y="53"/>
                </a:moveTo>
                <a:cubicBezTo>
                  <a:pt x="37" y="53"/>
                  <a:pt x="36" y="53"/>
                  <a:pt x="35" y="53"/>
                </a:cubicBezTo>
                <a:cubicBezTo>
                  <a:pt x="32" y="53"/>
                  <a:pt x="30" y="52"/>
                  <a:pt x="28" y="49"/>
                </a:cubicBezTo>
                <a:cubicBezTo>
                  <a:pt x="27" y="46"/>
                  <a:pt x="28" y="42"/>
                  <a:pt x="32" y="40"/>
                </a:cubicBezTo>
                <a:cubicBezTo>
                  <a:pt x="33" y="39"/>
                  <a:pt x="34" y="39"/>
                  <a:pt x="35" y="39"/>
                </a:cubicBezTo>
                <a:cubicBezTo>
                  <a:pt x="37" y="39"/>
                  <a:pt x="40" y="41"/>
                  <a:pt x="41" y="43"/>
                </a:cubicBezTo>
                <a:cubicBezTo>
                  <a:pt x="43" y="47"/>
                  <a:pt x="41" y="51"/>
                  <a:pt x="38" y="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57" name="出自【趣你的PPT】(微信:qunideppt)：最优质的PPT资源库"/>
          <p:cNvSpPr>
            <a:spLocks/>
          </p:cNvSpPr>
          <p:nvPr/>
        </p:nvSpPr>
        <p:spPr bwMode="auto">
          <a:xfrm>
            <a:off x="7154675" y="2143242"/>
            <a:ext cx="121228" cy="193260"/>
          </a:xfrm>
          <a:custGeom>
            <a:avLst/>
            <a:gdLst>
              <a:gd name="T0" fmla="*/ 101 w 122"/>
              <a:gd name="T1" fmla="*/ 124 h 193"/>
              <a:gd name="T2" fmla="*/ 96 w 122"/>
              <a:gd name="T3" fmla="*/ 127 h 193"/>
              <a:gd name="T4" fmla="*/ 42 w 122"/>
              <a:gd name="T5" fmla="*/ 12 h 193"/>
              <a:gd name="T6" fmla="*/ 24 w 122"/>
              <a:gd name="T7" fmla="*/ 0 h 193"/>
              <a:gd name="T8" fmla="*/ 15 w 122"/>
              <a:gd name="T9" fmla="*/ 2 h 193"/>
              <a:gd name="T10" fmla="*/ 5 w 122"/>
              <a:gd name="T11" fmla="*/ 29 h 193"/>
              <a:gd name="T12" fmla="*/ 59 w 122"/>
              <a:gd name="T13" fmla="*/ 144 h 193"/>
              <a:gd name="T14" fmla="*/ 54 w 122"/>
              <a:gd name="T15" fmla="*/ 146 h 193"/>
              <a:gd name="T16" fmla="*/ 76 w 122"/>
              <a:gd name="T17" fmla="*/ 193 h 193"/>
              <a:gd name="T18" fmla="*/ 122 w 122"/>
              <a:gd name="T19" fmla="*/ 171 h 193"/>
              <a:gd name="T20" fmla="*/ 101 w 122"/>
              <a:gd name="T21" fmla="*/ 124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2" h="193">
                <a:moveTo>
                  <a:pt x="101" y="124"/>
                </a:moveTo>
                <a:cubicBezTo>
                  <a:pt x="96" y="127"/>
                  <a:pt x="96" y="127"/>
                  <a:pt x="96" y="127"/>
                </a:cubicBezTo>
                <a:cubicBezTo>
                  <a:pt x="42" y="12"/>
                  <a:pt x="42" y="12"/>
                  <a:pt x="42" y="12"/>
                </a:cubicBezTo>
                <a:cubicBezTo>
                  <a:pt x="39" y="4"/>
                  <a:pt x="31" y="0"/>
                  <a:pt x="24" y="0"/>
                </a:cubicBezTo>
                <a:cubicBezTo>
                  <a:pt x="21" y="0"/>
                  <a:pt x="18" y="0"/>
                  <a:pt x="15" y="2"/>
                </a:cubicBezTo>
                <a:cubicBezTo>
                  <a:pt x="5" y="7"/>
                  <a:pt x="0" y="19"/>
                  <a:pt x="5" y="29"/>
                </a:cubicBezTo>
                <a:cubicBezTo>
                  <a:pt x="59" y="144"/>
                  <a:pt x="59" y="144"/>
                  <a:pt x="59" y="144"/>
                </a:cubicBezTo>
                <a:cubicBezTo>
                  <a:pt x="54" y="146"/>
                  <a:pt x="54" y="146"/>
                  <a:pt x="54" y="146"/>
                </a:cubicBezTo>
                <a:cubicBezTo>
                  <a:pt x="76" y="193"/>
                  <a:pt x="76" y="193"/>
                  <a:pt x="76" y="193"/>
                </a:cubicBezTo>
                <a:cubicBezTo>
                  <a:pt x="122" y="171"/>
                  <a:pt x="122" y="171"/>
                  <a:pt x="122" y="171"/>
                </a:cubicBezTo>
                <a:lnTo>
                  <a:pt x="101" y="1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58" name="出自【趣你的PPT】(微信:qunideppt)：最优质的PPT资源库"/>
          <p:cNvSpPr>
            <a:spLocks/>
          </p:cNvSpPr>
          <p:nvPr/>
        </p:nvSpPr>
        <p:spPr bwMode="auto">
          <a:xfrm>
            <a:off x="7014122" y="2260953"/>
            <a:ext cx="56221" cy="70277"/>
          </a:xfrm>
          <a:custGeom>
            <a:avLst/>
            <a:gdLst>
              <a:gd name="T0" fmla="*/ 41 w 56"/>
              <a:gd name="T1" fmla="*/ 32 h 71"/>
              <a:gd name="T2" fmla="*/ 30 w 56"/>
              <a:gd name="T3" fmla="*/ 32 h 71"/>
              <a:gd name="T4" fmla="*/ 30 w 56"/>
              <a:gd name="T5" fmla="*/ 11 h 71"/>
              <a:gd name="T6" fmla="*/ 42 w 56"/>
              <a:gd name="T7" fmla="*/ 11 h 71"/>
              <a:gd name="T8" fmla="*/ 42 w 56"/>
              <a:gd name="T9" fmla="*/ 31 h 71"/>
              <a:gd name="T10" fmla="*/ 44 w 56"/>
              <a:gd name="T11" fmla="*/ 29 h 71"/>
              <a:gd name="T12" fmla="*/ 45 w 56"/>
              <a:gd name="T13" fmla="*/ 27 h 71"/>
              <a:gd name="T14" fmla="*/ 51 w 56"/>
              <a:gd name="T15" fmla="*/ 9 h 71"/>
              <a:gd name="T16" fmla="*/ 56 w 56"/>
              <a:gd name="T17" fmla="*/ 0 h 71"/>
              <a:gd name="T18" fmla="*/ 0 w 56"/>
              <a:gd name="T19" fmla="*/ 0 h 71"/>
              <a:gd name="T20" fmla="*/ 0 w 56"/>
              <a:gd name="T21" fmla="*/ 71 h 71"/>
              <a:gd name="T22" fmla="*/ 10 w 56"/>
              <a:gd name="T23" fmla="*/ 71 h 71"/>
              <a:gd name="T24" fmla="*/ 41 w 56"/>
              <a:gd name="T25" fmla="*/ 32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" h="71">
                <a:moveTo>
                  <a:pt x="41" y="32"/>
                </a:moveTo>
                <a:cubicBezTo>
                  <a:pt x="30" y="32"/>
                  <a:pt x="30" y="32"/>
                  <a:pt x="30" y="32"/>
                </a:cubicBezTo>
                <a:cubicBezTo>
                  <a:pt x="30" y="11"/>
                  <a:pt x="30" y="11"/>
                  <a:pt x="30" y="11"/>
                </a:cubicBezTo>
                <a:cubicBezTo>
                  <a:pt x="42" y="11"/>
                  <a:pt x="42" y="11"/>
                  <a:pt x="42" y="11"/>
                </a:cubicBezTo>
                <a:cubicBezTo>
                  <a:pt x="42" y="31"/>
                  <a:pt x="42" y="31"/>
                  <a:pt x="42" y="31"/>
                </a:cubicBezTo>
                <a:cubicBezTo>
                  <a:pt x="42" y="31"/>
                  <a:pt x="43" y="30"/>
                  <a:pt x="44" y="29"/>
                </a:cubicBezTo>
                <a:cubicBezTo>
                  <a:pt x="45" y="27"/>
                  <a:pt x="45" y="27"/>
                  <a:pt x="45" y="27"/>
                </a:cubicBezTo>
                <a:cubicBezTo>
                  <a:pt x="51" y="9"/>
                  <a:pt x="51" y="9"/>
                  <a:pt x="51" y="9"/>
                </a:cubicBezTo>
                <a:cubicBezTo>
                  <a:pt x="52" y="6"/>
                  <a:pt x="54" y="3"/>
                  <a:pt x="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71"/>
                  <a:pt x="0" y="71"/>
                  <a:pt x="0" y="71"/>
                </a:cubicBezTo>
                <a:cubicBezTo>
                  <a:pt x="10" y="71"/>
                  <a:pt x="10" y="71"/>
                  <a:pt x="10" y="71"/>
                </a:cubicBezTo>
                <a:cubicBezTo>
                  <a:pt x="16" y="54"/>
                  <a:pt x="29" y="40"/>
                  <a:pt x="41" y="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59" name="出自【趣你的PPT】(微信:qunideppt)：最优质的PPT资源库"/>
          <p:cNvSpPr>
            <a:spLocks/>
          </p:cNvSpPr>
          <p:nvPr/>
        </p:nvSpPr>
        <p:spPr bwMode="auto">
          <a:xfrm>
            <a:off x="7019393" y="2303120"/>
            <a:ext cx="108929" cy="114199"/>
          </a:xfrm>
          <a:custGeom>
            <a:avLst/>
            <a:gdLst>
              <a:gd name="T0" fmla="*/ 95 w 110"/>
              <a:gd name="T1" fmla="*/ 18 h 115"/>
              <a:gd name="T2" fmla="*/ 63 w 110"/>
              <a:gd name="T3" fmla="*/ 1 h 115"/>
              <a:gd name="T4" fmla="*/ 55 w 110"/>
              <a:gd name="T5" fmla="*/ 1 h 115"/>
              <a:gd name="T6" fmla="*/ 24 w 110"/>
              <a:gd name="T7" fmla="*/ 53 h 115"/>
              <a:gd name="T8" fmla="*/ 2 w 110"/>
              <a:gd name="T9" fmla="*/ 98 h 115"/>
              <a:gd name="T10" fmla="*/ 32 w 110"/>
              <a:gd name="T11" fmla="*/ 112 h 115"/>
              <a:gd name="T12" fmla="*/ 42 w 110"/>
              <a:gd name="T13" fmla="*/ 110 h 115"/>
              <a:gd name="T14" fmla="*/ 95 w 110"/>
              <a:gd name="T15" fmla="*/ 18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0" h="115">
                <a:moveTo>
                  <a:pt x="95" y="18"/>
                </a:moveTo>
                <a:cubicBezTo>
                  <a:pt x="86" y="6"/>
                  <a:pt x="75" y="2"/>
                  <a:pt x="63" y="1"/>
                </a:cubicBezTo>
                <a:cubicBezTo>
                  <a:pt x="60" y="0"/>
                  <a:pt x="58" y="0"/>
                  <a:pt x="55" y="1"/>
                </a:cubicBezTo>
                <a:cubicBezTo>
                  <a:pt x="47" y="5"/>
                  <a:pt x="16" y="26"/>
                  <a:pt x="24" y="53"/>
                </a:cubicBezTo>
                <a:cubicBezTo>
                  <a:pt x="35" y="92"/>
                  <a:pt x="8" y="96"/>
                  <a:pt x="2" y="98"/>
                </a:cubicBezTo>
                <a:cubicBezTo>
                  <a:pt x="0" y="100"/>
                  <a:pt x="11" y="115"/>
                  <a:pt x="32" y="112"/>
                </a:cubicBezTo>
                <a:cubicBezTo>
                  <a:pt x="35" y="112"/>
                  <a:pt x="38" y="111"/>
                  <a:pt x="42" y="110"/>
                </a:cubicBezTo>
                <a:cubicBezTo>
                  <a:pt x="69" y="100"/>
                  <a:pt x="110" y="63"/>
                  <a:pt x="95" y="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60" name="出自【趣你的PPT】(微信:qunideppt)：最优质的PPT资源库"/>
          <p:cNvSpPr>
            <a:spLocks/>
          </p:cNvSpPr>
          <p:nvPr/>
        </p:nvSpPr>
        <p:spPr bwMode="auto">
          <a:xfrm>
            <a:off x="7077372" y="2136214"/>
            <a:ext cx="84332" cy="173935"/>
          </a:xfrm>
          <a:custGeom>
            <a:avLst/>
            <a:gdLst>
              <a:gd name="T0" fmla="*/ 82 w 84"/>
              <a:gd name="T1" fmla="*/ 18 h 174"/>
              <a:gd name="T2" fmla="*/ 74 w 84"/>
              <a:gd name="T3" fmla="*/ 1 h 174"/>
              <a:gd name="T4" fmla="*/ 68 w 84"/>
              <a:gd name="T5" fmla="*/ 1 h 174"/>
              <a:gd name="T6" fmla="*/ 57 w 84"/>
              <a:gd name="T7" fmla="*/ 9 h 174"/>
              <a:gd name="T8" fmla="*/ 19 w 84"/>
              <a:gd name="T9" fmla="*/ 127 h 174"/>
              <a:gd name="T10" fmla="*/ 6 w 84"/>
              <a:gd name="T11" fmla="*/ 140 h 174"/>
              <a:gd name="T12" fmla="*/ 0 w 84"/>
              <a:gd name="T13" fmla="*/ 158 h 174"/>
              <a:gd name="T14" fmla="*/ 5 w 84"/>
              <a:gd name="T15" fmla="*/ 158 h 174"/>
              <a:gd name="T16" fmla="*/ 39 w 84"/>
              <a:gd name="T17" fmla="*/ 174 h 174"/>
              <a:gd name="T18" fmla="*/ 46 w 84"/>
              <a:gd name="T19" fmla="*/ 153 h 174"/>
              <a:gd name="T20" fmla="*/ 44 w 84"/>
              <a:gd name="T21" fmla="*/ 135 h 174"/>
              <a:gd name="T22" fmla="*/ 82 w 84"/>
              <a:gd name="T23" fmla="*/ 18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4" h="174">
                <a:moveTo>
                  <a:pt x="82" y="18"/>
                </a:moveTo>
                <a:cubicBezTo>
                  <a:pt x="84" y="11"/>
                  <a:pt x="81" y="3"/>
                  <a:pt x="74" y="1"/>
                </a:cubicBezTo>
                <a:cubicBezTo>
                  <a:pt x="72" y="0"/>
                  <a:pt x="70" y="0"/>
                  <a:pt x="68" y="1"/>
                </a:cubicBezTo>
                <a:cubicBezTo>
                  <a:pt x="63" y="1"/>
                  <a:pt x="59" y="4"/>
                  <a:pt x="57" y="9"/>
                </a:cubicBezTo>
                <a:cubicBezTo>
                  <a:pt x="19" y="127"/>
                  <a:pt x="19" y="127"/>
                  <a:pt x="19" y="127"/>
                </a:cubicBezTo>
                <a:cubicBezTo>
                  <a:pt x="13" y="129"/>
                  <a:pt x="8" y="134"/>
                  <a:pt x="6" y="140"/>
                </a:cubicBezTo>
                <a:cubicBezTo>
                  <a:pt x="0" y="158"/>
                  <a:pt x="0" y="158"/>
                  <a:pt x="0" y="158"/>
                </a:cubicBezTo>
                <a:cubicBezTo>
                  <a:pt x="2" y="158"/>
                  <a:pt x="3" y="158"/>
                  <a:pt x="5" y="158"/>
                </a:cubicBezTo>
                <a:cubicBezTo>
                  <a:pt x="17" y="159"/>
                  <a:pt x="29" y="163"/>
                  <a:pt x="39" y="174"/>
                </a:cubicBezTo>
                <a:cubicBezTo>
                  <a:pt x="46" y="153"/>
                  <a:pt x="46" y="153"/>
                  <a:pt x="46" y="153"/>
                </a:cubicBezTo>
                <a:cubicBezTo>
                  <a:pt x="48" y="147"/>
                  <a:pt x="47" y="140"/>
                  <a:pt x="44" y="135"/>
                </a:cubicBezTo>
                <a:lnTo>
                  <a:pt x="82" y="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61" name="出自【趣你的PPT】(微信:qunideppt)：最优质的PPT资源库"/>
          <p:cNvSpPr>
            <a:spLocks/>
          </p:cNvSpPr>
          <p:nvPr/>
        </p:nvSpPr>
        <p:spPr bwMode="auto">
          <a:xfrm>
            <a:off x="6441368" y="4441286"/>
            <a:ext cx="115956" cy="261781"/>
          </a:xfrm>
          <a:custGeom>
            <a:avLst/>
            <a:gdLst>
              <a:gd name="T0" fmla="*/ 63 w 117"/>
              <a:gd name="T1" fmla="*/ 0 h 263"/>
              <a:gd name="T2" fmla="*/ 0 w 117"/>
              <a:gd name="T3" fmla="*/ 73 h 263"/>
              <a:gd name="T4" fmla="*/ 9 w 117"/>
              <a:gd name="T5" fmla="*/ 168 h 263"/>
              <a:gd name="T6" fmla="*/ 9 w 117"/>
              <a:gd name="T7" fmla="*/ 219 h 263"/>
              <a:gd name="T8" fmla="*/ 53 w 117"/>
              <a:gd name="T9" fmla="*/ 263 h 263"/>
              <a:gd name="T10" fmla="*/ 97 w 117"/>
              <a:gd name="T11" fmla="*/ 219 h 263"/>
              <a:gd name="T12" fmla="*/ 91 w 117"/>
              <a:gd name="T13" fmla="*/ 163 h 263"/>
              <a:gd name="T14" fmla="*/ 117 w 117"/>
              <a:gd name="T15" fmla="*/ 63 h 263"/>
              <a:gd name="T16" fmla="*/ 63 w 117"/>
              <a:gd name="T17" fmla="*/ 0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7" h="263">
                <a:moveTo>
                  <a:pt x="63" y="0"/>
                </a:moveTo>
                <a:cubicBezTo>
                  <a:pt x="17" y="0"/>
                  <a:pt x="0" y="48"/>
                  <a:pt x="0" y="73"/>
                </a:cubicBezTo>
                <a:cubicBezTo>
                  <a:pt x="0" y="88"/>
                  <a:pt x="3" y="128"/>
                  <a:pt x="9" y="168"/>
                </a:cubicBezTo>
                <a:cubicBezTo>
                  <a:pt x="9" y="219"/>
                  <a:pt x="9" y="219"/>
                  <a:pt x="9" y="219"/>
                </a:cubicBezTo>
                <a:cubicBezTo>
                  <a:pt x="9" y="244"/>
                  <a:pt x="29" y="263"/>
                  <a:pt x="53" y="263"/>
                </a:cubicBezTo>
                <a:cubicBezTo>
                  <a:pt x="77" y="263"/>
                  <a:pt x="96" y="246"/>
                  <a:pt x="97" y="219"/>
                </a:cubicBezTo>
                <a:cubicBezTo>
                  <a:pt x="98" y="209"/>
                  <a:pt x="95" y="187"/>
                  <a:pt x="91" y="163"/>
                </a:cubicBezTo>
                <a:cubicBezTo>
                  <a:pt x="92" y="117"/>
                  <a:pt x="117" y="119"/>
                  <a:pt x="117" y="63"/>
                </a:cubicBezTo>
                <a:cubicBezTo>
                  <a:pt x="117" y="29"/>
                  <a:pt x="97" y="0"/>
                  <a:pt x="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62" name="出自【趣你的PPT】(微信:qunideppt)：最优质的PPT资源库"/>
          <p:cNvSpPr>
            <a:spLocks/>
          </p:cNvSpPr>
          <p:nvPr/>
        </p:nvSpPr>
        <p:spPr bwMode="auto">
          <a:xfrm>
            <a:off x="6611789" y="4441286"/>
            <a:ext cx="115956" cy="261781"/>
          </a:xfrm>
          <a:custGeom>
            <a:avLst/>
            <a:gdLst>
              <a:gd name="T0" fmla="*/ 54 w 117"/>
              <a:gd name="T1" fmla="*/ 0 h 263"/>
              <a:gd name="T2" fmla="*/ 0 w 117"/>
              <a:gd name="T3" fmla="*/ 63 h 263"/>
              <a:gd name="T4" fmla="*/ 26 w 117"/>
              <a:gd name="T5" fmla="*/ 163 h 263"/>
              <a:gd name="T6" fmla="*/ 20 w 117"/>
              <a:gd name="T7" fmla="*/ 219 h 263"/>
              <a:gd name="T8" fmla="*/ 64 w 117"/>
              <a:gd name="T9" fmla="*/ 263 h 263"/>
              <a:gd name="T10" fmla="*/ 108 w 117"/>
              <a:gd name="T11" fmla="*/ 219 h 263"/>
              <a:gd name="T12" fmla="*/ 108 w 117"/>
              <a:gd name="T13" fmla="*/ 168 h 263"/>
              <a:gd name="T14" fmla="*/ 117 w 117"/>
              <a:gd name="T15" fmla="*/ 73 h 263"/>
              <a:gd name="T16" fmla="*/ 54 w 117"/>
              <a:gd name="T17" fmla="*/ 0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7" h="263">
                <a:moveTo>
                  <a:pt x="54" y="0"/>
                </a:moveTo>
                <a:cubicBezTo>
                  <a:pt x="19" y="0"/>
                  <a:pt x="0" y="29"/>
                  <a:pt x="0" y="63"/>
                </a:cubicBezTo>
                <a:cubicBezTo>
                  <a:pt x="0" y="119"/>
                  <a:pt x="25" y="117"/>
                  <a:pt x="26" y="163"/>
                </a:cubicBezTo>
                <a:cubicBezTo>
                  <a:pt x="22" y="187"/>
                  <a:pt x="19" y="209"/>
                  <a:pt x="20" y="219"/>
                </a:cubicBezTo>
                <a:cubicBezTo>
                  <a:pt x="21" y="246"/>
                  <a:pt x="39" y="263"/>
                  <a:pt x="64" y="263"/>
                </a:cubicBezTo>
                <a:cubicBezTo>
                  <a:pt x="88" y="263"/>
                  <a:pt x="108" y="244"/>
                  <a:pt x="108" y="219"/>
                </a:cubicBezTo>
                <a:cubicBezTo>
                  <a:pt x="108" y="168"/>
                  <a:pt x="108" y="168"/>
                  <a:pt x="108" y="168"/>
                </a:cubicBezTo>
                <a:cubicBezTo>
                  <a:pt x="114" y="128"/>
                  <a:pt x="117" y="88"/>
                  <a:pt x="117" y="73"/>
                </a:cubicBezTo>
                <a:cubicBezTo>
                  <a:pt x="117" y="48"/>
                  <a:pt x="100" y="0"/>
                  <a:pt x="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6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940647" y="4430745"/>
            <a:ext cx="137039" cy="286378"/>
          </a:xfrm>
          <a:custGeom>
            <a:avLst/>
            <a:gdLst>
              <a:gd name="T0" fmla="*/ 63 w 138"/>
              <a:gd name="T1" fmla="*/ 273 h 288"/>
              <a:gd name="T2" fmla="*/ 76 w 138"/>
              <a:gd name="T3" fmla="*/ 271 h 288"/>
              <a:gd name="T4" fmla="*/ 63 w 138"/>
              <a:gd name="T5" fmla="*/ 288 h 288"/>
              <a:gd name="T6" fmla="*/ 34 w 138"/>
              <a:gd name="T7" fmla="*/ 259 h 288"/>
              <a:gd name="T8" fmla="*/ 40 w 138"/>
              <a:gd name="T9" fmla="*/ 283 h 288"/>
              <a:gd name="T10" fmla="*/ 87 w 138"/>
              <a:gd name="T11" fmla="*/ 265 h 288"/>
              <a:gd name="T12" fmla="*/ 111 w 138"/>
              <a:gd name="T13" fmla="*/ 259 h 288"/>
              <a:gd name="T14" fmla="*/ 96 w 138"/>
              <a:gd name="T15" fmla="*/ 278 h 288"/>
              <a:gd name="T16" fmla="*/ 10 w 138"/>
              <a:gd name="T17" fmla="*/ 230 h 288"/>
              <a:gd name="T18" fmla="*/ 27 w 138"/>
              <a:gd name="T19" fmla="*/ 248 h 288"/>
              <a:gd name="T20" fmla="*/ 10 w 138"/>
              <a:gd name="T21" fmla="*/ 235 h 288"/>
              <a:gd name="T22" fmla="*/ 116 w 138"/>
              <a:gd name="T23" fmla="*/ 242 h 288"/>
              <a:gd name="T24" fmla="*/ 102 w 138"/>
              <a:gd name="T25" fmla="*/ 235 h 288"/>
              <a:gd name="T26" fmla="*/ 101 w 138"/>
              <a:gd name="T27" fmla="*/ 222 h 288"/>
              <a:gd name="T28" fmla="*/ 117 w 138"/>
              <a:gd name="T29" fmla="*/ 233 h 288"/>
              <a:gd name="T30" fmla="*/ 117 w 138"/>
              <a:gd name="T31" fmla="*/ 235 h 288"/>
              <a:gd name="T32" fmla="*/ 101 w 138"/>
              <a:gd name="T33" fmla="*/ 240 h 288"/>
              <a:gd name="T34" fmla="*/ 25 w 138"/>
              <a:gd name="T35" fmla="*/ 195 h 288"/>
              <a:gd name="T36" fmla="*/ 97 w 138"/>
              <a:gd name="T37" fmla="*/ 187 h 288"/>
              <a:gd name="T38" fmla="*/ 115 w 138"/>
              <a:gd name="T39" fmla="*/ 205 h 288"/>
              <a:gd name="T40" fmla="*/ 7 w 138"/>
              <a:gd name="T41" fmla="*/ 160 h 288"/>
              <a:gd name="T42" fmla="*/ 25 w 138"/>
              <a:gd name="T43" fmla="*/ 178 h 288"/>
              <a:gd name="T44" fmla="*/ 95 w 138"/>
              <a:gd name="T45" fmla="*/ 170 h 288"/>
              <a:gd name="T46" fmla="*/ 114 w 138"/>
              <a:gd name="T47" fmla="*/ 153 h 288"/>
              <a:gd name="T48" fmla="*/ 95 w 138"/>
              <a:gd name="T49" fmla="*/ 170 h 288"/>
              <a:gd name="T50" fmla="*/ 18 w 138"/>
              <a:gd name="T51" fmla="*/ 123 h 288"/>
              <a:gd name="T52" fmla="*/ 5 w 138"/>
              <a:gd name="T53" fmla="*/ 145 h 288"/>
              <a:gd name="T54" fmla="*/ 115 w 138"/>
              <a:gd name="T55" fmla="*/ 115 h 288"/>
              <a:gd name="T56" fmla="*/ 119 w 138"/>
              <a:gd name="T57" fmla="*/ 140 h 288"/>
              <a:gd name="T58" fmla="*/ 0 w 138"/>
              <a:gd name="T59" fmla="*/ 88 h 288"/>
              <a:gd name="T60" fmla="*/ 17 w 138"/>
              <a:gd name="T61" fmla="*/ 108 h 288"/>
              <a:gd name="T62" fmla="*/ 119 w 138"/>
              <a:gd name="T63" fmla="*/ 102 h 288"/>
              <a:gd name="T64" fmla="*/ 137 w 138"/>
              <a:gd name="T65" fmla="*/ 85 h 288"/>
              <a:gd name="T66" fmla="*/ 119 w 138"/>
              <a:gd name="T67" fmla="*/ 102 h 288"/>
              <a:gd name="T68" fmla="*/ 6 w 138"/>
              <a:gd name="T69" fmla="*/ 51 h 288"/>
              <a:gd name="T70" fmla="*/ 16 w 138"/>
              <a:gd name="T71" fmla="*/ 74 h 288"/>
              <a:gd name="T72" fmla="*/ 120 w 138"/>
              <a:gd name="T73" fmla="*/ 54 h 288"/>
              <a:gd name="T74" fmla="*/ 138 w 138"/>
              <a:gd name="T75" fmla="*/ 73 h 288"/>
              <a:gd name="T76" fmla="*/ 122 w 138"/>
              <a:gd name="T77" fmla="*/ 73 h 288"/>
              <a:gd name="T78" fmla="*/ 6 w 138"/>
              <a:gd name="T79" fmla="*/ 51 h 288"/>
              <a:gd name="T80" fmla="*/ 13 w 138"/>
              <a:gd name="T81" fmla="*/ 36 h 288"/>
              <a:gd name="T82" fmla="*/ 38 w 138"/>
              <a:gd name="T83" fmla="*/ 29 h 288"/>
              <a:gd name="T84" fmla="*/ 13 w 138"/>
              <a:gd name="T85" fmla="*/ 36 h 288"/>
              <a:gd name="T86" fmla="*/ 130 w 138"/>
              <a:gd name="T87" fmla="*/ 35 h 288"/>
              <a:gd name="T88" fmla="*/ 106 w 138"/>
              <a:gd name="T89" fmla="*/ 27 h 288"/>
              <a:gd name="T90" fmla="*/ 63 w 138"/>
              <a:gd name="T91" fmla="*/ 0 h 288"/>
              <a:gd name="T92" fmla="*/ 48 w 138"/>
              <a:gd name="T93" fmla="*/ 21 h 288"/>
              <a:gd name="T94" fmla="*/ 80 w 138"/>
              <a:gd name="T95" fmla="*/ 0 h 288"/>
              <a:gd name="T96" fmla="*/ 95 w 138"/>
              <a:gd name="T97" fmla="*/ 2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8" h="288">
                <a:moveTo>
                  <a:pt x="57" y="288"/>
                </a:moveTo>
                <a:cubicBezTo>
                  <a:pt x="59" y="273"/>
                  <a:pt x="59" y="273"/>
                  <a:pt x="59" y="273"/>
                </a:cubicBezTo>
                <a:cubicBezTo>
                  <a:pt x="60" y="273"/>
                  <a:pt x="62" y="273"/>
                  <a:pt x="63" y="273"/>
                </a:cubicBezTo>
                <a:cubicBezTo>
                  <a:pt x="63" y="273"/>
                  <a:pt x="63" y="273"/>
                  <a:pt x="63" y="273"/>
                </a:cubicBezTo>
                <a:cubicBezTo>
                  <a:pt x="68" y="273"/>
                  <a:pt x="72" y="272"/>
                  <a:pt x="76" y="271"/>
                </a:cubicBezTo>
                <a:cubicBezTo>
                  <a:pt x="76" y="271"/>
                  <a:pt x="76" y="271"/>
                  <a:pt x="76" y="271"/>
                </a:cubicBezTo>
                <a:cubicBezTo>
                  <a:pt x="80" y="286"/>
                  <a:pt x="80" y="286"/>
                  <a:pt x="80" y="286"/>
                </a:cubicBezTo>
                <a:cubicBezTo>
                  <a:pt x="75" y="287"/>
                  <a:pt x="69" y="288"/>
                  <a:pt x="63" y="288"/>
                </a:cubicBezTo>
                <a:cubicBezTo>
                  <a:pt x="63" y="288"/>
                  <a:pt x="63" y="288"/>
                  <a:pt x="63" y="288"/>
                </a:cubicBezTo>
                <a:cubicBezTo>
                  <a:pt x="61" y="288"/>
                  <a:pt x="59" y="288"/>
                  <a:pt x="57" y="288"/>
                </a:cubicBezTo>
                <a:close/>
                <a:moveTo>
                  <a:pt x="22" y="268"/>
                </a:moveTo>
                <a:cubicBezTo>
                  <a:pt x="34" y="259"/>
                  <a:pt x="34" y="259"/>
                  <a:pt x="34" y="259"/>
                </a:cubicBezTo>
                <a:cubicBezTo>
                  <a:pt x="37" y="263"/>
                  <a:pt x="42" y="267"/>
                  <a:pt x="47" y="269"/>
                </a:cubicBezTo>
                <a:cubicBezTo>
                  <a:pt x="47" y="269"/>
                  <a:pt x="47" y="269"/>
                  <a:pt x="47" y="269"/>
                </a:cubicBezTo>
                <a:cubicBezTo>
                  <a:pt x="40" y="283"/>
                  <a:pt x="40" y="283"/>
                  <a:pt x="40" y="283"/>
                </a:cubicBezTo>
                <a:cubicBezTo>
                  <a:pt x="33" y="280"/>
                  <a:pt x="27" y="274"/>
                  <a:pt x="22" y="268"/>
                </a:cubicBezTo>
                <a:close/>
                <a:moveTo>
                  <a:pt x="96" y="278"/>
                </a:moveTo>
                <a:cubicBezTo>
                  <a:pt x="87" y="265"/>
                  <a:pt x="87" y="265"/>
                  <a:pt x="87" y="265"/>
                </a:cubicBezTo>
                <a:cubicBezTo>
                  <a:pt x="91" y="262"/>
                  <a:pt x="95" y="258"/>
                  <a:pt x="97" y="253"/>
                </a:cubicBezTo>
                <a:cubicBezTo>
                  <a:pt x="97" y="253"/>
                  <a:pt x="97" y="253"/>
                  <a:pt x="97" y="253"/>
                </a:cubicBezTo>
                <a:cubicBezTo>
                  <a:pt x="111" y="259"/>
                  <a:pt x="111" y="259"/>
                  <a:pt x="111" y="259"/>
                </a:cubicBezTo>
                <a:cubicBezTo>
                  <a:pt x="108" y="267"/>
                  <a:pt x="102" y="273"/>
                  <a:pt x="96" y="278"/>
                </a:cubicBezTo>
                <a:cubicBezTo>
                  <a:pt x="96" y="278"/>
                  <a:pt x="96" y="278"/>
                  <a:pt x="96" y="278"/>
                </a:cubicBezTo>
                <a:cubicBezTo>
                  <a:pt x="96" y="278"/>
                  <a:pt x="96" y="278"/>
                  <a:pt x="96" y="278"/>
                </a:cubicBezTo>
                <a:close/>
                <a:moveTo>
                  <a:pt x="10" y="235"/>
                </a:moveTo>
                <a:cubicBezTo>
                  <a:pt x="10" y="230"/>
                  <a:pt x="10" y="230"/>
                  <a:pt x="10" y="230"/>
                </a:cubicBezTo>
                <a:cubicBezTo>
                  <a:pt x="10" y="230"/>
                  <a:pt x="10" y="230"/>
                  <a:pt x="10" y="230"/>
                </a:cubicBezTo>
                <a:cubicBezTo>
                  <a:pt x="25" y="230"/>
                  <a:pt x="25" y="230"/>
                  <a:pt x="25" y="230"/>
                </a:cubicBezTo>
                <a:cubicBezTo>
                  <a:pt x="25" y="235"/>
                  <a:pt x="25" y="235"/>
                  <a:pt x="25" y="235"/>
                </a:cubicBezTo>
                <a:cubicBezTo>
                  <a:pt x="25" y="239"/>
                  <a:pt x="26" y="244"/>
                  <a:pt x="27" y="248"/>
                </a:cubicBezTo>
                <a:cubicBezTo>
                  <a:pt x="27" y="248"/>
                  <a:pt x="27" y="248"/>
                  <a:pt x="27" y="248"/>
                </a:cubicBezTo>
                <a:cubicBezTo>
                  <a:pt x="13" y="253"/>
                  <a:pt x="13" y="253"/>
                  <a:pt x="13" y="253"/>
                </a:cubicBezTo>
                <a:cubicBezTo>
                  <a:pt x="11" y="247"/>
                  <a:pt x="10" y="241"/>
                  <a:pt x="10" y="235"/>
                </a:cubicBezTo>
                <a:close/>
                <a:moveTo>
                  <a:pt x="116" y="242"/>
                </a:moveTo>
                <a:cubicBezTo>
                  <a:pt x="116" y="242"/>
                  <a:pt x="116" y="242"/>
                  <a:pt x="116" y="242"/>
                </a:cubicBezTo>
                <a:cubicBezTo>
                  <a:pt x="116" y="242"/>
                  <a:pt x="116" y="242"/>
                  <a:pt x="116" y="242"/>
                </a:cubicBezTo>
                <a:close/>
                <a:moveTo>
                  <a:pt x="101" y="240"/>
                </a:moveTo>
                <a:cubicBezTo>
                  <a:pt x="101" y="238"/>
                  <a:pt x="102" y="236"/>
                  <a:pt x="102" y="235"/>
                </a:cubicBezTo>
                <a:cubicBezTo>
                  <a:pt x="102" y="235"/>
                  <a:pt x="102" y="235"/>
                  <a:pt x="102" y="235"/>
                </a:cubicBezTo>
                <a:cubicBezTo>
                  <a:pt x="102" y="234"/>
                  <a:pt x="102" y="233"/>
                  <a:pt x="102" y="233"/>
                </a:cubicBezTo>
                <a:cubicBezTo>
                  <a:pt x="102" y="233"/>
                  <a:pt x="102" y="233"/>
                  <a:pt x="102" y="233"/>
                </a:cubicBezTo>
                <a:cubicBezTo>
                  <a:pt x="102" y="230"/>
                  <a:pt x="101" y="226"/>
                  <a:pt x="101" y="222"/>
                </a:cubicBezTo>
                <a:cubicBezTo>
                  <a:pt x="101" y="222"/>
                  <a:pt x="101" y="222"/>
                  <a:pt x="101" y="222"/>
                </a:cubicBezTo>
                <a:cubicBezTo>
                  <a:pt x="116" y="220"/>
                  <a:pt x="116" y="220"/>
                  <a:pt x="116" y="220"/>
                </a:cubicBezTo>
                <a:cubicBezTo>
                  <a:pt x="117" y="225"/>
                  <a:pt x="117" y="229"/>
                  <a:pt x="117" y="233"/>
                </a:cubicBezTo>
                <a:cubicBezTo>
                  <a:pt x="117" y="233"/>
                  <a:pt x="117" y="233"/>
                  <a:pt x="117" y="233"/>
                </a:cubicBezTo>
                <a:cubicBezTo>
                  <a:pt x="117" y="233"/>
                  <a:pt x="117" y="234"/>
                  <a:pt x="117" y="235"/>
                </a:cubicBezTo>
                <a:cubicBezTo>
                  <a:pt x="117" y="235"/>
                  <a:pt x="117" y="235"/>
                  <a:pt x="117" y="235"/>
                </a:cubicBezTo>
                <a:cubicBezTo>
                  <a:pt x="117" y="238"/>
                  <a:pt x="117" y="240"/>
                  <a:pt x="116" y="242"/>
                </a:cubicBezTo>
                <a:cubicBezTo>
                  <a:pt x="116" y="242"/>
                  <a:pt x="116" y="242"/>
                  <a:pt x="116" y="242"/>
                </a:cubicBezTo>
                <a:cubicBezTo>
                  <a:pt x="101" y="240"/>
                  <a:pt x="101" y="240"/>
                  <a:pt x="101" y="240"/>
                </a:cubicBezTo>
                <a:close/>
                <a:moveTo>
                  <a:pt x="10" y="215"/>
                </a:moveTo>
                <a:cubicBezTo>
                  <a:pt x="10" y="195"/>
                  <a:pt x="10" y="195"/>
                  <a:pt x="10" y="195"/>
                </a:cubicBezTo>
                <a:cubicBezTo>
                  <a:pt x="25" y="195"/>
                  <a:pt x="25" y="195"/>
                  <a:pt x="25" y="195"/>
                </a:cubicBezTo>
                <a:cubicBezTo>
                  <a:pt x="25" y="215"/>
                  <a:pt x="25" y="215"/>
                  <a:pt x="25" y="215"/>
                </a:cubicBezTo>
                <a:cubicBezTo>
                  <a:pt x="10" y="215"/>
                  <a:pt x="10" y="215"/>
                  <a:pt x="10" y="215"/>
                </a:cubicBezTo>
                <a:close/>
                <a:moveTo>
                  <a:pt x="97" y="187"/>
                </a:moveTo>
                <a:cubicBezTo>
                  <a:pt x="112" y="185"/>
                  <a:pt x="112" y="185"/>
                  <a:pt x="112" y="185"/>
                </a:cubicBezTo>
                <a:cubicBezTo>
                  <a:pt x="113" y="192"/>
                  <a:pt x="114" y="199"/>
                  <a:pt x="115" y="205"/>
                </a:cubicBezTo>
                <a:cubicBezTo>
                  <a:pt x="115" y="205"/>
                  <a:pt x="115" y="205"/>
                  <a:pt x="115" y="205"/>
                </a:cubicBezTo>
                <a:cubicBezTo>
                  <a:pt x="99" y="207"/>
                  <a:pt x="99" y="207"/>
                  <a:pt x="99" y="207"/>
                </a:cubicBezTo>
                <a:cubicBezTo>
                  <a:pt x="99" y="201"/>
                  <a:pt x="98" y="194"/>
                  <a:pt x="97" y="187"/>
                </a:cubicBezTo>
                <a:close/>
                <a:moveTo>
                  <a:pt x="7" y="160"/>
                </a:moveTo>
                <a:cubicBezTo>
                  <a:pt x="22" y="158"/>
                  <a:pt x="22" y="158"/>
                  <a:pt x="22" y="158"/>
                </a:cubicBezTo>
                <a:cubicBezTo>
                  <a:pt x="23" y="165"/>
                  <a:pt x="24" y="172"/>
                  <a:pt x="25" y="178"/>
                </a:cubicBezTo>
                <a:cubicBezTo>
                  <a:pt x="25" y="178"/>
                  <a:pt x="25" y="178"/>
                  <a:pt x="25" y="178"/>
                </a:cubicBezTo>
                <a:cubicBezTo>
                  <a:pt x="10" y="181"/>
                  <a:pt x="10" y="181"/>
                  <a:pt x="10" y="181"/>
                </a:cubicBezTo>
                <a:cubicBezTo>
                  <a:pt x="9" y="174"/>
                  <a:pt x="8" y="167"/>
                  <a:pt x="7" y="160"/>
                </a:cubicBezTo>
                <a:close/>
                <a:moveTo>
                  <a:pt x="95" y="170"/>
                </a:moveTo>
                <a:cubicBezTo>
                  <a:pt x="96" y="162"/>
                  <a:pt x="97" y="154"/>
                  <a:pt x="99" y="148"/>
                </a:cubicBezTo>
                <a:cubicBezTo>
                  <a:pt x="99" y="148"/>
                  <a:pt x="99" y="148"/>
                  <a:pt x="99" y="148"/>
                </a:cubicBezTo>
                <a:cubicBezTo>
                  <a:pt x="114" y="153"/>
                  <a:pt x="114" y="153"/>
                  <a:pt x="114" y="153"/>
                </a:cubicBezTo>
                <a:cubicBezTo>
                  <a:pt x="112" y="158"/>
                  <a:pt x="111" y="164"/>
                  <a:pt x="111" y="171"/>
                </a:cubicBezTo>
                <a:cubicBezTo>
                  <a:pt x="111" y="171"/>
                  <a:pt x="111" y="171"/>
                  <a:pt x="111" y="171"/>
                </a:cubicBezTo>
                <a:cubicBezTo>
                  <a:pt x="95" y="170"/>
                  <a:pt x="95" y="170"/>
                  <a:pt x="95" y="170"/>
                </a:cubicBezTo>
                <a:close/>
                <a:moveTo>
                  <a:pt x="3" y="124"/>
                </a:moveTo>
                <a:cubicBezTo>
                  <a:pt x="3" y="124"/>
                  <a:pt x="3" y="124"/>
                  <a:pt x="3" y="124"/>
                </a:cubicBezTo>
                <a:cubicBezTo>
                  <a:pt x="18" y="123"/>
                  <a:pt x="18" y="123"/>
                  <a:pt x="18" y="123"/>
                </a:cubicBezTo>
                <a:cubicBezTo>
                  <a:pt x="19" y="129"/>
                  <a:pt x="19" y="136"/>
                  <a:pt x="20" y="143"/>
                </a:cubicBezTo>
                <a:cubicBezTo>
                  <a:pt x="20" y="143"/>
                  <a:pt x="20" y="143"/>
                  <a:pt x="20" y="143"/>
                </a:cubicBezTo>
                <a:cubicBezTo>
                  <a:pt x="5" y="145"/>
                  <a:pt x="5" y="145"/>
                  <a:pt x="5" y="145"/>
                </a:cubicBezTo>
                <a:cubicBezTo>
                  <a:pt x="4" y="138"/>
                  <a:pt x="3" y="131"/>
                  <a:pt x="3" y="124"/>
                </a:cubicBezTo>
                <a:close/>
                <a:moveTo>
                  <a:pt x="106" y="133"/>
                </a:moveTo>
                <a:cubicBezTo>
                  <a:pt x="109" y="127"/>
                  <a:pt x="112" y="122"/>
                  <a:pt x="115" y="115"/>
                </a:cubicBezTo>
                <a:cubicBezTo>
                  <a:pt x="115" y="115"/>
                  <a:pt x="115" y="115"/>
                  <a:pt x="115" y="115"/>
                </a:cubicBezTo>
                <a:cubicBezTo>
                  <a:pt x="129" y="122"/>
                  <a:pt x="129" y="122"/>
                  <a:pt x="129" y="122"/>
                </a:cubicBezTo>
                <a:cubicBezTo>
                  <a:pt x="126" y="129"/>
                  <a:pt x="122" y="134"/>
                  <a:pt x="119" y="140"/>
                </a:cubicBezTo>
                <a:cubicBezTo>
                  <a:pt x="119" y="140"/>
                  <a:pt x="119" y="140"/>
                  <a:pt x="119" y="140"/>
                </a:cubicBezTo>
                <a:cubicBezTo>
                  <a:pt x="106" y="133"/>
                  <a:pt x="106" y="133"/>
                  <a:pt x="106" y="133"/>
                </a:cubicBezTo>
                <a:close/>
                <a:moveTo>
                  <a:pt x="0" y="88"/>
                </a:moveTo>
                <a:cubicBezTo>
                  <a:pt x="16" y="88"/>
                  <a:pt x="16" y="88"/>
                  <a:pt x="16" y="88"/>
                </a:cubicBezTo>
                <a:cubicBezTo>
                  <a:pt x="16" y="93"/>
                  <a:pt x="16" y="100"/>
                  <a:pt x="17" y="108"/>
                </a:cubicBezTo>
                <a:cubicBezTo>
                  <a:pt x="17" y="108"/>
                  <a:pt x="17" y="108"/>
                  <a:pt x="17" y="108"/>
                </a:cubicBezTo>
                <a:cubicBezTo>
                  <a:pt x="2" y="109"/>
                  <a:pt x="2" y="109"/>
                  <a:pt x="2" y="109"/>
                </a:cubicBezTo>
                <a:cubicBezTo>
                  <a:pt x="1" y="101"/>
                  <a:pt x="1" y="94"/>
                  <a:pt x="0" y="88"/>
                </a:cubicBezTo>
                <a:close/>
                <a:moveTo>
                  <a:pt x="119" y="102"/>
                </a:moveTo>
                <a:cubicBezTo>
                  <a:pt x="121" y="97"/>
                  <a:pt x="122" y="91"/>
                  <a:pt x="122" y="84"/>
                </a:cubicBezTo>
                <a:cubicBezTo>
                  <a:pt x="122" y="84"/>
                  <a:pt x="122" y="84"/>
                  <a:pt x="122" y="84"/>
                </a:cubicBezTo>
                <a:cubicBezTo>
                  <a:pt x="137" y="85"/>
                  <a:pt x="137" y="85"/>
                  <a:pt x="137" y="85"/>
                </a:cubicBezTo>
                <a:cubicBezTo>
                  <a:pt x="137" y="93"/>
                  <a:pt x="136" y="100"/>
                  <a:pt x="134" y="106"/>
                </a:cubicBezTo>
                <a:cubicBezTo>
                  <a:pt x="134" y="106"/>
                  <a:pt x="134" y="106"/>
                  <a:pt x="134" y="106"/>
                </a:cubicBezTo>
                <a:cubicBezTo>
                  <a:pt x="119" y="102"/>
                  <a:pt x="119" y="102"/>
                  <a:pt x="119" y="102"/>
                </a:cubicBezTo>
                <a:close/>
                <a:moveTo>
                  <a:pt x="1" y="72"/>
                </a:moveTo>
                <a:cubicBezTo>
                  <a:pt x="2" y="65"/>
                  <a:pt x="4" y="58"/>
                  <a:pt x="6" y="51"/>
                </a:cubicBezTo>
                <a:cubicBezTo>
                  <a:pt x="6" y="51"/>
                  <a:pt x="6" y="51"/>
                  <a:pt x="6" y="51"/>
                </a:cubicBezTo>
                <a:cubicBezTo>
                  <a:pt x="21" y="56"/>
                  <a:pt x="21" y="56"/>
                  <a:pt x="21" y="56"/>
                </a:cubicBezTo>
                <a:cubicBezTo>
                  <a:pt x="18" y="62"/>
                  <a:pt x="17" y="68"/>
                  <a:pt x="16" y="74"/>
                </a:cubicBezTo>
                <a:cubicBezTo>
                  <a:pt x="16" y="74"/>
                  <a:pt x="16" y="74"/>
                  <a:pt x="16" y="74"/>
                </a:cubicBezTo>
                <a:cubicBezTo>
                  <a:pt x="1" y="72"/>
                  <a:pt x="1" y="72"/>
                  <a:pt x="1" y="72"/>
                </a:cubicBezTo>
                <a:close/>
                <a:moveTo>
                  <a:pt x="122" y="73"/>
                </a:moveTo>
                <a:cubicBezTo>
                  <a:pt x="122" y="66"/>
                  <a:pt x="122" y="60"/>
                  <a:pt x="120" y="54"/>
                </a:cubicBezTo>
                <a:cubicBezTo>
                  <a:pt x="120" y="54"/>
                  <a:pt x="120" y="54"/>
                  <a:pt x="120" y="54"/>
                </a:cubicBezTo>
                <a:cubicBezTo>
                  <a:pt x="135" y="51"/>
                  <a:pt x="135" y="51"/>
                  <a:pt x="135" y="51"/>
                </a:cubicBezTo>
                <a:cubicBezTo>
                  <a:pt x="137" y="58"/>
                  <a:pt x="138" y="65"/>
                  <a:pt x="138" y="73"/>
                </a:cubicBezTo>
                <a:cubicBezTo>
                  <a:pt x="138" y="73"/>
                  <a:pt x="138" y="73"/>
                  <a:pt x="138" y="73"/>
                </a:cubicBezTo>
                <a:cubicBezTo>
                  <a:pt x="138" y="73"/>
                  <a:pt x="138" y="73"/>
                  <a:pt x="138" y="73"/>
                </a:cubicBezTo>
                <a:cubicBezTo>
                  <a:pt x="122" y="73"/>
                  <a:pt x="122" y="73"/>
                  <a:pt x="122" y="73"/>
                </a:cubicBezTo>
                <a:close/>
                <a:moveTo>
                  <a:pt x="6" y="51"/>
                </a:moveTo>
                <a:cubicBezTo>
                  <a:pt x="6" y="51"/>
                  <a:pt x="6" y="51"/>
                  <a:pt x="6" y="51"/>
                </a:cubicBezTo>
                <a:cubicBezTo>
                  <a:pt x="6" y="51"/>
                  <a:pt x="6" y="51"/>
                  <a:pt x="6" y="51"/>
                </a:cubicBezTo>
                <a:cubicBezTo>
                  <a:pt x="6" y="51"/>
                  <a:pt x="6" y="51"/>
                  <a:pt x="6" y="51"/>
                </a:cubicBezTo>
                <a:cubicBezTo>
                  <a:pt x="6" y="51"/>
                  <a:pt x="6" y="51"/>
                  <a:pt x="6" y="51"/>
                </a:cubicBezTo>
                <a:close/>
                <a:moveTo>
                  <a:pt x="13" y="36"/>
                </a:moveTo>
                <a:cubicBezTo>
                  <a:pt x="17" y="29"/>
                  <a:pt x="22" y="23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38" y="29"/>
                  <a:pt x="38" y="29"/>
                  <a:pt x="38" y="29"/>
                </a:cubicBezTo>
                <a:cubicBezTo>
                  <a:pt x="33" y="33"/>
                  <a:pt x="30" y="38"/>
                  <a:pt x="27" y="43"/>
                </a:cubicBezTo>
                <a:cubicBezTo>
                  <a:pt x="27" y="43"/>
                  <a:pt x="27" y="43"/>
                  <a:pt x="27" y="43"/>
                </a:cubicBezTo>
                <a:cubicBezTo>
                  <a:pt x="13" y="36"/>
                  <a:pt x="13" y="36"/>
                  <a:pt x="13" y="36"/>
                </a:cubicBezTo>
                <a:close/>
                <a:moveTo>
                  <a:pt x="106" y="27"/>
                </a:moveTo>
                <a:cubicBezTo>
                  <a:pt x="116" y="16"/>
                  <a:pt x="116" y="16"/>
                  <a:pt x="116" y="16"/>
                </a:cubicBezTo>
                <a:cubicBezTo>
                  <a:pt x="122" y="21"/>
                  <a:pt x="126" y="28"/>
                  <a:pt x="130" y="35"/>
                </a:cubicBezTo>
                <a:cubicBezTo>
                  <a:pt x="130" y="35"/>
                  <a:pt x="130" y="35"/>
                  <a:pt x="130" y="35"/>
                </a:cubicBezTo>
                <a:cubicBezTo>
                  <a:pt x="116" y="41"/>
                  <a:pt x="116" y="41"/>
                  <a:pt x="116" y="41"/>
                </a:cubicBezTo>
                <a:cubicBezTo>
                  <a:pt x="113" y="36"/>
                  <a:pt x="110" y="31"/>
                  <a:pt x="106" y="27"/>
                </a:cubicBezTo>
                <a:close/>
                <a:moveTo>
                  <a:pt x="41" y="8"/>
                </a:moveTo>
                <a:cubicBezTo>
                  <a:pt x="47" y="4"/>
                  <a:pt x="55" y="2"/>
                  <a:pt x="63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5" y="15"/>
                  <a:pt x="65" y="15"/>
                  <a:pt x="65" y="15"/>
                </a:cubicBezTo>
                <a:cubicBezTo>
                  <a:pt x="59" y="16"/>
                  <a:pt x="53" y="18"/>
                  <a:pt x="48" y="21"/>
                </a:cubicBezTo>
                <a:cubicBezTo>
                  <a:pt x="48" y="21"/>
                  <a:pt x="48" y="21"/>
                  <a:pt x="48" y="21"/>
                </a:cubicBezTo>
                <a:cubicBezTo>
                  <a:pt x="41" y="8"/>
                  <a:pt x="41" y="8"/>
                  <a:pt x="41" y="8"/>
                </a:cubicBezTo>
                <a:close/>
                <a:moveTo>
                  <a:pt x="78" y="15"/>
                </a:moveTo>
                <a:cubicBezTo>
                  <a:pt x="80" y="0"/>
                  <a:pt x="80" y="0"/>
                  <a:pt x="80" y="0"/>
                </a:cubicBezTo>
                <a:cubicBezTo>
                  <a:pt x="88" y="1"/>
                  <a:pt x="95" y="3"/>
                  <a:pt x="102" y="6"/>
                </a:cubicBezTo>
                <a:cubicBezTo>
                  <a:pt x="102" y="6"/>
                  <a:pt x="102" y="6"/>
                  <a:pt x="102" y="6"/>
                </a:cubicBezTo>
                <a:cubicBezTo>
                  <a:pt x="95" y="20"/>
                  <a:pt x="95" y="20"/>
                  <a:pt x="95" y="20"/>
                </a:cubicBezTo>
                <a:cubicBezTo>
                  <a:pt x="90" y="17"/>
                  <a:pt x="85" y="16"/>
                  <a:pt x="78" y="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6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90588" y="4439529"/>
            <a:ext cx="140553" cy="263537"/>
          </a:xfrm>
          <a:custGeom>
            <a:avLst/>
            <a:gdLst>
              <a:gd name="T0" fmla="*/ 94 w 142"/>
              <a:gd name="T1" fmla="*/ 8 h 266"/>
              <a:gd name="T2" fmla="*/ 20 w 142"/>
              <a:gd name="T3" fmla="*/ 67 h 266"/>
              <a:gd name="T4" fmla="*/ 13 w 142"/>
              <a:gd name="T5" fmla="*/ 161 h 266"/>
              <a:gd name="T6" fmla="*/ 4 w 142"/>
              <a:gd name="T7" fmla="*/ 212 h 266"/>
              <a:gd name="T8" fmla="*/ 40 w 142"/>
              <a:gd name="T9" fmla="*/ 262 h 266"/>
              <a:gd name="T10" fmla="*/ 90 w 142"/>
              <a:gd name="T11" fmla="*/ 227 h 266"/>
              <a:gd name="T12" fmla="*/ 94 w 142"/>
              <a:gd name="T13" fmla="*/ 171 h 266"/>
              <a:gd name="T14" fmla="*/ 136 w 142"/>
              <a:gd name="T15" fmla="*/ 78 h 266"/>
              <a:gd name="T16" fmla="*/ 94 w 142"/>
              <a:gd name="T17" fmla="*/ 8 h 266"/>
              <a:gd name="T18" fmla="*/ 89 w 142"/>
              <a:gd name="T19" fmla="*/ 148 h 266"/>
              <a:gd name="T20" fmla="*/ 80 w 142"/>
              <a:gd name="T21" fmla="*/ 146 h 266"/>
              <a:gd name="T22" fmla="*/ 108 w 142"/>
              <a:gd name="T23" fmla="*/ 81 h 266"/>
              <a:gd name="T24" fmla="*/ 85 w 142"/>
              <a:gd name="T25" fmla="*/ 44 h 266"/>
              <a:gd name="T26" fmla="*/ 84 w 142"/>
              <a:gd name="T27" fmla="*/ 44 h 266"/>
              <a:gd name="T28" fmla="*/ 84 w 142"/>
              <a:gd name="T29" fmla="*/ 44 h 266"/>
              <a:gd name="T30" fmla="*/ 49 w 142"/>
              <a:gd name="T31" fmla="*/ 68 h 266"/>
              <a:gd name="T32" fmla="*/ 34 w 142"/>
              <a:gd name="T33" fmla="*/ 138 h 266"/>
              <a:gd name="T34" fmla="*/ 26 w 142"/>
              <a:gd name="T35" fmla="*/ 137 h 266"/>
              <a:gd name="T36" fmla="*/ 36 w 142"/>
              <a:gd name="T37" fmla="*/ 59 h 266"/>
              <a:gd name="T38" fmla="*/ 81 w 142"/>
              <a:gd name="T39" fmla="*/ 40 h 266"/>
              <a:gd name="T40" fmla="*/ 81 w 142"/>
              <a:gd name="T41" fmla="*/ 40 h 266"/>
              <a:gd name="T42" fmla="*/ 82 w 142"/>
              <a:gd name="T43" fmla="*/ 33 h 266"/>
              <a:gd name="T44" fmla="*/ 86 w 142"/>
              <a:gd name="T45" fmla="*/ 31 h 266"/>
              <a:gd name="T46" fmla="*/ 89 w 142"/>
              <a:gd name="T47" fmla="*/ 35 h 266"/>
              <a:gd name="T48" fmla="*/ 88 w 142"/>
              <a:gd name="T49" fmla="*/ 41 h 266"/>
              <a:gd name="T50" fmla="*/ 124 w 142"/>
              <a:gd name="T51" fmla="*/ 75 h 266"/>
              <a:gd name="T52" fmla="*/ 89 w 142"/>
              <a:gd name="T53" fmla="*/ 148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42" h="266">
                <a:moveTo>
                  <a:pt x="94" y="8"/>
                </a:moveTo>
                <a:cubicBezTo>
                  <a:pt x="49" y="0"/>
                  <a:pt x="25" y="43"/>
                  <a:pt x="20" y="67"/>
                </a:cubicBezTo>
                <a:cubicBezTo>
                  <a:pt x="18" y="83"/>
                  <a:pt x="14" y="122"/>
                  <a:pt x="13" y="161"/>
                </a:cubicBezTo>
                <a:cubicBezTo>
                  <a:pt x="4" y="212"/>
                  <a:pt x="4" y="212"/>
                  <a:pt x="4" y="212"/>
                </a:cubicBezTo>
                <a:cubicBezTo>
                  <a:pt x="0" y="235"/>
                  <a:pt x="16" y="258"/>
                  <a:pt x="40" y="262"/>
                </a:cubicBezTo>
                <a:cubicBezTo>
                  <a:pt x="63" y="266"/>
                  <a:pt x="84" y="253"/>
                  <a:pt x="90" y="227"/>
                </a:cubicBezTo>
                <a:cubicBezTo>
                  <a:pt x="92" y="217"/>
                  <a:pt x="93" y="195"/>
                  <a:pt x="94" y="171"/>
                </a:cubicBezTo>
                <a:cubicBezTo>
                  <a:pt x="103" y="126"/>
                  <a:pt x="127" y="133"/>
                  <a:pt x="136" y="78"/>
                </a:cubicBezTo>
                <a:cubicBezTo>
                  <a:pt x="142" y="44"/>
                  <a:pt x="128" y="14"/>
                  <a:pt x="94" y="8"/>
                </a:cubicBezTo>
                <a:close/>
                <a:moveTo>
                  <a:pt x="89" y="148"/>
                </a:moveTo>
                <a:cubicBezTo>
                  <a:pt x="80" y="146"/>
                  <a:pt x="80" y="146"/>
                  <a:pt x="80" y="146"/>
                </a:cubicBezTo>
                <a:cubicBezTo>
                  <a:pt x="80" y="146"/>
                  <a:pt x="109" y="96"/>
                  <a:pt x="108" y="81"/>
                </a:cubicBezTo>
                <a:cubicBezTo>
                  <a:pt x="107" y="63"/>
                  <a:pt x="89" y="47"/>
                  <a:pt x="85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78" y="45"/>
                  <a:pt x="58" y="54"/>
                  <a:pt x="49" y="68"/>
                </a:cubicBezTo>
                <a:cubicBezTo>
                  <a:pt x="42" y="78"/>
                  <a:pt x="34" y="138"/>
                  <a:pt x="34" y="138"/>
                </a:cubicBezTo>
                <a:cubicBezTo>
                  <a:pt x="26" y="137"/>
                  <a:pt x="26" y="137"/>
                  <a:pt x="26" y="137"/>
                </a:cubicBezTo>
                <a:cubicBezTo>
                  <a:pt x="27" y="122"/>
                  <a:pt x="27" y="81"/>
                  <a:pt x="36" y="59"/>
                </a:cubicBezTo>
                <a:cubicBezTo>
                  <a:pt x="44" y="42"/>
                  <a:pt x="71" y="40"/>
                  <a:pt x="81" y="40"/>
                </a:cubicBezTo>
                <a:cubicBezTo>
                  <a:pt x="81" y="40"/>
                  <a:pt x="81" y="40"/>
                  <a:pt x="81" y="40"/>
                </a:cubicBezTo>
                <a:cubicBezTo>
                  <a:pt x="82" y="33"/>
                  <a:pt x="82" y="33"/>
                  <a:pt x="82" y="33"/>
                </a:cubicBezTo>
                <a:cubicBezTo>
                  <a:pt x="82" y="32"/>
                  <a:pt x="84" y="31"/>
                  <a:pt x="86" y="31"/>
                </a:cubicBezTo>
                <a:cubicBezTo>
                  <a:pt x="88" y="31"/>
                  <a:pt x="89" y="33"/>
                  <a:pt x="89" y="35"/>
                </a:cubicBezTo>
                <a:cubicBezTo>
                  <a:pt x="88" y="41"/>
                  <a:pt x="88" y="41"/>
                  <a:pt x="88" y="41"/>
                </a:cubicBezTo>
                <a:cubicBezTo>
                  <a:pt x="97" y="44"/>
                  <a:pt x="123" y="55"/>
                  <a:pt x="124" y="75"/>
                </a:cubicBezTo>
                <a:cubicBezTo>
                  <a:pt x="125" y="98"/>
                  <a:pt x="96" y="135"/>
                  <a:pt x="89" y="14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6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441682" y="4439529"/>
            <a:ext cx="142311" cy="263537"/>
          </a:xfrm>
          <a:custGeom>
            <a:avLst/>
            <a:gdLst>
              <a:gd name="T0" fmla="*/ 138 w 142"/>
              <a:gd name="T1" fmla="*/ 212 h 266"/>
              <a:gd name="T2" fmla="*/ 129 w 142"/>
              <a:gd name="T3" fmla="*/ 161 h 266"/>
              <a:gd name="T4" fmla="*/ 122 w 142"/>
              <a:gd name="T5" fmla="*/ 67 h 266"/>
              <a:gd name="T6" fmla="*/ 48 w 142"/>
              <a:gd name="T7" fmla="*/ 8 h 266"/>
              <a:gd name="T8" fmla="*/ 6 w 142"/>
              <a:gd name="T9" fmla="*/ 78 h 266"/>
              <a:gd name="T10" fmla="*/ 48 w 142"/>
              <a:gd name="T11" fmla="*/ 171 h 266"/>
              <a:gd name="T12" fmla="*/ 52 w 142"/>
              <a:gd name="T13" fmla="*/ 227 h 266"/>
              <a:gd name="T14" fmla="*/ 103 w 142"/>
              <a:gd name="T15" fmla="*/ 262 h 266"/>
              <a:gd name="T16" fmla="*/ 138 w 142"/>
              <a:gd name="T17" fmla="*/ 212 h 266"/>
              <a:gd name="T18" fmla="*/ 108 w 142"/>
              <a:gd name="T19" fmla="*/ 138 h 266"/>
              <a:gd name="T20" fmla="*/ 93 w 142"/>
              <a:gd name="T21" fmla="*/ 68 h 266"/>
              <a:gd name="T22" fmla="*/ 59 w 142"/>
              <a:gd name="T23" fmla="*/ 44 h 266"/>
              <a:gd name="T24" fmla="*/ 58 w 142"/>
              <a:gd name="T25" fmla="*/ 44 h 266"/>
              <a:gd name="T26" fmla="*/ 57 w 142"/>
              <a:gd name="T27" fmla="*/ 44 h 266"/>
              <a:gd name="T28" fmla="*/ 34 w 142"/>
              <a:gd name="T29" fmla="*/ 81 h 266"/>
              <a:gd name="T30" fmla="*/ 62 w 142"/>
              <a:gd name="T31" fmla="*/ 146 h 266"/>
              <a:gd name="T32" fmla="*/ 54 w 142"/>
              <a:gd name="T33" fmla="*/ 148 h 266"/>
              <a:gd name="T34" fmla="*/ 18 w 142"/>
              <a:gd name="T35" fmla="*/ 75 h 266"/>
              <a:gd name="T36" fmla="*/ 54 w 142"/>
              <a:gd name="T37" fmla="*/ 41 h 266"/>
              <a:gd name="T38" fmla="*/ 53 w 142"/>
              <a:gd name="T39" fmla="*/ 35 h 266"/>
              <a:gd name="T40" fmla="*/ 56 w 142"/>
              <a:gd name="T41" fmla="*/ 31 h 266"/>
              <a:gd name="T42" fmla="*/ 60 w 142"/>
              <a:gd name="T43" fmla="*/ 33 h 266"/>
              <a:gd name="T44" fmla="*/ 61 w 142"/>
              <a:gd name="T45" fmla="*/ 40 h 266"/>
              <a:gd name="T46" fmla="*/ 61 w 142"/>
              <a:gd name="T47" fmla="*/ 40 h 266"/>
              <a:gd name="T48" fmla="*/ 106 w 142"/>
              <a:gd name="T49" fmla="*/ 59 h 266"/>
              <a:gd name="T50" fmla="*/ 116 w 142"/>
              <a:gd name="T51" fmla="*/ 137 h 266"/>
              <a:gd name="T52" fmla="*/ 108 w 142"/>
              <a:gd name="T53" fmla="*/ 138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42" h="266">
                <a:moveTo>
                  <a:pt x="138" y="212"/>
                </a:moveTo>
                <a:cubicBezTo>
                  <a:pt x="129" y="161"/>
                  <a:pt x="129" y="161"/>
                  <a:pt x="129" y="161"/>
                </a:cubicBezTo>
                <a:cubicBezTo>
                  <a:pt x="128" y="122"/>
                  <a:pt x="124" y="83"/>
                  <a:pt x="122" y="67"/>
                </a:cubicBezTo>
                <a:cubicBezTo>
                  <a:pt x="117" y="43"/>
                  <a:pt x="93" y="0"/>
                  <a:pt x="48" y="8"/>
                </a:cubicBezTo>
                <a:cubicBezTo>
                  <a:pt x="14" y="14"/>
                  <a:pt x="0" y="44"/>
                  <a:pt x="6" y="78"/>
                </a:cubicBezTo>
                <a:cubicBezTo>
                  <a:pt x="15" y="133"/>
                  <a:pt x="39" y="126"/>
                  <a:pt x="48" y="171"/>
                </a:cubicBezTo>
                <a:cubicBezTo>
                  <a:pt x="49" y="195"/>
                  <a:pt x="50" y="217"/>
                  <a:pt x="52" y="227"/>
                </a:cubicBezTo>
                <a:cubicBezTo>
                  <a:pt x="58" y="253"/>
                  <a:pt x="79" y="266"/>
                  <a:pt x="103" y="262"/>
                </a:cubicBezTo>
                <a:cubicBezTo>
                  <a:pt x="126" y="258"/>
                  <a:pt x="142" y="235"/>
                  <a:pt x="138" y="212"/>
                </a:cubicBezTo>
                <a:close/>
                <a:moveTo>
                  <a:pt x="108" y="138"/>
                </a:moveTo>
                <a:cubicBezTo>
                  <a:pt x="108" y="138"/>
                  <a:pt x="100" y="78"/>
                  <a:pt x="93" y="68"/>
                </a:cubicBezTo>
                <a:cubicBezTo>
                  <a:pt x="84" y="54"/>
                  <a:pt x="64" y="45"/>
                  <a:pt x="59" y="44"/>
                </a:cubicBezTo>
                <a:cubicBezTo>
                  <a:pt x="58" y="44"/>
                  <a:pt x="58" y="44"/>
                  <a:pt x="58" y="44"/>
                </a:cubicBezTo>
                <a:cubicBezTo>
                  <a:pt x="58" y="44"/>
                  <a:pt x="58" y="44"/>
                  <a:pt x="57" y="44"/>
                </a:cubicBezTo>
                <a:cubicBezTo>
                  <a:pt x="53" y="47"/>
                  <a:pt x="35" y="63"/>
                  <a:pt x="34" y="81"/>
                </a:cubicBezTo>
                <a:cubicBezTo>
                  <a:pt x="33" y="96"/>
                  <a:pt x="62" y="146"/>
                  <a:pt x="62" y="146"/>
                </a:cubicBezTo>
                <a:cubicBezTo>
                  <a:pt x="54" y="148"/>
                  <a:pt x="54" y="148"/>
                  <a:pt x="54" y="148"/>
                </a:cubicBezTo>
                <a:cubicBezTo>
                  <a:pt x="46" y="135"/>
                  <a:pt x="17" y="98"/>
                  <a:pt x="18" y="75"/>
                </a:cubicBezTo>
                <a:cubicBezTo>
                  <a:pt x="20" y="55"/>
                  <a:pt x="45" y="44"/>
                  <a:pt x="54" y="41"/>
                </a:cubicBezTo>
                <a:cubicBezTo>
                  <a:pt x="53" y="35"/>
                  <a:pt x="53" y="35"/>
                  <a:pt x="53" y="35"/>
                </a:cubicBezTo>
                <a:cubicBezTo>
                  <a:pt x="53" y="33"/>
                  <a:pt x="54" y="31"/>
                  <a:pt x="56" y="31"/>
                </a:cubicBezTo>
                <a:cubicBezTo>
                  <a:pt x="58" y="31"/>
                  <a:pt x="60" y="32"/>
                  <a:pt x="60" y="33"/>
                </a:cubicBezTo>
                <a:cubicBezTo>
                  <a:pt x="61" y="40"/>
                  <a:pt x="61" y="40"/>
                  <a:pt x="61" y="40"/>
                </a:cubicBezTo>
                <a:cubicBezTo>
                  <a:pt x="61" y="40"/>
                  <a:pt x="61" y="40"/>
                  <a:pt x="61" y="40"/>
                </a:cubicBezTo>
                <a:cubicBezTo>
                  <a:pt x="71" y="40"/>
                  <a:pt x="98" y="42"/>
                  <a:pt x="106" y="59"/>
                </a:cubicBezTo>
                <a:cubicBezTo>
                  <a:pt x="115" y="81"/>
                  <a:pt x="116" y="122"/>
                  <a:pt x="116" y="137"/>
                </a:cubicBezTo>
                <a:lnTo>
                  <a:pt x="108" y="13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66" name="出自【趣你的PPT】(微信:qunideppt)：最优质的PPT资源库"/>
          <p:cNvSpPr>
            <a:spLocks/>
          </p:cNvSpPr>
          <p:nvPr/>
        </p:nvSpPr>
        <p:spPr bwMode="auto">
          <a:xfrm>
            <a:off x="3779641" y="4107472"/>
            <a:ext cx="26355" cy="35139"/>
          </a:xfrm>
          <a:custGeom>
            <a:avLst/>
            <a:gdLst>
              <a:gd name="T0" fmla="*/ 7 w 15"/>
              <a:gd name="T1" fmla="*/ 1 h 20"/>
              <a:gd name="T2" fmla="*/ 5 w 15"/>
              <a:gd name="T3" fmla="*/ 0 h 20"/>
              <a:gd name="T4" fmla="*/ 3 w 15"/>
              <a:gd name="T5" fmla="*/ 3 h 20"/>
              <a:gd name="T6" fmla="*/ 0 w 15"/>
              <a:gd name="T7" fmla="*/ 4 h 20"/>
              <a:gd name="T8" fmla="*/ 1 w 15"/>
              <a:gd name="T9" fmla="*/ 5 h 20"/>
              <a:gd name="T10" fmla="*/ 0 w 15"/>
              <a:gd name="T11" fmla="*/ 7 h 20"/>
              <a:gd name="T12" fmla="*/ 15 w 15"/>
              <a:gd name="T13" fmla="*/ 20 h 20"/>
              <a:gd name="T14" fmla="*/ 9 w 15"/>
              <a:gd name="T15" fmla="*/ 0 h 20"/>
              <a:gd name="T16" fmla="*/ 7 w 15"/>
              <a:gd name="T17" fmla="*/ 1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" h="20">
                <a:moveTo>
                  <a:pt x="7" y="1"/>
                </a:moveTo>
                <a:lnTo>
                  <a:pt x="5" y="0"/>
                </a:lnTo>
                <a:lnTo>
                  <a:pt x="3" y="3"/>
                </a:lnTo>
                <a:lnTo>
                  <a:pt x="0" y="4"/>
                </a:lnTo>
                <a:lnTo>
                  <a:pt x="1" y="5"/>
                </a:lnTo>
                <a:lnTo>
                  <a:pt x="0" y="7"/>
                </a:lnTo>
                <a:lnTo>
                  <a:pt x="15" y="20"/>
                </a:lnTo>
                <a:lnTo>
                  <a:pt x="9" y="0"/>
                </a:lnTo>
                <a:lnTo>
                  <a:pt x="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67" name="出自【趣你的PPT】(微信:qunideppt)：最优质的PPT资源库"/>
          <p:cNvSpPr>
            <a:spLocks/>
          </p:cNvSpPr>
          <p:nvPr/>
        </p:nvSpPr>
        <p:spPr bwMode="auto">
          <a:xfrm>
            <a:off x="3749775" y="4017869"/>
            <a:ext cx="19326" cy="21083"/>
          </a:xfrm>
          <a:custGeom>
            <a:avLst/>
            <a:gdLst>
              <a:gd name="T0" fmla="*/ 0 w 11"/>
              <a:gd name="T1" fmla="*/ 3 h 12"/>
              <a:gd name="T2" fmla="*/ 3 w 11"/>
              <a:gd name="T3" fmla="*/ 12 h 12"/>
              <a:gd name="T4" fmla="*/ 11 w 11"/>
              <a:gd name="T5" fmla="*/ 9 h 12"/>
              <a:gd name="T6" fmla="*/ 9 w 11"/>
              <a:gd name="T7" fmla="*/ 0 h 12"/>
              <a:gd name="T8" fmla="*/ 0 w 11"/>
              <a:gd name="T9" fmla="*/ 3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12">
                <a:moveTo>
                  <a:pt x="0" y="3"/>
                </a:moveTo>
                <a:lnTo>
                  <a:pt x="3" y="12"/>
                </a:lnTo>
                <a:lnTo>
                  <a:pt x="11" y="9"/>
                </a:lnTo>
                <a:lnTo>
                  <a:pt x="9" y="0"/>
                </a:lnTo>
                <a:lnTo>
                  <a:pt x="0" y="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68" name="出自【趣你的PPT】(微信:qunideppt)：最优质的PPT资源库"/>
          <p:cNvSpPr>
            <a:spLocks/>
          </p:cNvSpPr>
          <p:nvPr/>
        </p:nvSpPr>
        <p:spPr bwMode="auto">
          <a:xfrm>
            <a:off x="3705851" y="4047738"/>
            <a:ext cx="21083" cy="21083"/>
          </a:xfrm>
          <a:custGeom>
            <a:avLst/>
            <a:gdLst>
              <a:gd name="T0" fmla="*/ 0 w 12"/>
              <a:gd name="T1" fmla="*/ 7 h 12"/>
              <a:gd name="T2" fmla="*/ 6 w 12"/>
              <a:gd name="T3" fmla="*/ 12 h 12"/>
              <a:gd name="T4" fmla="*/ 12 w 12"/>
              <a:gd name="T5" fmla="*/ 6 h 12"/>
              <a:gd name="T6" fmla="*/ 5 w 12"/>
              <a:gd name="T7" fmla="*/ 0 h 12"/>
              <a:gd name="T8" fmla="*/ 0 w 12"/>
              <a:gd name="T9" fmla="*/ 7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" h="12">
                <a:moveTo>
                  <a:pt x="0" y="7"/>
                </a:moveTo>
                <a:lnTo>
                  <a:pt x="6" y="12"/>
                </a:lnTo>
                <a:lnTo>
                  <a:pt x="12" y="6"/>
                </a:lnTo>
                <a:lnTo>
                  <a:pt x="5" y="0"/>
                </a:lnTo>
                <a:lnTo>
                  <a:pt x="0" y="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69" name="出自【趣你的PPT】(微信:qunideppt)：最优质的PPT资源库"/>
          <p:cNvSpPr>
            <a:spLocks/>
          </p:cNvSpPr>
          <p:nvPr/>
        </p:nvSpPr>
        <p:spPr bwMode="auto">
          <a:xfrm>
            <a:off x="3753288" y="4077604"/>
            <a:ext cx="36896" cy="31624"/>
          </a:xfrm>
          <a:custGeom>
            <a:avLst/>
            <a:gdLst>
              <a:gd name="T0" fmla="*/ 18 w 21"/>
              <a:gd name="T1" fmla="*/ 0 h 18"/>
              <a:gd name="T2" fmla="*/ 9 w 21"/>
              <a:gd name="T3" fmla="*/ 3 h 18"/>
              <a:gd name="T4" fmla="*/ 12 w 21"/>
              <a:gd name="T5" fmla="*/ 10 h 18"/>
              <a:gd name="T6" fmla="*/ 6 w 21"/>
              <a:gd name="T7" fmla="*/ 6 h 18"/>
              <a:gd name="T8" fmla="*/ 0 w 21"/>
              <a:gd name="T9" fmla="*/ 12 h 18"/>
              <a:gd name="T10" fmla="*/ 8 w 21"/>
              <a:gd name="T11" fmla="*/ 18 h 18"/>
              <a:gd name="T12" fmla="*/ 12 w 21"/>
              <a:gd name="T13" fmla="*/ 12 h 18"/>
              <a:gd name="T14" fmla="*/ 21 w 21"/>
              <a:gd name="T15" fmla="*/ 9 h 18"/>
              <a:gd name="T16" fmla="*/ 18 w 21"/>
              <a:gd name="T17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" h="18">
                <a:moveTo>
                  <a:pt x="18" y="0"/>
                </a:moveTo>
                <a:lnTo>
                  <a:pt x="9" y="3"/>
                </a:lnTo>
                <a:lnTo>
                  <a:pt x="12" y="10"/>
                </a:lnTo>
                <a:lnTo>
                  <a:pt x="6" y="6"/>
                </a:lnTo>
                <a:lnTo>
                  <a:pt x="0" y="12"/>
                </a:lnTo>
                <a:lnTo>
                  <a:pt x="8" y="18"/>
                </a:lnTo>
                <a:lnTo>
                  <a:pt x="12" y="12"/>
                </a:lnTo>
                <a:lnTo>
                  <a:pt x="21" y="9"/>
                </a:lnTo>
                <a:lnTo>
                  <a:pt x="1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70" name="出自【趣你的PPT】(微信:qunideppt)：最优质的PPT资源库"/>
          <p:cNvSpPr>
            <a:spLocks/>
          </p:cNvSpPr>
          <p:nvPr/>
        </p:nvSpPr>
        <p:spPr bwMode="auto">
          <a:xfrm>
            <a:off x="3730447" y="4067063"/>
            <a:ext cx="21083" cy="22841"/>
          </a:xfrm>
          <a:custGeom>
            <a:avLst/>
            <a:gdLst>
              <a:gd name="T0" fmla="*/ 0 w 12"/>
              <a:gd name="T1" fmla="*/ 7 h 13"/>
              <a:gd name="T2" fmla="*/ 7 w 12"/>
              <a:gd name="T3" fmla="*/ 13 h 13"/>
              <a:gd name="T4" fmla="*/ 12 w 12"/>
              <a:gd name="T5" fmla="*/ 6 h 13"/>
              <a:gd name="T6" fmla="*/ 5 w 12"/>
              <a:gd name="T7" fmla="*/ 0 h 13"/>
              <a:gd name="T8" fmla="*/ 0 w 12"/>
              <a:gd name="T9" fmla="*/ 7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" h="13">
                <a:moveTo>
                  <a:pt x="0" y="7"/>
                </a:moveTo>
                <a:lnTo>
                  <a:pt x="7" y="13"/>
                </a:lnTo>
                <a:lnTo>
                  <a:pt x="12" y="6"/>
                </a:lnTo>
                <a:lnTo>
                  <a:pt x="5" y="0"/>
                </a:lnTo>
                <a:lnTo>
                  <a:pt x="0" y="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71" name="出自【趣你的PPT】(微信:qunideppt)：最优质的PPT资源库"/>
          <p:cNvSpPr>
            <a:spLocks/>
          </p:cNvSpPr>
          <p:nvPr/>
        </p:nvSpPr>
        <p:spPr bwMode="auto">
          <a:xfrm>
            <a:off x="3760316" y="4047738"/>
            <a:ext cx="19326" cy="21083"/>
          </a:xfrm>
          <a:custGeom>
            <a:avLst/>
            <a:gdLst>
              <a:gd name="T0" fmla="*/ 11 w 11"/>
              <a:gd name="T1" fmla="*/ 9 h 12"/>
              <a:gd name="T2" fmla="*/ 8 w 11"/>
              <a:gd name="T3" fmla="*/ 0 h 12"/>
              <a:gd name="T4" fmla="*/ 0 w 11"/>
              <a:gd name="T5" fmla="*/ 3 h 12"/>
              <a:gd name="T6" fmla="*/ 3 w 11"/>
              <a:gd name="T7" fmla="*/ 12 h 12"/>
              <a:gd name="T8" fmla="*/ 11 w 11"/>
              <a:gd name="T9" fmla="*/ 9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12">
                <a:moveTo>
                  <a:pt x="11" y="9"/>
                </a:moveTo>
                <a:lnTo>
                  <a:pt x="8" y="0"/>
                </a:lnTo>
                <a:lnTo>
                  <a:pt x="0" y="3"/>
                </a:lnTo>
                <a:lnTo>
                  <a:pt x="3" y="12"/>
                </a:lnTo>
                <a:lnTo>
                  <a:pt x="11" y="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7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779641" y="4119770"/>
            <a:ext cx="1758" cy="1758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73" name="出自【趣你的PPT】(微信:qunideppt)：最优质的PPT资源库"/>
          <p:cNvSpPr>
            <a:spLocks/>
          </p:cNvSpPr>
          <p:nvPr/>
        </p:nvSpPr>
        <p:spPr bwMode="auto">
          <a:xfrm>
            <a:off x="3765585" y="4000300"/>
            <a:ext cx="21083" cy="21083"/>
          </a:xfrm>
          <a:custGeom>
            <a:avLst/>
            <a:gdLst>
              <a:gd name="T0" fmla="*/ 5 w 12"/>
              <a:gd name="T1" fmla="*/ 12 h 12"/>
              <a:gd name="T2" fmla="*/ 12 w 12"/>
              <a:gd name="T3" fmla="*/ 7 h 12"/>
              <a:gd name="T4" fmla="*/ 8 w 12"/>
              <a:gd name="T5" fmla="*/ 0 h 12"/>
              <a:gd name="T6" fmla="*/ 0 w 12"/>
              <a:gd name="T7" fmla="*/ 4 h 12"/>
              <a:gd name="T8" fmla="*/ 5 w 12"/>
              <a:gd name="T9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" h="12">
                <a:moveTo>
                  <a:pt x="5" y="12"/>
                </a:moveTo>
                <a:lnTo>
                  <a:pt x="12" y="7"/>
                </a:lnTo>
                <a:lnTo>
                  <a:pt x="8" y="0"/>
                </a:lnTo>
                <a:lnTo>
                  <a:pt x="0" y="4"/>
                </a:lnTo>
                <a:lnTo>
                  <a:pt x="5" y="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7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758557" y="3968676"/>
            <a:ext cx="15813" cy="15813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75" name="出自【趣你的PPT】(微信:qunideppt)：最优质的PPT资源库"/>
          <p:cNvSpPr>
            <a:spLocks/>
          </p:cNvSpPr>
          <p:nvPr/>
        </p:nvSpPr>
        <p:spPr bwMode="auto">
          <a:xfrm>
            <a:off x="3818294" y="3968676"/>
            <a:ext cx="38652" cy="19326"/>
          </a:xfrm>
          <a:custGeom>
            <a:avLst/>
            <a:gdLst>
              <a:gd name="T0" fmla="*/ 2 w 22"/>
              <a:gd name="T1" fmla="*/ 0 h 11"/>
              <a:gd name="T2" fmla="*/ 2 w 22"/>
              <a:gd name="T3" fmla="*/ 2 h 11"/>
              <a:gd name="T4" fmla="*/ 0 w 22"/>
              <a:gd name="T5" fmla="*/ 3 h 11"/>
              <a:gd name="T6" fmla="*/ 2 w 22"/>
              <a:gd name="T7" fmla="*/ 7 h 11"/>
              <a:gd name="T8" fmla="*/ 2 w 22"/>
              <a:gd name="T9" fmla="*/ 9 h 11"/>
              <a:gd name="T10" fmla="*/ 4 w 22"/>
              <a:gd name="T11" fmla="*/ 9 h 11"/>
              <a:gd name="T12" fmla="*/ 5 w 22"/>
              <a:gd name="T13" fmla="*/ 11 h 11"/>
              <a:gd name="T14" fmla="*/ 22 w 22"/>
              <a:gd name="T15" fmla="*/ 0 h 11"/>
              <a:gd name="T16" fmla="*/ 2 w 22"/>
              <a:gd name="T17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" h="11">
                <a:moveTo>
                  <a:pt x="2" y="0"/>
                </a:moveTo>
                <a:lnTo>
                  <a:pt x="2" y="2"/>
                </a:lnTo>
                <a:lnTo>
                  <a:pt x="0" y="3"/>
                </a:lnTo>
                <a:lnTo>
                  <a:pt x="2" y="7"/>
                </a:lnTo>
                <a:lnTo>
                  <a:pt x="2" y="9"/>
                </a:lnTo>
                <a:lnTo>
                  <a:pt x="4" y="9"/>
                </a:lnTo>
                <a:lnTo>
                  <a:pt x="5" y="11"/>
                </a:lnTo>
                <a:lnTo>
                  <a:pt x="22" y="0"/>
                </a:lnTo>
                <a:lnTo>
                  <a:pt x="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7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827078" y="3988002"/>
            <a:ext cx="1758" cy="1758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77" name="出自【趣你的PPT】(微信:qunideppt)：最优质的PPT资源库"/>
          <p:cNvSpPr>
            <a:spLocks/>
          </p:cNvSpPr>
          <p:nvPr/>
        </p:nvSpPr>
        <p:spPr bwMode="auto">
          <a:xfrm>
            <a:off x="3790183" y="3968676"/>
            <a:ext cx="22841" cy="35139"/>
          </a:xfrm>
          <a:custGeom>
            <a:avLst/>
            <a:gdLst>
              <a:gd name="T0" fmla="*/ 9 w 13"/>
              <a:gd name="T1" fmla="*/ 0 h 20"/>
              <a:gd name="T2" fmla="*/ 0 w 13"/>
              <a:gd name="T3" fmla="*/ 0 h 20"/>
              <a:gd name="T4" fmla="*/ 0 w 13"/>
              <a:gd name="T5" fmla="*/ 9 h 20"/>
              <a:gd name="T6" fmla="*/ 7 w 13"/>
              <a:gd name="T7" fmla="*/ 9 h 20"/>
              <a:gd name="T8" fmla="*/ 1 w 13"/>
              <a:gd name="T9" fmla="*/ 13 h 20"/>
              <a:gd name="T10" fmla="*/ 6 w 13"/>
              <a:gd name="T11" fmla="*/ 20 h 20"/>
              <a:gd name="T12" fmla="*/ 13 w 13"/>
              <a:gd name="T13" fmla="*/ 16 h 20"/>
              <a:gd name="T14" fmla="*/ 9 w 13"/>
              <a:gd name="T15" fmla="*/ 9 h 20"/>
              <a:gd name="T16" fmla="*/ 9 w 13"/>
              <a:gd name="T17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20">
                <a:moveTo>
                  <a:pt x="9" y="0"/>
                </a:moveTo>
                <a:lnTo>
                  <a:pt x="0" y="0"/>
                </a:lnTo>
                <a:lnTo>
                  <a:pt x="0" y="9"/>
                </a:lnTo>
                <a:lnTo>
                  <a:pt x="7" y="9"/>
                </a:lnTo>
                <a:lnTo>
                  <a:pt x="1" y="13"/>
                </a:lnTo>
                <a:lnTo>
                  <a:pt x="6" y="20"/>
                </a:lnTo>
                <a:lnTo>
                  <a:pt x="13" y="16"/>
                </a:lnTo>
                <a:lnTo>
                  <a:pt x="9" y="9"/>
                </a:lnTo>
                <a:lnTo>
                  <a:pt x="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78" name="出自【趣你的PPT】(微信:qunideppt)：最优质的PPT资源库"/>
          <p:cNvSpPr>
            <a:spLocks/>
          </p:cNvSpPr>
          <p:nvPr/>
        </p:nvSpPr>
        <p:spPr bwMode="auto">
          <a:xfrm>
            <a:off x="3616249" y="3968676"/>
            <a:ext cx="24597" cy="35139"/>
          </a:xfrm>
          <a:custGeom>
            <a:avLst/>
            <a:gdLst>
              <a:gd name="T0" fmla="*/ 8 w 14"/>
              <a:gd name="T1" fmla="*/ 20 h 20"/>
              <a:gd name="T2" fmla="*/ 13 w 14"/>
              <a:gd name="T3" fmla="*/ 13 h 20"/>
              <a:gd name="T4" fmla="*/ 7 w 14"/>
              <a:gd name="T5" fmla="*/ 9 h 20"/>
              <a:gd name="T6" fmla="*/ 14 w 14"/>
              <a:gd name="T7" fmla="*/ 9 h 20"/>
              <a:gd name="T8" fmla="*/ 14 w 14"/>
              <a:gd name="T9" fmla="*/ 0 h 20"/>
              <a:gd name="T10" fmla="*/ 5 w 14"/>
              <a:gd name="T11" fmla="*/ 0 h 20"/>
              <a:gd name="T12" fmla="*/ 5 w 14"/>
              <a:gd name="T13" fmla="*/ 9 h 20"/>
              <a:gd name="T14" fmla="*/ 0 w 14"/>
              <a:gd name="T15" fmla="*/ 16 h 20"/>
              <a:gd name="T16" fmla="*/ 8 w 14"/>
              <a:gd name="T17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" h="20">
                <a:moveTo>
                  <a:pt x="8" y="20"/>
                </a:moveTo>
                <a:lnTo>
                  <a:pt x="13" y="13"/>
                </a:lnTo>
                <a:lnTo>
                  <a:pt x="7" y="9"/>
                </a:lnTo>
                <a:lnTo>
                  <a:pt x="14" y="9"/>
                </a:lnTo>
                <a:lnTo>
                  <a:pt x="14" y="0"/>
                </a:lnTo>
                <a:lnTo>
                  <a:pt x="5" y="0"/>
                </a:lnTo>
                <a:lnTo>
                  <a:pt x="5" y="9"/>
                </a:lnTo>
                <a:lnTo>
                  <a:pt x="0" y="16"/>
                </a:lnTo>
                <a:lnTo>
                  <a:pt x="8" y="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7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654900" y="3968676"/>
            <a:ext cx="15813" cy="15813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8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603950" y="3988002"/>
            <a:ext cx="1758" cy="1758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81" name="出自【趣你的PPT】(微信:qunideppt)：最优质的PPT资源库"/>
          <p:cNvSpPr>
            <a:spLocks/>
          </p:cNvSpPr>
          <p:nvPr/>
        </p:nvSpPr>
        <p:spPr bwMode="auto">
          <a:xfrm>
            <a:off x="3642601" y="4000300"/>
            <a:ext cx="22841" cy="21083"/>
          </a:xfrm>
          <a:custGeom>
            <a:avLst/>
            <a:gdLst>
              <a:gd name="T0" fmla="*/ 13 w 13"/>
              <a:gd name="T1" fmla="*/ 4 h 12"/>
              <a:gd name="T2" fmla="*/ 5 w 13"/>
              <a:gd name="T3" fmla="*/ 0 h 12"/>
              <a:gd name="T4" fmla="*/ 0 w 13"/>
              <a:gd name="T5" fmla="*/ 7 h 12"/>
              <a:gd name="T6" fmla="*/ 8 w 13"/>
              <a:gd name="T7" fmla="*/ 12 h 12"/>
              <a:gd name="T8" fmla="*/ 13 w 13"/>
              <a:gd name="T9" fmla="*/ 4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" h="12">
                <a:moveTo>
                  <a:pt x="13" y="4"/>
                </a:moveTo>
                <a:lnTo>
                  <a:pt x="5" y="0"/>
                </a:lnTo>
                <a:lnTo>
                  <a:pt x="0" y="7"/>
                </a:lnTo>
                <a:lnTo>
                  <a:pt x="8" y="12"/>
                </a:lnTo>
                <a:lnTo>
                  <a:pt x="13" y="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82" name="出自【趣你的PPT】(微信:qunideppt)：最优质的PPT资源库"/>
          <p:cNvSpPr>
            <a:spLocks/>
          </p:cNvSpPr>
          <p:nvPr/>
        </p:nvSpPr>
        <p:spPr bwMode="auto">
          <a:xfrm>
            <a:off x="3572325" y="3968676"/>
            <a:ext cx="38652" cy="19326"/>
          </a:xfrm>
          <a:custGeom>
            <a:avLst/>
            <a:gdLst>
              <a:gd name="T0" fmla="*/ 21 w 22"/>
              <a:gd name="T1" fmla="*/ 2 h 11"/>
              <a:gd name="T2" fmla="*/ 21 w 22"/>
              <a:gd name="T3" fmla="*/ 0 h 11"/>
              <a:gd name="T4" fmla="*/ 0 w 22"/>
              <a:gd name="T5" fmla="*/ 0 h 11"/>
              <a:gd name="T6" fmla="*/ 18 w 22"/>
              <a:gd name="T7" fmla="*/ 11 h 11"/>
              <a:gd name="T8" fmla="*/ 19 w 22"/>
              <a:gd name="T9" fmla="*/ 9 h 11"/>
              <a:gd name="T10" fmla="*/ 21 w 22"/>
              <a:gd name="T11" fmla="*/ 9 h 11"/>
              <a:gd name="T12" fmla="*/ 21 w 22"/>
              <a:gd name="T13" fmla="*/ 7 h 11"/>
              <a:gd name="T14" fmla="*/ 22 w 22"/>
              <a:gd name="T15" fmla="*/ 3 h 11"/>
              <a:gd name="T16" fmla="*/ 21 w 22"/>
              <a:gd name="T17" fmla="*/ 2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" h="11">
                <a:moveTo>
                  <a:pt x="21" y="2"/>
                </a:moveTo>
                <a:lnTo>
                  <a:pt x="21" y="0"/>
                </a:lnTo>
                <a:lnTo>
                  <a:pt x="0" y="0"/>
                </a:lnTo>
                <a:lnTo>
                  <a:pt x="18" y="11"/>
                </a:lnTo>
                <a:lnTo>
                  <a:pt x="19" y="9"/>
                </a:lnTo>
                <a:lnTo>
                  <a:pt x="21" y="9"/>
                </a:lnTo>
                <a:lnTo>
                  <a:pt x="21" y="7"/>
                </a:lnTo>
                <a:lnTo>
                  <a:pt x="22" y="3"/>
                </a:lnTo>
                <a:lnTo>
                  <a:pt x="21" y="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83" name="出自【趣你的PPT】(微信:qunideppt)：最优质的PPT资源库"/>
          <p:cNvSpPr>
            <a:spLocks/>
          </p:cNvSpPr>
          <p:nvPr/>
        </p:nvSpPr>
        <p:spPr bwMode="auto">
          <a:xfrm>
            <a:off x="3679497" y="3965161"/>
            <a:ext cx="19326" cy="21083"/>
          </a:xfrm>
          <a:custGeom>
            <a:avLst/>
            <a:gdLst>
              <a:gd name="T0" fmla="*/ 11 w 11"/>
              <a:gd name="T1" fmla="*/ 3 h 12"/>
              <a:gd name="T2" fmla="*/ 3 w 11"/>
              <a:gd name="T3" fmla="*/ 0 h 12"/>
              <a:gd name="T4" fmla="*/ 0 w 11"/>
              <a:gd name="T5" fmla="*/ 9 h 12"/>
              <a:gd name="T6" fmla="*/ 8 w 11"/>
              <a:gd name="T7" fmla="*/ 12 h 12"/>
              <a:gd name="T8" fmla="*/ 11 w 11"/>
              <a:gd name="T9" fmla="*/ 3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12">
                <a:moveTo>
                  <a:pt x="11" y="3"/>
                </a:moveTo>
                <a:lnTo>
                  <a:pt x="3" y="0"/>
                </a:lnTo>
                <a:lnTo>
                  <a:pt x="0" y="9"/>
                </a:lnTo>
                <a:lnTo>
                  <a:pt x="8" y="12"/>
                </a:lnTo>
                <a:lnTo>
                  <a:pt x="11" y="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84" name="出自【趣你的PPT】(微信:qunideppt)：最优质的PPT资源库"/>
          <p:cNvSpPr>
            <a:spLocks/>
          </p:cNvSpPr>
          <p:nvPr/>
        </p:nvSpPr>
        <p:spPr bwMode="auto">
          <a:xfrm>
            <a:off x="3723420" y="3935295"/>
            <a:ext cx="19326" cy="19326"/>
          </a:xfrm>
          <a:custGeom>
            <a:avLst/>
            <a:gdLst>
              <a:gd name="T0" fmla="*/ 2 w 11"/>
              <a:gd name="T1" fmla="*/ 11 h 11"/>
              <a:gd name="T2" fmla="*/ 11 w 11"/>
              <a:gd name="T3" fmla="*/ 9 h 11"/>
              <a:gd name="T4" fmla="*/ 8 w 11"/>
              <a:gd name="T5" fmla="*/ 0 h 11"/>
              <a:gd name="T6" fmla="*/ 0 w 11"/>
              <a:gd name="T7" fmla="*/ 3 h 11"/>
              <a:gd name="T8" fmla="*/ 2 w 11"/>
              <a:gd name="T9" fmla="*/ 1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11">
                <a:moveTo>
                  <a:pt x="2" y="11"/>
                </a:moveTo>
                <a:lnTo>
                  <a:pt x="11" y="9"/>
                </a:lnTo>
                <a:lnTo>
                  <a:pt x="8" y="0"/>
                </a:lnTo>
                <a:lnTo>
                  <a:pt x="0" y="3"/>
                </a:lnTo>
                <a:lnTo>
                  <a:pt x="2" y="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8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705850" y="3889615"/>
            <a:ext cx="1758" cy="1758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86" name="出自【趣你的PPT】(微信:qunideppt)：最优质的PPT资源库"/>
          <p:cNvSpPr>
            <a:spLocks/>
          </p:cNvSpPr>
          <p:nvPr/>
        </p:nvSpPr>
        <p:spPr bwMode="auto">
          <a:xfrm>
            <a:off x="3732206" y="3965163"/>
            <a:ext cx="19326" cy="19326"/>
          </a:xfrm>
          <a:custGeom>
            <a:avLst/>
            <a:gdLst>
              <a:gd name="T0" fmla="*/ 2 w 11"/>
              <a:gd name="T1" fmla="*/ 11 h 11"/>
              <a:gd name="T2" fmla="*/ 11 w 11"/>
              <a:gd name="T3" fmla="*/ 9 h 11"/>
              <a:gd name="T4" fmla="*/ 8 w 11"/>
              <a:gd name="T5" fmla="*/ 0 h 11"/>
              <a:gd name="T6" fmla="*/ 0 w 11"/>
              <a:gd name="T7" fmla="*/ 3 h 11"/>
              <a:gd name="T8" fmla="*/ 2 w 11"/>
              <a:gd name="T9" fmla="*/ 1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11">
                <a:moveTo>
                  <a:pt x="2" y="11"/>
                </a:moveTo>
                <a:lnTo>
                  <a:pt x="11" y="9"/>
                </a:lnTo>
                <a:lnTo>
                  <a:pt x="8" y="0"/>
                </a:lnTo>
                <a:lnTo>
                  <a:pt x="0" y="3"/>
                </a:lnTo>
                <a:lnTo>
                  <a:pt x="2" y="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87" name="出自【趣你的PPT】(微信:qunideppt)：最优质的PPT资源库"/>
          <p:cNvSpPr>
            <a:spLocks/>
          </p:cNvSpPr>
          <p:nvPr/>
        </p:nvSpPr>
        <p:spPr bwMode="auto">
          <a:xfrm>
            <a:off x="3705851" y="3856234"/>
            <a:ext cx="19326" cy="38652"/>
          </a:xfrm>
          <a:custGeom>
            <a:avLst/>
            <a:gdLst>
              <a:gd name="T0" fmla="*/ 2 w 11"/>
              <a:gd name="T1" fmla="*/ 22 h 22"/>
              <a:gd name="T2" fmla="*/ 5 w 11"/>
              <a:gd name="T3" fmla="*/ 21 h 22"/>
              <a:gd name="T4" fmla="*/ 9 w 11"/>
              <a:gd name="T5" fmla="*/ 22 h 22"/>
              <a:gd name="T6" fmla="*/ 9 w 11"/>
              <a:gd name="T7" fmla="*/ 19 h 22"/>
              <a:gd name="T8" fmla="*/ 11 w 11"/>
              <a:gd name="T9" fmla="*/ 19 h 22"/>
              <a:gd name="T10" fmla="*/ 5 w 11"/>
              <a:gd name="T11" fmla="*/ 0 h 22"/>
              <a:gd name="T12" fmla="*/ 0 w 11"/>
              <a:gd name="T13" fmla="*/ 19 h 22"/>
              <a:gd name="T14" fmla="*/ 2 w 11"/>
              <a:gd name="T15" fmla="*/ 20 h 22"/>
              <a:gd name="T16" fmla="*/ 2 w 11"/>
              <a:gd name="T17" fmla="*/ 2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22">
                <a:moveTo>
                  <a:pt x="2" y="22"/>
                </a:moveTo>
                <a:lnTo>
                  <a:pt x="5" y="21"/>
                </a:lnTo>
                <a:lnTo>
                  <a:pt x="9" y="22"/>
                </a:lnTo>
                <a:lnTo>
                  <a:pt x="9" y="19"/>
                </a:lnTo>
                <a:lnTo>
                  <a:pt x="11" y="19"/>
                </a:lnTo>
                <a:lnTo>
                  <a:pt x="5" y="0"/>
                </a:lnTo>
                <a:lnTo>
                  <a:pt x="0" y="19"/>
                </a:lnTo>
                <a:lnTo>
                  <a:pt x="2" y="20"/>
                </a:lnTo>
                <a:lnTo>
                  <a:pt x="2" y="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88" name="出自【趣你的PPT】(微信:qunideppt)：最优质的PPT资源库"/>
          <p:cNvSpPr>
            <a:spLocks/>
          </p:cNvSpPr>
          <p:nvPr/>
        </p:nvSpPr>
        <p:spPr bwMode="auto">
          <a:xfrm>
            <a:off x="3688282" y="3935295"/>
            <a:ext cx="19326" cy="19326"/>
          </a:xfrm>
          <a:custGeom>
            <a:avLst/>
            <a:gdLst>
              <a:gd name="T0" fmla="*/ 11 w 11"/>
              <a:gd name="T1" fmla="*/ 3 h 11"/>
              <a:gd name="T2" fmla="*/ 2 w 11"/>
              <a:gd name="T3" fmla="*/ 0 h 11"/>
              <a:gd name="T4" fmla="*/ 0 w 11"/>
              <a:gd name="T5" fmla="*/ 9 h 11"/>
              <a:gd name="T6" fmla="*/ 8 w 11"/>
              <a:gd name="T7" fmla="*/ 11 h 11"/>
              <a:gd name="T8" fmla="*/ 11 w 11"/>
              <a:gd name="T9" fmla="*/ 3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11">
                <a:moveTo>
                  <a:pt x="11" y="3"/>
                </a:moveTo>
                <a:lnTo>
                  <a:pt x="2" y="0"/>
                </a:lnTo>
                <a:lnTo>
                  <a:pt x="0" y="9"/>
                </a:lnTo>
                <a:lnTo>
                  <a:pt x="8" y="11"/>
                </a:lnTo>
                <a:lnTo>
                  <a:pt x="11" y="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89" name="出自【趣你的PPT】(微信:qunideppt)：最优质的PPT资源库"/>
          <p:cNvSpPr>
            <a:spLocks/>
          </p:cNvSpPr>
          <p:nvPr/>
        </p:nvSpPr>
        <p:spPr bwMode="auto">
          <a:xfrm>
            <a:off x="3697066" y="3905427"/>
            <a:ext cx="36896" cy="19326"/>
          </a:xfrm>
          <a:custGeom>
            <a:avLst/>
            <a:gdLst>
              <a:gd name="T0" fmla="*/ 10 w 21"/>
              <a:gd name="T1" fmla="*/ 4 h 11"/>
              <a:gd name="T2" fmla="*/ 12 w 21"/>
              <a:gd name="T3" fmla="*/ 11 h 11"/>
              <a:gd name="T4" fmla="*/ 21 w 21"/>
              <a:gd name="T5" fmla="*/ 8 h 11"/>
              <a:gd name="T6" fmla="*/ 18 w 21"/>
              <a:gd name="T7" fmla="*/ 0 h 11"/>
              <a:gd name="T8" fmla="*/ 10 w 21"/>
              <a:gd name="T9" fmla="*/ 2 h 11"/>
              <a:gd name="T10" fmla="*/ 2 w 21"/>
              <a:gd name="T11" fmla="*/ 0 h 11"/>
              <a:gd name="T12" fmla="*/ 0 w 21"/>
              <a:gd name="T13" fmla="*/ 9 h 11"/>
              <a:gd name="T14" fmla="*/ 9 w 21"/>
              <a:gd name="T15" fmla="*/ 11 h 11"/>
              <a:gd name="T16" fmla="*/ 10 w 21"/>
              <a:gd name="T17" fmla="*/ 4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" h="11">
                <a:moveTo>
                  <a:pt x="10" y="4"/>
                </a:moveTo>
                <a:lnTo>
                  <a:pt x="12" y="11"/>
                </a:lnTo>
                <a:lnTo>
                  <a:pt x="21" y="8"/>
                </a:lnTo>
                <a:lnTo>
                  <a:pt x="18" y="0"/>
                </a:lnTo>
                <a:lnTo>
                  <a:pt x="10" y="2"/>
                </a:lnTo>
                <a:lnTo>
                  <a:pt x="2" y="0"/>
                </a:lnTo>
                <a:lnTo>
                  <a:pt x="0" y="9"/>
                </a:lnTo>
                <a:lnTo>
                  <a:pt x="9" y="11"/>
                </a:lnTo>
                <a:lnTo>
                  <a:pt x="10" y="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90" name="出自【趣你的PPT】(微信:qunideppt)：最优质的PPT资源库"/>
          <p:cNvSpPr>
            <a:spLocks/>
          </p:cNvSpPr>
          <p:nvPr/>
        </p:nvSpPr>
        <p:spPr bwMode="auto">
          <a:xfrm>
            <a:off x="3681254" y="4065306"/>
            <a:ext cx="22841" cy="22841"/>
          </a:xfrm>
          <a:custGeom>
            <a:avLst/>
            <a:gdLst>
              <a:gd name="T0" fmla="*/ 0 w 13"/>
              <a:gd name="T1" fmla="*/ 6 h 13"/>
              <a:gd name="T2" fmla="*/ 6 w 13"/>
              <a:gd name="T3" fmla="*/ 13 h 13"/>
              <a:gd name="T4" fmla="*/ 13 w 13"/>
              <a:gd name="T5" fmla="*/ 7 h 13"/>
              <a:gd name="T6" fmla="*/ 7 w 13"/>
              <a:gd name="T7" fmla="*/ 0 h 13"/>
              <a:gd name="T8" fmla="*/ 0 w 13"/>
              <a:gd name="T9" fmla="*/ 6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" h="13">
                <a:moveTo>
                  <a:pt x="0" y="6"/>
                </a:moveTo>
                <a:lnTo>
                  <a:pt x="6" y="13"/>
                </a:lnTo>
                <a:lnTo>
                  <a:pt x="13" y="7"/>
                </a:lnTo>
                <a:lnTo>
                  <a:pt x="7" y="0"/>
                </a:lnTo>
                <a:lnTo>
                  <a:pt x="0" y="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91" name="出自【趣你的PPT】(微信:qunideppt)：最优质的PPT资源库"/>
          <p:cNvSpPr>
            <a:spLocks/>
          </p:cNvSpPr>
          <p:nvPr/>
        </p:nvSpPr>
        <p:spPr bwMode="auto">
          <a:xfrm>
            <a:off x="3626790" y="4105714"/>
            <a:ext cx="28110" cy="35139"/>
          </a:xfrm>
          <a:custGeom>
            <a:avLst/>
            <a:gdLst>
              <a:gd name="T0" fmla="*/ 15 w 16"/>
              <a:gd name="T1" fmla="*/ 4 h 20"/>
              <a:gd name="T2" fmla="*/ 13 w 16"/>
              <a:gd name="T3" fmla="*/ 3 h 20"/>
              <a:gd name="T4" fmla="*/ 10 w 16"/>
              <a:gd name="T5" fmla="*/ 0 h 20"/>
              <a:gd name="T6" fmla="*/ 8 w 16"/>
              <a:gd name="T7" fmla="*/ 1 h 20"/>
              <a:gd name="T8" fmla="*/ 7 w 16"/>
              <a:gd name="T9" fmla="*/ 1 h 20"/>
              <a:gd name="T10" fmla="*/ 0 w 16"/>
              <a:gd name="T11" fmla="*/ 20 h 20"/>
              <a:gd name="T12" fmla="*/ 16 w 16"/>
              <a:gd name="T13" fmla="*/ 7 h 20"/>
              <a:gd name="T14" fmla="*/ 14 w 16"/>
              <a:gd name="T15" fmla="*/ 5 h 20"/>
              <a:gd name="T16" fmla="*/ 15 w 16"/>
              <a:gd name="T17" fmla="*/ 4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" h="20">
                <a:moveTo>
                  <a:pt x="15" y="4"/>
                </a:moveTo>
                <a:lnTo>
                  <a:pt x="13" y="3"/>
                </a:lnTo>
                <a:lnTo>
                  <a:pt x="10" y="0"/>
                </a:lnTo>
                <a:lnTo>
                  <a:pt x="8" y="1"/>
                </a:lnTo>
                <a:lnTo>
                  <a:pt x="7" y="1"/>
                </a:lnTo>
                <a:lnTo>
                  <a:pt x="0" y="20"/>
                </a:lnTo>
                <a:lnTo>
                  <a:pt x="16" y="7"/>
                </a:lnTo>
                <a:lnTo>
                  <a:pt x="14" y="5"/>
                </a:lnTo>
                <a:lnTo>
                  <a:pt x="15" y="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92" name="出自【趣你的PPT】(微信:qunideppt)：最优质的PPT资源库"/>
          <p:cNvSpPr>
            <a:spLocks/>
          </p:cNvSpPr>
          <p:nvPr/>
        </p:nvSpPr>
        <p:spPr bwMode="auto">
          <a:xfrm>
            <a:off x="3642601" y="4077604"/>
            <a:ext cx="36896" cy="29868"/>
          </a:xfrm>
          <a:custGeom>
            <a:avLst/>
            <a:gdLst>
              <a:gd name="T0" fmla="*/ 9 w 21"/>
              <a:gd name="T1" fmla="*/ 9 h 17"/>
              <a:gd name="T2" fmla="*/ 12 w 21"/>
              <a:gd name="T3" fmla="*/ 3 h 17"/>
              <a:gd name="T4" fmla="*/ 3 w 21"/>
              <a:gd name="T5" fmla="*/ 0 h 17"/>
              <a:gd name="T6" fmla="*/ 0 w 21"/>
              <a:gd name="T7" fmla="*/ 8 h 17"/>
              <a:gd name="T8" fmla="*/ 9 w 21"/>
              <a:gd name="T9" fmla="*/ 11 h 17"/>
              <a:gd name="T10" fmla="*/ 14 w 21"/>
              <a:gd name="T11" fmla="*/ 17 h 17"/>
              <a:gd name="T12" fmla="*/ 21 w 21"/>
              <a:gd name="T13" fmla="*/ 11 h 17"/>
              <a:gd name="T14" fmla="*/ 15 w 21"/>
              <a:gd name="T15" fmla="*/ 4 h 17"/>
              <a:gd name="T16" fmla="*/ 9 w 21"/>
              <a:gd name="T17" fmla="*/ 9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" h="17">
                <a:moveTo>
                  <a:pt x="9" y="9"/>
                </a:moveTo>
                <a:lnTo>
                  <a:pt x="12" y="3"/>
                </a:lnTo>
                <a:lnTo>
                  <a:pt x="3" y="0"/>
                </a:lnTo>
                <a:lnTo>
                  <a:pt x="0" y="8"/>
                </a:lnTo>
                <a:lnTo>
                  <a:pt x="9" y="11"/>
                </a:lnTo>
                <a:lnTo>
                  <a:pt x="14" y="17"/>
                </a:lnTo>
                <a:lnTo>
                  <a:pt x="21" y="11"/>
                </a:lnTo>
                <a:lnTo>
                  <a:pt x="15" y="4"/>
                </a:lnTo>
                <a:lnTo>
                  <a:pt x="9" y="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93" name="出自【趣你的PPT】(微信:qunideppt)：最优质的PPT资源库"/>
          <p:cNvSpPr>
            <a:spLocks/>
          </p:cNvSpPr>
          <p:nvPr/>
        </p:nvSpPr>
        <p:spPr bwMode="auto">
          <a:xfrm>
            <a:off x="3663684" y="4017870"/>
            <a:ext cx="21083" cy="19326"/>
          </a:xfrm>
          <a:custGeom>
            <a:avLst/>
            <a:gdLst>
              <a:gd name="T0" fmla="*/ 12 w 12"/>
              <a:gd name="T1" fmla="*/ 3 h 11"/>
              <a:gd name="T2" fmla="*/ 3 w 12"/>
              <a:gd name="T3" fmla="*/ 0 h 11"/>
              <a:gd name="T4" fmla="*/ 0 w 12"/>
              <a:gd name="T5" fmla="*/ 8 h 11"/>
              <a:gd name="T6" fmla="*/ 9 w 12"/>
              <a:gd name="T7" fmla="*/ 11 h 11"/>
              <a:gd name="T8" fmla="*/ 12 w 12"/>
              <a:gd name="T9" fmla="*/ 3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" h="11">
                <a:moveTo>
                  <a:pt x="12" y="3"/>
                </a:moveTo>
                <a:lnTo>
                  <a:pt x="3" y="0"/>
                </a:lnTo>
                <a:lnTo>
                  <a:pt x="0" y="8"/>
                </a:lnTo>
                <a:lnTo>
                  <a:pt x="9" y="11"/>
                </a:lnTo>
                <a:lnTo>
                  <a:pt x="12" y="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9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654900" y="4118014"/>
            <a:ext cx="1758" cy="1758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95" name="出自【趣你的PPT】(微信:qunideppt)：最优质的PPT资源库"/>
          <p:cNvSpPr>
            <a:spLocks/>
          </p:cNvSpPr>
          <p:nvPr/>
        </p:nvSpPr>
        <p:spPr bwMode="auto">
          <a:xfrm>
            <a:off x="3653144" y="4047738"/>
            <a:ext cx="19326" cy="19326"/>
          </a:xfrm>
          <a:custGeom>
            <a:avLst/>
            <a:gdLst>
              <a:gd name="T0" fmla="*/ 0 w 11"/>
              <a:gd name="T1" fmla="*/ 8 h 11"/>
              <a:gd name="T2" fmla="*/ 9 w 11"/>
              <a:gd name="T3" fmla="*/ 11 h 11"/>
              <a:gd name="T4" fmla="*/ 11 w 11"/>
              <a:gd name="T5" fmla="*/ 3 h 11"/>
              <a:gd name="T6" fmla="*/ 3 w 11"/>
              <a:gd name="T7" fmla="*/ 0 h 11"/>
              <a:gd name="T8" fmla="*/ 0 w 11"/>
              <a:gd name="T9" fmla="*/ 8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11">
                <a:moveTo>
                  <a:pt x="0" y="8"/>
                </a:moveTo>
                <a:lnTo>
                  <a:pt x="9" y="11"/>
                </a:lnTo>
                <a:lnTo>
                  <a:pt x="11" y="3"/>
                </a:lnTo>
                <a:lnTo>
                  <a:pt x="3" y="0"/>
                </a:lnTo>
                <a:lnTo>
                  <a:pt x="0" y="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96" name="出自【趣你的PPT】(微信:qunideppt)：最优质的PPT资源库"/>
          <p:cNvSpPr>
            <a:spLocks/>
          </p:cNvSpPr>
          <p:nvPr/>
        </p:nvSpPr>
        <p:spPr bwMode="auto">
          <a:xfrm>
            <a:off x="4303202" y="4095173"/>
            <a:ext cx="21083" cy="21083"/>
          </a:xfrm>
          <a:custGeom>
            <a:avLst/>
            <a:gdLst>
              <a:gd name="T0" fmla="*/ 0 w 12"/>
              <a:gd name="T1" fmla="*/ 6 h 12"/>
              <a:gd name="T2" fmla="*/ 6 w 12"/>
              <a:gd name="T3" fmla="*/ 12 h 12"/>
              <a:gd name="T4" fmla="*/ 12 w 12"/>
              <a:gd name="T5" fmla="*/ 6 h 12"/>
              <a:gd name="T6" fmla="*/ 5 w 12"/>
              <a:gd name="T7" fmla="*/ 0 h 12"/>
              <a:gd name="T8" fmla="*/ 0 w 12"/>
              <a:gd name="T9" fmla="*/ 6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" h="12">
                <a:moveTo>
                  <a:pt x="0" y="6"/>
                </a:moveTo>
                <a:lnTo>
                  <a:pt x="6" y="12"/>
                </a:lnTo>
                <a:lnTo>
                  <a:pt x="12" y="6"/>
                </a:lnTo>
                <a:lnTo>
                  <a:pt x="5" y="0"/>
                </a:lnTo>
                <a:lnTo>
                  <a:pt x="0" y="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97" name="出自【趣你的PPT】(微信:qunideppt)：最优质的PPT资源库"/>
          <p:cNvSpPr>
            <a:spLocks/>
          </p:cNvSpPr>
          <p:nvPr/>
        </p:nvSpPr>
        <p:spPr bwMode="auto">
          <a:xfrm>
            <a:off x="4322528" y="4074091"/>
            <a:ext cx="19326" cy="19326"/>
          </a:xfrm>
          <a:custGeom>
            <a:avLst/>
            <a:gdLst>
              <a:gd name="T0" fmla="*/ 0 w 11"/>
              <a:gd name="T1" fmla="*/ 6 h 11"/>
              <a:gd name="T2" fmla="*/ 6 w 11"/>
              <a:gd name="T3" fmla="*/ 11 h 11"/>
              <a:gd name="T4" fmla="*/ 11 w 11"/>
              <a:gd name="T5" fmla="*/ 5 h 11"/>
              <a:gd name="T6" fmla="*/ 5 w 11"/>
              <a:gd name="T7" fmla="*/ 0 h 11"/>
              <a:gd name="T8" fmla="*/ 0 w 11"/>
              <a:gd name="T9" fmla="*/ 6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11">
                <a:moveTo>
                  <a:pt x="0" y="6"/>
                </a:moveTo>
                <a:lnTo>
                  <a:pt x="6" y="11"/>
                </a:lnTo>
                <a:lnTo>
                  <a:pt x="11" y="5"/>
                </a:lnTo>
                <a:lnTo>
                  <a:pt x="5" y="0"/>
                </a:lnTo>
                <a:lnTo>
                  <a:pt x="0" y="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98" name="出自【趣你的PPT】(微信:qunideppt)：最优质的PPT资源库"/>
          <p:cNvSpPr>
            <a:spLocks/>
          </p:cNvSpPr>
          <p:nvPr/>
        </p:nvSpPr>
        <p:spPr bwMode="auto">
          <a:xfrm>
            <a:off x="4278605" y="4118014"/>
            <a:ext cx="26355" cy="24597"/>
          </a:xfrm>
          <a:custGeom>
            <a:avLst/>
            <a:gdLst>
              <a:gd name="T0" fmla="*/ 9 w 15"/>
              <a:gd name="T1" fmla="*/ 0 h 14"/>
              <a:gd name="T2" fmla="*/ 8 w 15"/>
              <a:gd name="T3" fmla="*/ 1 h 14"/>
              <a:gd name="T4" fmla="*/ 6 w 15"/>
              <a:gd name="T5" fmla="*/ 0 h 14"/>
              <a:gd name="T6" fmla="*/ 0 w 15"/>
              <a:gd name="T7" fmla="*/ 5 h 14"/>
              <a:gd name="T8" fmla="*/ 8 w 15"/>
              <a:gd name="T9" fmla="*/ 14 h 14"/>
              <a:gd name="T10" fmla="*/ 8 w 15"/>
              <a:gd name="T11" fmla="*/ 14 h 14"/>
              <a:gd name="T12" fmla="*/ 8 w 15"/>
              <a:gd name="T13" fmla="*/ 14 h 14"/>
              <a:gd name="T14" fmla="*/ 8 w 15"/>
              <a:gd name="T15" fmla="*/ 14 h 14"/>
              <a:gd name="T16" fmla="*/ 8 w 15"/>
              <a:gd name="T17" fmla="*/ 14 h 14"/>
              <a:gd name="T18" fmla="*/ 15 w 15"/>
              <a:gd name="T19" fmla="*/ 5 h 14"/>
              <a:gd name="T20" fmla="*/ 9 w 15"/>
              <a:gd name="T21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" h="14">
                <a:moveTo>
                  <a:pt x="9" y="0"/>
                </a:moveTo>
                <a:lnTo>
                  <a:pt x="8" y="1"/>
                </a:lnTo>
                <a:lnTo>
                  <a:pt x="6" y="0"/>
                </a:lnTo>
                <a:lnTo>
                  <a:pt x="0" y="5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15" y="5"/>
                </a:lnTo>
                <a:lnTo>
                  <a:pt x="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299" name="出自【趣你的PPT】(微信:qunideppt)：最优质的PPT资源库"/>
          <p:cNvSpPr>
            <a:spLocks/>
          </p:cNvSpPr>
          <p:nvPr/>
        </p:nvSpPr>
        <p:spPr bwMode="auto">
          <a:xfrm>
            <a:off x="4341853" y="4051252"/>
            <a:ext cx="21083" cy="19326"/>
          </a:xfrm>
          <a:custGeom>
            <a:avLst/>
            <a:gdLst>
              <a:gd name="T0" fmla="*/ 0 w 12"/>
              <a:gd name="T1" fmla="*/ 6 h 11"/>
              <a:gd name="T2" fmla="*/ 6 w 12"/>
              <a:gd name="T3" fmla="*/ 11 h 11"/>
              <a:gd name="T4" fmla="*/ 12 w 12"/>
              <a:gd name="T5" fmla="*/ 5 h 11"/>
              <a:gd name="T6" fmla="*/ 5 w 12"/>
              <a:gd name="T7" fmla="*/ 0 h 11"/>
              <a:gd name="T8" fmla="*/ 0 w 12"/>
              <a:gd name="T9" fmla="*/ 6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" h="11">
                <a:moveTo>
                  <a:pt x="0" y="6"/>
                </a:moveTo>
                <a:lnTo>
                  <a:pt x="6" y="11"/>
                </a:lnTo>
                <a:lnTo>
                  <a:pt x="12" y="5"/>
                </a:lnTo>
                <a:lnTo>
                  <a:pt x="5" y="0"/>
                </a:lnTo>
                <a:lnTo>
                  <a:pt x="0" y="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00" name="出自【趣你的PPT】(微信:qunideppt)：最优质的PPT资源库"/>
          <p:cNvSpPr>
            <a:spLocks/>
          </p:cNvSpPr>
          <p:nvPr/>
        </p:nvSpPr>
        <p:spPr bwMode="auto">
          <a:xfrm>
            <a:off x="4398075" y="3988003"/>
            <a:ext cx="24597" cy="17569"/>
          </a:xfrm>
          <a:custGeom>
            <a:avLst/>
            <a:gdLst>
              <a:gd name="T0" fmla="*/ 0 w 14"/>
              <a:gd name="T1" fmla="*/ 0 h 10"/>
              <a:gd name="T2" fmla="*/ 0 w 14"/>
              <a:gd name="T3" fmla="*/ 9 h 10"/>
              <a:gd name="T4" fmla="*/ 5 w 14"/>
              <a:gd name="T5" fmla="*/ 9 h 10"/>
              <a:gd name="T6" fmla="*/ 5 w 14"/>
              <a:gd name="T7" fmla="*/ 9 h 10"/>
              <a:gd name="T8" fmla="*/ 7 w 14"/>
              <a:gd name="T9" fmla="*/ 10 h 10"/>
              <a:gd name="T10" fmla="*/ 14 w 14"/>
              <a:gd name="T11" fmla="*/ 0 h 10"/>
              <a:gd name="T12" fmla="*/ 0 w 14"/>
              <a:gd name="T13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10">
                <a:moveTo>
                  <a:pt x="0" y="0"/>
                </a:moveTo>
                <a:lnTo>
                  <a:pt x="0" y="9"/>
                </a:lnTo>
                <a:lnTo>
                  <a:pt x="5" y="9"/>
                </a:lnTo>
                <a:lnTo>
                  <a:pt x="5" y="9"/>
                </a:lnTo>
                <a:lnTo>
                  <a:pt x="7" y="10"/>
                </a:lnTo>
                <a:lnTo>
                  <a:pt x="1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0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369965" y="3988002"/>
            <a:ext cx="14056" cy="15813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0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296173" y="3857990"/>
            <a:ext cx="15813" cy="12299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03" name="出自【趣你的PPT】(微信:qunideppt)：最优质的PPT资源库"/>
          <p:cNvSpPr>
            <a:spLocks/>
          </p:cNvSpPr>
          <p:nvPr/>
        </p:nvSpPr>
        <p:spPr bwMode="auto">
          <a:xfrm>
            <a:off x="4378750" y="4007328"/>
            <a:ext cx="21083" cy="19326"/>
          </a:xfrm>
          <a:custGeom>
            <a:avLst/>
            <a:gdLst>
              <a:gd name="T0" fmla="*/ 0 w 12"/>
              <a:gd name="T1" fmla="*/ 6 h 11"/>
              <a:gd name="T2" fmla="*/ 7 w 12"/>
              <a:gd name="T3" fmla="*/ 11 h 11"/>
              <a:gd name="T4" fmla="*/ 12 w 12"/>
              <a:gd name="T5" fmla="*/ 5 h 11"/>
              <a:gd name="T6" fmla="*/ 6 w 12"/>
              <a:gd name="T7" fmla="*/ 0 h 11"/>
              <a:gd name="T8" fmla="*/ 0 w 12"/>
              <a:gd name="T9" fmla="*/ 6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" h="11">
                <a:moveTo>
                  <a:pt x="0" y="6"/>
                </a:moveTo>
                <a:lnTo>
                  <a:pt x="7" y="11"/>
                </a:lnTo>
                <a:lnTo>
                  <a:pt x="12" y="5"/>
                </a:lnTo>
                <a:lnTo>
                  <a:pt x="6" y="0"/>
                </a:lnTo>
                <a:lnTo>
                  <a:pt x="0" y="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04" name="出自【趣你的PPT】(微信:qunideppt)：最优质的PPT资源库"/>
          <p:cNvSpPr>
            <a:spLocks/>
          </p:cNvSpPr>
          <p:nvPr/>
        </p:nvSpPr>
        <p:spPr bwMode="auto">
          <a:xfrm>
            <a:off x="4361180" y="4028410"/>
            <a:ext cx="21083" cy="21083"/>
          </a:xfrm>
          <a:custGeom>
            <a:avLst/>
            <a:gdLst>
              <a:gd name="T0" fmla="*/ 0 w 12"/>
              <a:gd name="T1" fmla="*/ 6 h 12"/>
              <a:gd name="T2" fmla="*/ 6 w 12"/>
              <a:gd name="T3" fmla="*/ 12 h 12"/>
              <a:gd name="T4" fmla="*/ 12 w 12"/>
              <a:gd name="T5" fmla="*/ 6 h 12"/>
              <a:gd name="T6" fmla="*/ 5 w 12"/>
              <a:gd name="T7" fmla="*/ 0 h 12"/>
              <a:gd name="T8" fmla="*/ 0 w 12"/>
              <a:gd name="T9" fmla="*/ 6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" h="12">
                <a:moveTo>
                  <a:pt x="0" y="6"/>
                </a:moveTo>
                <a:lnTo>
                  <a:pt x="6" y="12"/>
                </a:lnTo>
                <a:lnTo>
                  <a:pt x="12" y="6"/>
                </a:lnTo>
                <a:lnTo>
                  <a:pt x="5" y="0"/>
                </a:lnTo>
                <a:lnTo>
                  <a:pt x="0" y="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0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311987" y="3870288"/>
            <a:ext cx="15813" cy="14056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0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311987" y="3898398"/>
            <a:ext cx="15813" cy="15813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0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340097" y="3988002"/>
            <a:ext cx="14056" cy="15813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0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311987" y="3958134"/>
            <a:ext cx="15813" cy="14056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09" name="出自【趣你的PPT】(微信:qunideppt)：最优质的PPT资源库"/>
          <p:cNvSpPr>
            <a:spLocks/>
          </p:cNvSpPr>
          <p:nvPr/>
        </p:nvSpPr>
        <p:spPr bwMode="auto">
          <a:xfrm>
            <a:off x="4311987" y="3986245"/>
            <a:ext cx="15813" cy="17569"/>
          </a:xfrm>
          <a:custGeom>
            <a:avLst/>
            <a:gdLst>
              <a:gd name="T0" fmla="*/ 8 w 9"/>
              <a:gd name="T1" fmla="*/ 6 h 10"/>
              <a:gd name="T2" fmla="*/ 9 w 9"/>
              <a:gd name="T3" fmla="*/ 6 h 10"/>
              <a:gd name="T4" fmla="*/ 9 w 9"/>
              <a:gd name="T5" fmla="*/ 0 h 10"/>
              <a:gd name="T6" fmla="*/ 0 w 9"/>
              <a:gd name="T7" fmla="*/ 0 h 10"/>
              <a:gd name="T8" fmla="*/ 0 w 9"/>
              <a:gd name="T9" fmla="*/ 10 h 10"/>
              <a:gd name="T10" fmla="*/ 8 w 9"/>
              <a:gd name="T11" fmla="*/ 10 h 10"/>
              <a:gd name="T12" fmla="*/ 8 w 9"/>
              <a:gd name="T13" fmla="*/ 6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" h="10">
                <a:moveTo>
                  <a:pt x="8" y="6"/>
                </a:moveTo>
                <a:lnTo>
                  <a:pt x="9" y="6"/>
                </a:lnTo>
                <a:lnTo>
                  <a:pt x="9" y="0"/>
                </a:lnTo>
                <a:lnTo>
                  <a:pt x="0" y="0"/>
                </a:lnTo>
                <a:lnTo>
                  <a:pt x="0" y="10"/>
                </a:lnTo>
                <a:lnTo>
                  <a:pt x="8" y="10"/>
                </a:lnTo>
                <a:lnTo>
                  <a:pt x="8" y="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1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311987" y="3928266"/>
            <a:ext cx="15813" cy="14056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11" name="出自【趣你的PPT】(微信:qunideppt)：最优质的PPT资源库"/>
          <p:cNvSpPr>
            <a:spLocks/>
          </p:cNvSpPr>
          <p:nvPr/>
        </p:nvSpPr>
        <p:spPr bwMode="auto">
          <a:xfrm>
            <a:off x="4259280" y="4095173"/>
            <a:ext cx="21083" cy="21083"/>
          </a:xfrm>
          <a:custGeom>
            <a:avLst/>
            <a:gdLst>
              <a:gd name="T0" fmla="*/ 6 w 12"/>
              <a:gd name="T1" fmla="*/ 0 h 12"/>
              <a:gd name="T2" fmla="*/ 0 w 12"/>
              <a:gd name="T3" fmla="*/ 6 h 12"/>
              <a:gd name="T4" fmla="*/ 5 w 12"/>
              <a:gd name="T5" fmla="*/ 12 h 12"/>
              <a:gd name="T6" fmla="*/ 12 w 12"/>
              <a:gd name="T7" fmla="*/ 6 h 12"/>
              <a:gd name="T8" fmla="*/ 6 w 12"/>
              <a:gd name="T9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" h="12">
                <a:moveTo>
                  <a:pt x="6" y="0"/>
                </a:moveTo>
                <a:lnTo>
                  <a:pt x="0" y="6"/>
                </a:lnTo>
                <a:lnTo>
                  <a:pt x="5" y="12"/>
                </a:lnTo>
                <a:lnTo>
                  <a:pt x="12" y="6"/>
                </a:lnTo>
                <a:lnTo>
                  <a:pt x="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12" name="出自【趣你的PPT】(微信:qunideppt)：最优质的PPT资源库"/>
          <p:cNvSpPr>
            <a:spLocks/>
          </p:cNvSpPr>
          <p:nvPr/>
        </p:nvSpPr>
        <p:spPr bwMode="auto">
          <a:xfrm>
            <a:off x="4239953" y="4074091"/>
            <a:ext cx="19326" cy="19326"/>
          </a:xfrm>
          <a:custGeom>
            <a:avLst/>
            <a:gdLst>
              <a:gd name="T0" fmla="*/ 6 w 11"/>
              <a:gd name="T1" fmla="*/ 0 h 11"/>
              <a:gd name="T2" fmla="*/ 0 w 11"/>
              <a:gd name="T3" fmla="*/ 5 h 11"/>
              <a:gd name="T4" fmla="*/ 5 w 11"/>
              <a:gd name="T5" fmla="*/ 11 h 11"/>
              <a:gd name="T6" fmla="*/ 11 w 11"/>
              <a:gd name="T7" fmla="*/ 6 h 11"/>
              <a:gd name="T8" fmla="*/ 6 w 11"/>
              <a:gd name="T9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11">
                <a:moveTo>
                  <a:pt x="6" y="0"/>
                </a:moveTo>
                <a:lnTo>
                  <a:pt x="0" y="5"/>
                </a:lnTo>
                <a:lnTo>
                  <a:pt x="5" y="11"/>
                </a:lnTo>
                <a:lnTo>
                  <a:pt x="11" y="6"/>
                </a:lnTo>
                <a:lnTo>
                  <a:pt x="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13" name="出自【趣你的PPT】(微信:qunideppt)：最优质的PPT资源库"/>
          <p:cNvSpPr>
            <a:spLocks/>
          </p:cNvSpPr>
          <p:nvPr/>
        </p:nvSpPr>
        <p:spPr bwMode="auto">
          <a:xfrm>
            <a:off x="4220627" y="4051252"/>
            <a:ext cx="21083" cy="19326"/>
          </a:xfrm>
          <a:custGeom>
            <a:avLst/>
            <a:gdLst>
              <a:gd name="T0" fmla="*/ 7 w 12"/>
              <a:gd name="T1" fmla="*/ 0 h 11"/>
              <a:gd name="T2" fmla="*/ 0 w 12"/>
              <a:gd name="T3" fmla="*/ 5 h 11"/>
              <a:gd name="T4" fmla="*/ 5 w 12"/>
              <a:gd name="T5" fmla="*/ 11 h 11"/>
              <a:gd name="T6" fmla="*/ 12 w 12"/>
              <a:gd name="T7" fmla="*/ 6 h 11"/>
              <a:gd name="T8" fmla="*/ 7 w 12"/>
              <a:gd name="T9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" h="11">
                <a:moveTo>
                  <a:pt x="7" y="0"/>
                </a:moveTo>
                <a:lnTo>
                  <a:pt x="0" y="5"/>
                </a:lnTo>
                <a:lnTo>
                  <a:pt x="5" y="11"/>
                </a:lnTo>
                <a:lnTo>
                  <a:pt x="12" y="6"/>
                </a:lnTo>
                <a:lnTo>
                  <a:pt x="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14" name="出自【趣你的PPT】(微信:qunideppt)：最优质的PPT资源库"/>
          <p:cNvSpPr>
            <a:spLocks/>
          </p:cNvSpPr>
          <p:nvPr/>
        </p:nvSpPr>
        <p:spPr bwMode="auto">
          <a:xfrm>
            <a:off x="4159135" y="3988003"/>
            <a:ext cx="24597" cy="17569"/>
          </a:xfrm>
          <a:custGeom>
            <a:avLst/>
            <a:gdLst>
              <a:gd name="T0" fmla="*/ 14 w 14"/>
              <a:gd name="T1" fmla="*/ 9 h 10"/>
              <a:gd name="T2" fmla="*/ 14 w 14"/>
              <a:gd name="T3" fmla="*/ 0 h 10"/>
              <a:gd name="T4" fmla="*/ 0 w 14"/>
              <a:gd name="T5" fmla="*/ 0 h 10"/>
              <a:gd name="T6" fmla="*/ 8 w 14"/>
              <a:gd name="T7" fmla="*/ 10 h 10"/>
              <a:gd name="T8" fmla="*/ 9 w 14"/>
              <a:gd name="T9" fmla="*/ 9 h 10"/>
              <a:gd name="T10" fmla="*/ 9 w 14"/>
              <a:gd name="T11" fmla="*/ 9 h 10"/>
              <a:gd name="T12" fmla="*/ 14 w 14"/>
              <a:gd name="T13" fmla="*/ 9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10">
                <a:moveTo>
                  <a:pt x="14" y="9"/>
                </a:moveTo>
                <a:lnTo>
                  <a:pt x="14" y="0"/>
                </a:lnTo>
                <a:lnTo>
                  <a:pt x="0" y="0"/>
                </a:lnTo>
                <a:lnTo>
                  <a:pt x="8" y="10"/>
                </a:lnTo>
                <a:lnTo>
                  <a:pt x="9" y="9"/>
                </a:lnTo>
                <a:lnTo>
                  <a:pt x="9" y="9"/>
                </a:lnTo>
                <a:lnTo>
                  <a:pt x="14" y="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1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199544" y="3988002"/>
            <a:ext cx="14056" cy="15813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1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271578" y="3857990"/>
            <a:ext cx="14056" cy="12299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17" name="出自【趣你的PPT】(微信:qunideppt)：最优质的PPT资源库"/>
          <p:cNvSpPr>
            <a:spLocks/>
          </p:cNvSpPr>
          <p:nvPr/>
        </p:nvSpPr>
        <p:spPr bwMode="auto">
          <a:xfrm>
            <a:off x="4181975" y="4007328"/>
            <a:ext cx="21083" cy="19326"/>
          </a:xfrm>
          <a:custGeom>
            <a:avLst/>
            <a:gdLst>
              <a:gd name="T0" fmla="*/ 6 w 12"/>
              <a:gd name="T1" fmla="*/ 0 h 11"/>
              <a:gd name="T2" fmla="*/ 0 w 12"/>
              <a:gd name="T3" fmla="*/ 5 h 11"/>
              <a:gd name="T4" fmla="*/ 6 w 12"/>
              <a:gd name="T5" fmla="*/ 11 h 11"/>
              <a:gd name="T6" fmla="*/ 12 w 12"/>
              <a:gd name="T7" fmla="*/ 6 h 11"/>
              <a:gd name="T8" fmla="*/ 6 w 12"/>
              <a:gd name="T9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" h="11">
                <a:moveTo>
                  <a:pt x="6" y="0"/>
                </a:moveTo>
                <a:lnTo>
                  <a:pt x="0" y="5"/>
                </a:lnTo>
                <a:lnTo>
                  <a:pt x="6" y="11"/>
                </a:lnTo>
                <a:lnTo>
                  <a:pt x="12" y="6"/>
                </a:lnTo>
                <a:lnTo>
                  <a:pt x="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18" name="出自【趣你的PPT】(微信:qunideppt)：最优质的PPT资源库"/>
          <p:cNvSpPr>
            <a:spLocks/>
          </p:cNvSpPr>
          <p:nvPr/>
        </p:nvSpPr>
        <p:spPr bwMode="auto">
          <a:xfrm>
            <a:off x="4201300" y="4028410"/>
            <a:ext cx="21083" cy="21083"/>
          </a:xfrm>
          <a:custGeom>
            <a:avLst/>
            <a:gdLst>
              <a:gd name="T0" fmla="*/ 6 w 12"/>
              <a:gd name="T1" fmla="*/ 0 h 12"/>
              <a:gd name="T2" fmla="*/ 0 w 12"/>
              <a:gd name="T3" fmla="*/ 6 h 12"/>
              <a:gd name="T4" fmla="*/ 6 w 12"/>
              <a:gd name="T5" fmla="*/ 12 h 12"/>
              <a:gd name="T6" fmla="*/ 12 w 12"/>
              <a:gd name="T7" fmla="*/ 6 h 12"/>
              <a:gd name="T8" fmla="*/ 6 w 12"/>
              <a:gd name="T9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" h="12">
                <a:moveTo>
                  <a:pt x="6" y="0"/>
                </a:moveTo>
                <a:lnTo>
                  <a:pt x="0" y="6"/>
                </a:lnTo>
                <a:lnTo>
                  <a:pt x="6" y="12"/>
                </a:lnTo>
                <a:lnTo>
                  <a:pt x="12" y="6"/>
                </a:lnTo>
                <a:lnTo>
                  <a:pt x="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1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255765" y="3870288"/>
            <a:ext cx="14056" cy="14056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2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255765" y="3898398"/>
            <a:ext cx="14056" cy="15813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2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227654" y="3988002"/>
            <a:ext cx="15813" cy="15813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2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255765" y="3958134"/>
            <a:ext cx="14056" cy="14056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23" name="出自【趣你的PPT】(微信:qunideppt)：最优质的PPT资源库"/>
          <p:cNvSpPr>
            <a:spLocks/>
          </p:cNvSpPr>
          <p:nvPr/>
        </p:nvSpPr>
        <p:spPr bwMode="auto">
          <a:xfrm>
            <a:off x="4255765" y="3986245"/>
            <a:ext cx="14056" cy="17569"/>
          </a:xfrm>
          <a:custGeom>
            <a:avLst/>
            <a:gdLst>
              <a:gd name="T0" fmla="*/ 1 w 8"/>
              <a:gd name="T1" fmla="*/ 10 h 10"/>
              <a:gd name="T2" fmla="*/ 8 w 8"/>
              <a:gd name="T3" fmla="*/ 10 h 10"/>
              <a:gd name="T4" fmla="*/ 8 w 8"/>
              <a:gd name="T5" fmla="*/ 0 h 10"/>
              <a:gd name="T6" fmla="*/ 0 w 8"/>
              <a:gd name="T7" fmla="*/ 0 h 10"/>
              <a:gd name="T8" fmla="*/ 0 w 8"/>
              <a:gd name="T9" fmla="*/ 6 h 10"/>
              <a:gd name="T10" fmla="*/ 1 w 8"/>
              <a:gd name="T11" fmla="*/ 6 h 10"/>
              <a:gd name="T12" fmla="*/ 1 w 8"/>
              <a:gd name="T13" fmla="*/ 1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10">
                <a:moveTo>
                  <a:pt x="1" y="10"/>
                </a:moveTo>
                <a:lnTo>
                  <a:pt x="8" y="10"/>
                </a:lnTo>
                <a:lnTo>
                  <a:pt x="8" y="0"/>
                </a:lnTo>
                <a:lnTo>
                  <a:pt x="0" y="0"/>
                </a:lnTo>
                <a:lnTo>
                  <a:pt x="0" y="6"/>
                </a:lnTo>
                <a:lnTo>
                  <a:pt x="1" y="6"/>
                </a:lnTo>
                <a:lnTo>
                  <a:pt x="1" y="1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2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255765" y="3928266"/>
            <a:ext cx="14056" cy="14056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2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88057" y="3554044"/>
            <a:ext cx="24597" cy="15813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2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246035" y="3455656"/>
            <a:ext cx="15813" cy="28110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27" name="出自【趣你的PPT】(微信:qunideppt)：最优质的PPT资源库"/>
          <p:cNvSpPr>
            <a:spLocks/>
          </p:cNvSpPr>
          <p:nvPr/>
        </p:nvSpPr>
        <p:spPr bwMode="auto">
          <a:xfrm>
            <a:off x="7230223" y="3539988"/>
            <a:ext cx="31624" cy="29868"/>
          </a:xfrm>
          <a:custGeom>
            <a:avLst/>
            <a:gdLst>
              <a:gd name="T0" fmla="*/ 9 w 18"/>
              <a:gd name="T1" fmla="*/ 8 h 17"/>
              <a:gd name="T2" fmla="*/ 0 w 18"/>
              <a:gd name="T3" fmla="*/ 8 h 17"/>
              <a:gd name="T4" fmla="*/ 0 w 18"/>
              <a:gd name="T5" fmla="*/ 17 h 17"/>
              <a:gd name="T6" fmla="*/ 18 w 18"/>
              <a:gd name="T7" fmla="*/ 17 h 17"/>
              <a:gd name="T8" fmla="*/ 18 w 18"/>
              <a:gd name="T9" fmla="*/ 0 h 17"/>
              <a:gd name="T10" fmla="*/ 9 w 18"/>
              <a:gd name="T11" fmla="*/ 0 h 17"/>
              <a:gd name="T12" fmla="*/ 9 w 18"/>
              <a:gd name="T13" fmla="*/ 8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" h="17">
                <a:moveTo>
                  <a:pt x="9" y="8"/>
                </a:moveTo>
                <a:lnTo>
                  <a:pt x="0" y="8"/>
                </a:lnTo>
                <a:lnTo>
                  <a:pt x="0" y="17"/>
                </a:lnTo>
                <a:lnTo>
                  <a:pt x="18" y="17"/>
                </a:lnTo>
                <a:lnTo>
                  <a:pt x="18" y="0"/>
                </a:lnTo>
                <a:lnTo>
                  <a:pt x="9" y="0"/>
                </a:lnTo>
                <a:lnTo>
                  <a:pt x="9" y="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2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246035" y="3497822"/>
            <a:ext cx="15813" cy="28110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2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03724" y="3554044"/>
            <a:ext cx="22841" cy="15813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30" name="出自【趣你的PPT】(微信:qunideppt)：最优质的PPT资源库"/>
          <p:cNvSpPr>
            <a:spLocks/>
          </p:cNvSpPr>
          <p:nvPr/>
        </p:nvSpPr>
        <p:spPr bwMode="auto">
          <a:xfrm>
            <a:off x="7145890" y="3554044"/>
            <a:ext cx="24597" cy="15813"/>
          </a:xfrm>
          <a:custGeom>
            <a:avLst/>
            <a:gdLst>
              <a:gd name="T0" fmla="*/ 0 w 14"/>
              <a:gd name="T1" fmla="*/ 0 h 9"/>
              <a:gd name="T2" fmla="*/ 0 w 14"/>
              <a:gd name="T3" fmla="*/ 0 h 9"/>
              <a:gd name="T4" fmla="*/ 0 w 14"/>
              <a:gd name="T5" fmla="*/ 9 h 9"/>
              <a:gd name="T6" fmla="*/ 0 w 14"/>
              <a:gd name="T7" fmla="*/ 9 h 9"/>
              <a:gd name="T8" fmla="*/ 13 w 14"/>
              <a:gd name="T9" fmla="*/ 9 h 9"/>
              <a:gd name="T10" fmla="*/ 14 w 14"/>
              <a:gd name="T11" fmla="*/ 9 h 9"/>
              <a:gd name="T12" fmla="*/ 14 w 14"/>
              <a:gd name="T13" fmla="*/ 0 h 9"/>
              <a:gd name="T14" fmla="*/ 13 w 14"/>
              <a:gd name="T15" fmla="*/ 0 h 9"/>
              <a:gd name="T16" fmla="*/ 0 w 14"/>
              <a:gd name="T17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" h="9">
                <a:moveTo>
                  <a:pt x="0" y="0"/>
                </a:moveTo>
                <a:lnTo>
                  <a:pt x="0" y="0"/>
                </a:lnTo>
                <a:lnTo>
                  <a:pt x="0" y="9"/>
                </a:lnTo>
                <a:lnTo>
                  <a:pt x="0" y="9"/>
                </a:lnTo>
                <a:lnTo>
                  <a:pt x="13" y="9"/>
                </a:lnTo>
                <a:lnTo>
                  <a:pt x="14" y="9"/>
                </a:lnTo>
                <a:lnTo>
                  <a:pt x="14" y="0"/>
                </a:lnTo>
                <a:lnTo>
                  <a:pt x="1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31" name="出自【趣你的PPT】(微信:qunideppt)：最优质的PPT资源库"/>
          <p:cNvSpPr>
            <a:spLocks/>
          </p:cNvSpPr>
          <p:nvPr/>
        </p:nvSpPr>
        <p:spPr bwMode="auto">
          <a:xfrm>
            <a:off x="7052773" y="3411734"/>
            <a:ext cx="15813" cy="28110"/>
          </a:xfrm>
          <a:custGeom>
            <a:avLst/>
            <a:gdLst>
              <a:gd name="T0" fmla="*/ 9 w 9"/>
              <a:gd name="T1" fmla="*/ 8 h 16"/>
              <a:gd name="T2" fmla="*/ 9 w 9"/>
              <a:gd name="T3" fmla="*/ 0 h 16"/>
              <a:gd name="T4" fmla="*/ 0 w 9"/>
              <a:gd name="T5" fmla="*/ 0 h 16"/>
              <a:gd name="T6" fmla="*/ 0 w 9"/>
              <a:gd name="T7" fmla="*/ 8 h 16"/>
              <a:gd name="T8" fmla="*/ 0 w 9"/>
              <a:gd name="T9" fmla="*/ 16 h 16"/>
              <a:gd name="T10" fmla="*/ 9 w 9"/>
              <a:gd name="T11" fmla="*/ 16 h 16"/>
              <a:gd name="T12" fmla="*/ 9 w 9"/>
              <a:gd name="T13" fmla="*/ 8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" h="16">
                <a:moveTo>
                  <a:pt x="9" y="8"/>
                </a:moveTo>
                <a:lnTo>
                  <a:pt x="9" y="0"/>
                </a:lnTo>
                <a:lnTo>
                  <a:pt x="0" y="0"/>
                </a:lnTo>
                <a:lnTo>
                  <a:pt x="0" y="8"/>
                </a:lnTo>
                <a:lnTo>
                  <a:pt x="0" y="16"/>
                </a:lnTo>
                <a:lnTo>
                  <a:pt x="9" y="16"/>
                </a:lnTo>
                <a:lnTo>
                  <a:pt x="9" y="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3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052773" y="3455656"/>
            <a:ext cx="15813" cy="28110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33" name="出自【趣你的PPT】(微信:qunideppt)：最优质的PPT资源库"/>
          <p:cNvSpPr>
            <a:spLocks/>
          </p:cNvSpPr>
          <p:nvPr/>
        </p:nvSpPr>
        <p:spPr bwMode="auto">
          <a:xfrm>
            <a:off x="7052775" y="3539988"/>
            <a:ext cx="33382" cy="29868"/>
          </a:xfrm>
          <a:custGeom>
            <a:avLst/>
            <a:gdLst>
              <a:gd name="T0" fmla="*/ 9 w 19"/>
              <a:gd name="T1" fmla="*/ 0 h 17"/>
              <a:gd name="T2" fmla="*/ 0 w 19"/>
              <a:gd name="T3" fmla="*/ 0 h 17"/>
              <a:gd name="T4" fmla="*/ 0 w 19"/>
              <a:gd name="T5" fmla="*/ 17 h 17"/>
              <a:gd name="T6" fmla="*/ 19 w 19"/>
              <a:gd name="T7" fmla="*/ 17 h 17"/>
              <a:gd name="T8" fmla="*/ 19 w 19"/>
              <a:gd name="T9" fmla="*/ 8 h 17"/>
              <a:gd name="T10" fmla="*/ 9 w 19"/>
              <a:gd name="T11" fmla="*/ 8 h 17"/>
              <a:gd name="T12" fmla="*/ 9 w 19"/>
              <a:gd name="T13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" h="17">
                <a:moveTo>
                  <a:pt x="9" y="0"/>
                </a:moveTo>
                <a:lnTo>
                  <a:pt x="0" y="0"/>
                </a:lnTo>
                <a:lnTo>
                  <a:pt x="0" y="17"/>
                </a:lnTo>
                <a:lnTo>
                  <a:pt x="19" y="17"/>
                </a:lnTo>
                <a:lnTo>
                  <a:pt x="19" y="8"/>
                </a:lnTo>
                <a:lnTo>
                  <a:pt x="9" y="8"/>
                </a:lnTo>
                <a:lnTo>
                  <a:pt x="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3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052773" y="3497822"/>
            <a:ext cx="15813" cy="28110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3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88057" y="3281721"/>
            <a:ext cx="24597" cy="15813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36" name="出自【趣你的PPT】(微信:qunideppt)：最优质的PPT资源库"/>
          <p:cNvSpPr>
            <a:spLocks/>
          </p:cNvSpPr>
          <p:nvPr/>
        </p:nvSpPr>
        <p:spPr bwMode="auto">
          <a:xfrm>
            <a:off x="7246035" y="3411734"/>
            <a:ext cx="15813" cy="28110"/>
          </a:xfrm>
          <a:custGeom>
            <a:avLst/>
            <a:gdLst>
              <a:gd name="T0" fmla="*/ 0 w 9"/>
              <a:gd name="T1" fmla="*/ 8 h 16"/>
              <a:gd name="T2" fmla="*/ 0 w 9"/>
              <a:gd name="T3" fmla="*/ 16 h 16"/>
              <a:gd name="T4" fmla="*/ 9 w 9"/>
              <a:gd name="T5" fmla="*/ 16 h 16"/>
              <a:gd name="T6" fmla="*/ 9 w 9"/>
              <a:gd name="T7" fmla="*/ 8 h 16"/>
              <a:gd name="T8" fmla="*/ 9 w 9"/>
              <a:gd name="T9" fmla="*/ 0 h 16"/>
              <a:gd name="T10" fmla="*/ 0 w 9"/>
              <a:gd name="T11" fmla="*/ 0 h 16"/>
              <a:gd name="T12" fmla="*/ 0 w 9"/>
              <a:gd name="T13" fmla="*/ 8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" h="16">
                <a:moveTo>
                  <a:pt x="0" y="8"/>
                </a:moveTo>
                <a:lnTo>
                  <a:pt x="0" y="16"/>
                </a:lnTo>
                <a:lnTo>
                  <a:pt x="9" y="16"/>
                </a:lnTo>
                <a:lnTo>
                  <a:pt x="9" y="8"/>
                </a:lnTo>
                <a:lnTo>
                  <a:pt x="9" y="0"/>
                </a:lnTo>
                <a:lnTo>
                  <a:pt x="0" y="0"/>
                </a:lnTo>
                <a:lnTo>
                  <a:pt x="0" y="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3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246035" y="3369568"/>
            <a:ext cx="15813" cy="28110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38" name="出自【趣你的PPT】(微信:qunideppt)：最优质的PPT资源库"/>
          <p:cNvSpPr>
            <a:spLocks/>
          </p:cNvSpPr>
          <p:nvPr/>
        </p:nvSpPr>
        <p:spPr bwMode="auto">
          <a:xfrm>
            <a:off x="7230223" y="3281722"/>
            <a:ext cx="31624" cy="29868"/>
          </a:xfrm>
          <a:custGeom>
            <a:avLst/>
            <a:gdLst>
              <a:gd name="T0" fmla="*/ 9 w 18"/>
              <a:gd name="T1" fmla="*/ 17 h 17"/>
              <a:gd name="T2" fmla="*/ 18 w 18"/>
              <a:gd name="T3" fmla="*/ 17 h 17"/>
              <a:gd name="T4" fmla="*/ 18 w 18"/>
              <a:gd name="T5" fmla="*/ 0 h 17"/>
              <a:gd name="T6" fmla="*/ 0 w 18"/>
              <a:gd name="T7" fmla="*/ 0 h 17"/>
              <a:gd name="T8" fmla="*/ 0 w 18"/>
              <a:gd name="T9" fmla="*/ 9 h 17"/>
              <a:gd name="T10" fmla="*/ 9 w 18"/>
              <a:gd name="T11" fmla="*/ 9 h 17"/>
              <a:gd name="T12" fmla="*/ 9 w 18"/>
              <a:gd name="T13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" h="17">
                <a:moveTo>
                  <a:pt x="9" y="17"/>
                </a:moveTo>
                <a:lnTo>
                  <a:pt x="18" y="17"/>
                </a:lnTo>
                <a:lnTo>
                  <a:pt x="18" y="0"/>
                </a:lnTo>
                <a:lnTo>
                  <a:pt x="0" y="0"/>
                </a:lnTo>
                <a:lnTo>
                  <a:pt x="0" y="9"/>
                </a:lnTo>
                <a:lnTo>
                  <a:pt x="9" y="9"/>
                </a:lnTo>
                <a:lnTo>
                  <a:pt x="9" y="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3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246035" y="3325645"/>
            <a:ext cx="15813" cy="28110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40" name="出自【趣你的PPT】(微信:qunideppt)：最优质的PPT资源库"/>
          <p:cNvSpPr>
            <a:spLocks/>
          </p:cNvSpPr>
          <p:nvPr/>
        </p:nvSpPr>
        <p:spPr bwMode="auto">
          <a:xfrm>
            <a:off x="7145890" y="3281721"/>
            <a:ext cx="24597" cy="15813"/>
          </a:xfrm>
          <a:custGeom>
            <a:avLst/>
            <a:gdLst>
              <a:gd name="T0" fmla="*/ 0 w 14"/>
              <a:gd name="T1" fmla="*/ 0 h 9"/>
              <a:gd name="T2" fmla="*/ 0 w 14"/>
              <a:gd name="T3" fmla="*/ 0 h 9"/>
              <a:gd name="T4" fmla="*/ 0 w 14"/>
              <a:gd name="T5" fmla="*/ 9 h 9"/>
              <a:gd name="T6" fmla="*/ 0 w 14"/>
              <a:gd name="T7" fmla="*/ 9 h 9"/>
              <a:gd name="T8" fmla="*/ 13 w 14"/>
              <a:gd name="T9" fmla="*/ 9 h 9"/>
              <a:gd name="T10" fmla="*/ 14 w 14"/>
              <a:gd name="T11" fmla="*/ 9 h 9"/>
              <a:gd name="T12" fmla="*/ 14 w 14"/>
              <a:gd name="T13" fmla="*/ 0 h 9"/>
              <a:gd name="T14" fmla="*/ 13 w 14"/>
              <a:gd name="T15" fmla="*/ 0 h 9"/>
              <a:gd name="T16" fmla="*/ 0 w 14"/>
              <a:gd name="T17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" h="9">
                <a:moveTo>
                  <a:pt x="0" y="0"/>
                </a:moveTo>
                <a:lnTo>
                  <a:pt x="0" y="0"/>
                </a:lnTo>
                <a:lnTo>
                  <a:pt x="0" y="9"/>
                </a:lnTo>
                <a:lnTo>
                  <a:pt x="0" y="9"/>
                </a:lnTo>
                <a:lnTo>
                  <a:pt x="13" y="9"/>
                </a:lnTo>
                <a:lnTo>
                  <a:pt x="14" y="9"/>
                </a:lnTo>
                <a:lnTo>
                  <a:pt x="14" y="0"/>
                </a:lnTo>
                <a:lnTo>
                  <a:pt x="1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4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052773" y="3369568"/>
            <a:ext cx="15813" cy="28110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42" name="出自【趣你的PPT】(微信:qunideppt)：最优质的PPT资源库"/>
          <p:cNvSpPr>
            <a:spLocks/>
          </p:cNvSpPr>
          <p:nvPr/>
        </p:nvSpPr>
        <p:spPr bwMode="auto">
          <a:xfrm>
            <a:off x="7054531" y="3281722"/>
            <a:ext cx="72034" cy="72034"/>
          </a:xfrm>
          <a:custGeom>
            <a:avLst/>
            <a:gdLst>
              <a:gd name="T0" fmla="*/ 41 w 41"/>
              <a:gd name="T1" fmla="*/ 0 h 41"/>
              <a:gd name="T2" fmla="*/ 0 w 41"/>
              <a:gd name="T3" fmla="*/ 41 h 41"/>
              <a:gd name="T4" fmla="*/ 41 w 41"/>
              <a:gd name="T5" fmla="*/ 41 h 41"/>
              <a:gd name="T6" fmla="*/ 41 w 41"/>
              <a:gd name="T7" fmla="*/ 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" h="41">
                <a:moveTo>
                  <a:pt x="41" y="0"/>
                </a:moveTo>
                <a:lnTo>
                  <a:pt x="0" y="41"/>
                </a:lnTo>
                <a:lnTo>
                  <a:pt x="41" y="41"/>
                </a:lnTo>
                <a:lnTo>
                  <a:pt x="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43" name="出自【趣你的PPT】(微信:qunideppt)：最优质的PPT资源库"/>
          <p:cNvSpPr>
            <a:spLocks/>
          </p:cNvSpPr>
          <p:nvPr/>
        </p:nvSpPr>
        <p:spPr bwMode="auto">
          <a:xfrm>
            <a:off x="1274279" y="5576254"/>
            <a:ext cx="288135" cy="286378"/>
          </a:xfrm>
          <a:custGeom>
            <a:avLst/>
            <a:gdLst>
              <a:gd name="T0" fmla="*/ 83 w 164"/>
              <a:gd name="T1" fmla="*/ 41 h 163"/>
              <a:gd name="T2" fmla="*/ 54 w 164"/>
              <a:gd name="T3" fmla="*/ 121 h 163"/>
              <a:gd name="T4" fmla="*/ 30 w 164"/>
              <a:gd name="T5" fmla="*/ 84 h 163"/>
              <a:gd name="T6" fmla="*/ 14 w 164"/>
              <a:gd name="T7" fmla="*/ 99 h 163"/>
              <a:gd name="T8" fmla="*/ 10 w 164"/>
              <a:gd name="T9" fmla="*/ 103 h 163"/>
              <a:gd name="T10" fmla="*/ 0 w 164"/>
              <a:gd name="T11" fmla="*/ 95 h 163"/>
              <a:gd name="T12" fmla="*/ 32 w 164"/>
              <a:gd name="T13" fmla="*/ 65 h 163"/>
              <a:gd name="T14" fmla="*/ 51 w 164"/>
              <a:gd name="T15" fmla="*/ 94 h 163"/>
              <a:gd name="T16" fmla="*/ 85 w 164"/>
              <a:gd name="T17" fmla="*/ 0 h 163"/>
              <a:gd name="T18" fmla="*/ 116 w 164"/>
              <a:gd name="T19" fmla="*/ 118 h 163"/>
              <a:gd name="T20" fmla="*/ 141 w 164"/>
              <a:gd name="T21" fmla="*/ 37 h 163"/>
              <a:gd name="T22" fmla="*/ 164 w 164"/>
              <a:gd name="T23" fmla="*/ 110 h 163"/>
              <a:gd name="T24" fmla="*/ 152 w 164"/>
              <a:gd name="T25" fmla="*/ 113 h 163"/>
              <a:gd name="T26" fmla="*/ 141 w 164"/>
              <a:gd name="T27" fmla="*/ 78 h 163"/>
              <a:gd name="T28" fmla="*/ 114 w 164"/>
              <a:gd name="T29" fmla="*/ 163 h 163"/>
              <a:gd name="T30" fmla="*/ 83 w 164"/>
              <a:gd name="T31" fmla="*/ 41 h 163"/>
              <a:gd name="T32" fmla="*/ 83 w 164"/>
              <a:gd name="T33" fmla="*/ 41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4" h="163">
                <a:moveTo>
                  <a:pt x="83" y="41"/>
                </a:moveTo>
                <a:lnTo>
                  <a:pt x="54" y="121"/>
                </a:lnTo>
                <a:lnTo>
                  <a:pt x="30" y="84"/>
                </a:lnTo>
                <a:lnTo>
                  <a:pt x="14" y="99"/>
                </a:lnTo>
                <a:lnTo>
                  <a:pt x="10" y="103"/>
                </a:lnTo>
                <a:lnTo>
                  <a:pt x="0" y="95"/>
                </a:lnTo>
                <a:lnTo>
                  <a:pt x="32" y="65"/>
                </a:lnTo>
                <a:lnTo>
                  <a:pt x="51" y="94"/>
                </a:lnTo>
                <a:lnTo>
                  <a:pt x="85" y="0"/>
                </a:lnTo>
                <a:lnTo>
                  <a:pt x="116" y="118"/>
                </a:lnTo>
                <a:lnTo>
                  <a:pt x="141" y="37"/>
                </a:lnTo>
                <a:lnTo>
                  <a:pt x="164" y="110"/>
                </a:lnTo>
                <a:lnTo>
                  <a:pt x="152" y="113"/>
                </a:lnTo>
                <a:lnTo>
                  <a:pt x="141" y="78"/>
                </a:lnTo>
                <a:lnTo>
                  <a:pt x="114" y="163"/>
                </a:lnTo>
                <a:lnTo>
                  <a:pt x="83" y="41"/>
                </a:lnTo>
                <a:lnTo>
                  <a:pt x="83" y="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44" name="出自【趣你的PPT】(微信:qunideppt)：最优质的PPT资源库"/>
          <p:cNvSpPr>
            <a:spLocks/>
          </p:cNvSpPr>
          <p:nvPr/>
        </p:nvSpPr>
        <p:spPr bwMode="auto">
          <a:xfrm>
            <a:off x="1890958" y="5643017"/>
            <a:ext cx="200289" cy="152852"/>
          </a:xfrm>
          <a:custGeom>
            <a:avLst/>
            <a:gdLst>
              <a:gd name="T0" fmla="*/ 10 w 114"/>
              <a:gd name="T1" fmla="*/ 53 h 87"/>
              <a:gd name="T2" fmla="*/ 21 w 114"/>
              <a:gd name="T3" fmla="*/ 45 h 87"/>
              <a:gd name="T4" fmla="*/ 38 w 114"/>
              <a:gd name="T5" fmla="*/ 65 h 87"/>
              <a:gd name="T6" fmla="*/ 58 w 114"/>
              <a:gd name="T7" fmla="*/ 22 h 87"/>
              <a:gd name="T8" fmla="*/ 79 w 114"/>
              <a:gd name="T9" fmla="*/ 87 h 87"/>
              <a:gd name="T10" fmla="*/ 98 w 114"/>
              <a:gd name="T11" fmla="*/ 41 h 87"/>
              <a:gd name="T12" fmla="*/ 105 w 114"/>
              <a:gd name="T13" fmla="*/ 60 h 87"/>
              <a:gd name="T14" fmla="*/ 114 w 114"/>
              <a:gd name="T15" fmla="*/ 58 h 87"/>
              <a:gd name="T16" fmla="*/ 98 w 114"/>
              <a:gd name="T17" fmla="*/ 20 h 87"/>
              <a:gd name="T18" fmla="*/ 80 w 114"/>
              <a:gd name="T19" fmla="*/ 63 h 87"/>
              <a:gd name="T20" fmla="*/ 59 w 114"/>
              <a:gd name="T21" fmla="*/ 0 h 87"/>
              <a:gd name="T22" fmla="*/ 36 w 114"/>
              <a:gd name="T23" fmla="*/ 51 h 87"/>
              <a:gd name="T24" fmla="*/ 23 w 114"/>
              <a:gd name="T25" fmla="*/ 35 h 87"/>
              <a:gd name="T26" fmla="*/ 0 w 114"/>
              <a:gd name="T27" fmla="*/ 51 h 87"/>
              <a:gd name="T28" fmla="*/ 7 w 114"/>
              <a:gd name="T29" fmla="*/ 55 h 87"/>
              <a:gd name="T30" fmla="*/ 10 w 114"/>
              <a:gd name="T31" fmla="*/ 53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14" h="87">
                <a:moveTo>
                  <a:pt x="10" y="53"/>
                </a:moveTo>
                <a:lnTo>
                  <a:pt x="21" y="45"/>
                </a:lnTo>
                <a:lnTo>
                  <a:pt x="38" y="65"/>
                </a:lnTo>
                <a:lnTo>
                  <a:pt x="58" y="22"/>
                </a:lnTo>
                <a:lnTo>
                  <a:pt x="79" y="87"/>
                </a:lnTo>
                <a:lnTo>
                  <a:pt x="98" y="41"/>
                </a:lnTo>
                <a:lnTo>
                  <a:pt x="105" y="60"/>
                </a:lnTo>
                <a:lnTo>
                  <a:pt x="114" y="58"/>
                </a:lnTo>
                <a:lnTo>
                  <a:pt x="98" y="20"/>
                </a:lnTo>
                <a:lnTo>
                  <a:pt x="80" y="63"/>
                </a:lnTo>
                <a:lnTo>
                  <a:pt x="59" y="0"/>
                </a:lnTo>
                <a:lnTo>
                  <a:pt x="36" y="51"/>
                </a:lnTo>
                <a:lnTo>
                  <a:pt x="23" y="35"/>
                </a:lnTo>
                <a:lnTo>
                  <a:pt x="0" y="51"/>
                </a:lnTo>
                <a:lnTo>
                  <a:pt x="7" y="55"/>
                </a:lnTo>
                <a:lnTo>
                  <a:pt x="10" y="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4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848792" y="5600851"/>
            <a:ext cx="286378" cy="237184"/>
          </a:xfrm>
          <a:custGeom>
            <a:avLst/>
            <a:gdLst>
              <a:gd name="T0" fmla="*/ 0 w 163"/>
              <a:gd name="T1" fmla="*/ 0 h 135"/>
              <a:gd name="T2" fmla="*/ 0 w 163"/>
              <a:gd name="T3" fmla="*/ 135 h 135"/>
              <a:gd name="T4" fmla="*/ 163 w 163"/>
              <a:gd name="T5" fmla="*/ 135 h 135"/>
              <a:gd name="T6" fmla="*/ 163 w 163"/>
              <a:gd name="T7" fmla="*/ 0 h 135"/>
              <a:gd name="T8" fmla="*/ 0 w 163"/>
              <a:gd name="T9" fmla="*/ 0 h 135"/>
              <a:gd name="T10" fmla="*/ 147 w 163"/>
              <a:gd name="T11" fmla="*/ 119 h 135"/>
              <a:gd name="T12" fmla="*/ 16 w 163"/>
              <a:gd name="T13" fmla="*/ 119 h 135"/>
              <a:gd name="T14" fmla="*/ 16 w 163"/>
              <a:gd name="T15" fmla="*/ 16 h 135"/>
              <a:gd name="T16" fmla="*/ 147 w 163"/>
              <a:gd name="T17" fmla="*/ 16 h 135"/>
              <a:gd name="T18" fmla="*/ 147 w 163"/>
              <a:gd name="T19" fmla="*/ 119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3" h="135">
                <a:moveTo>
                  <a:pt x="0" y="0"/>
                </a:moveTo>
                <a:lnTo>
                  <a:pt x="0" y="135"/>
                </a:lnTo>
                <a:lnTo>
                  <a:pt x="163" y="135"/>
                </a:lnTo>
                <a:lnTo>
                  <a:pt x="163" y="0"/>
                </a:lnTo>
                <a:lnTo>
                  <a:pt x="0" y="0"/>
                </a:lnTo>
                <a:close/>
                <a:moveTo>
                  <a:pt x="147" y="119"/>
                </a:moveTo>
                <a:lnTo>
                  <a:pt x="16" y="119"/>
                </a:lnTo>
                <a:lnTo>
                  <a:pt x="16" y="16"/>
                </a:lnTo>
                <a:lnTo>
                  <a:pt x="147" y="16"/>
                </a:lnTo>
                <a:lnTo>
                  <a:pt x="147" y="1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4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543764" y="1653061"/>
            <a:ext cx="117714" cy="98387"/>
          </a:xfrm>
          <a:custGeom>
            <a:avLst/>
            <a:gdLst>
              <a:gd name="T0" fmla="*/ 92 w 118"/>
              <a:gd name="T1" fmla="*/ 0 h 99"/>
              <a:gd name="T2" fmla="*/ 26 w 118"/>
              <a:gd name="T3" fmla="*/ 0 h 99"/>
              <a:gd name="T4" fmla="*/ 0 w 118"/>
              <a:gd name="T5" fmla="*/ 26 h 99"/>
              <a:gd name="T6" fmla="*/ 0 w 118"/>
              <a:gd name="T7" fmla="*/ 72 h 99"/>
              <a:gd name="T8" fmla="*/ 26 w 118"/>
              <a:gd name="T9" fmla="*/ 99 h 99"/>
              <a:gd name="T10" fmla="*/ 92 w 118"/>
              <a:gd name="T11" fmla="*/ 99 h 99"/>
              <a:gd name="T12" fmla="*/ 118 w 118"/>
              <a:gd name="T13" fmla="*/ 72 h 99"/>
              <a:gd name="T14" fmla="*/ 118 w 118"/>
              <a:gd name="T15" fmla="*/ 26 h 99"/>
              <a:gd name="T16" fmla="*/ 92 w 118"/>
              <a:gd name="T17" fmla="*/ 0 h 99"/>
              <a:gd name="T18" fmla="*/ 89 w 118"/>
              <a:gd name="T19" fmla="*/ 75 h 99"/>
              <a:gd name="T20" fmla="*/ 30 w 118"/>
              <a:gd name="T21" fmla="*/ 75 h 99"/>
              <a:gd name="T22" fmla="*/ 23 w 118"/>
              <a:gd name="T23" fmla="*/ 69 h 99"/>
              <a:gd name="T24" fmla="*/ 23 w 118"/>
              <a:gd name="T25" fmla="*/ 29 h 99"/>
              <a:gd name="T26" fmla="*/ 30 w 118"/>
              <a:gd name="T27" fmla="*/ 23 h 99"/>
              <a:gd name="T28" fmla="*/ 89 w 118"/>
              <a:gd name="T29" fmla="*/ 23 h 99"/>
              <a:gd name="T30" fmla="*/ 95 w 118"/>
              <a:gd name="T31" fmla="*/ 29 h 99"/>
              <a:gd name="T32" fmla="*/ 95 w 118"/>
              <a:gd name="T33" fmla="*/ 69 h 99"/>
              <a:gd name="T34" fmla="*/ 89 w 118"/>
              <a:gd name="T35" fmla="*/ 75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8" h="99">
                <a:moveTo>
                  <a:pt x="92" y="0"/>
                </a:moveTo>
                <a:cubicBezTo>
                  <a:pt x="26" y="0"/>
                  <a:pt x="26" y="0"/>
                  <a:pt x="26" y="0"/>
                </a:cubicBezTo>
                <a:cubicBezTo>
                  <a:pt x="12" y="0"/>
                  <a:pt x="0" y="11"/>
                  <a:pt x="0" y="2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87"/>
                  <a:pt x="12" y="99"/>
                  <a:pt x="26" y="99"/>
                </a:cubicBezTo>
                <a:cubicBezTo>
                  <a:pt x="92" y="99"/>
                  <a:pt x="92" y="99"/>
                  <a:pt x="92" y="99"/>
                </a:cubicBezTo>
                <a:cubicBezTo>
                  <a:pt x="107" y="99"/>
                  <a:pt x="118" y="87"/>
                  <a:pt x="118" y="72"/>
                </a:cubicBezTo>
                <a:cubicBezTo>
                  <a:pt x="118" y="26"/>
                  <a:pt x="118" y="26"/>
                  <a:pt x="118" y="26"/>
                </a:cubicBezTo>
                <a:cubicBezTo>
                  <a:pt x="118" y="11"/>
                  <a:pt x="107" y="0"/>
                  <a:pt x="92" y="0"/>
                </a:cubicBezTo>
                <a:close/>
                <a:moveTo>
                  <a:pt x="89" y="75"/>
                </a:moveTo>
                <a:cubicBezTo>
                  <a:pt x="30" y="75"/>
                  <a:pt x="30" y="75"/>
                  <a:pt x="30" y="75"/>
                </a:cubicBezTo>
                <a:cubicBezTo>
                  <a:pt x="26" y="75"/>
                  <a:pt x="23" y="72"/>
                  <a:pt x="23" y="69"/>
                </a:cubicBezTo>
                <a:cubicBezTo>
                  <a:pt x="23" y="29"/>
                  <a:pt x="23" y="29"/>
                  <a:pt x="23" y="29"/>
                </a:cubicBezTo>
                <a:cubicBezTo>
                  <a:pt x="23" y="26"/>
                  <a:pt x="26" y="23"/>
                  <a:pt x="30" y="23"/>
                </a:cubicBezTo>
                <a:cubicBezTo>
                  <a:pt x="89" y="23"/>
                  <a:pt x="89" y="23"/>
                  <a:pt x="89" y="23"/>
                </a:cubicBezTo>
                <a:cubicBezTo>
                  <a:pt x="92" y="23"/>
                  <a:pt x="95" y="26"/>
                  <a:pt x="95" y="29"/>
                </a:cubicBezTo>
                <a:cubicBezTo>
                  <a:pt x="95" y="69"/>
                  <a:pt x="95" y="69"/>
                  <a:pt x="95" y="69"/>
                </a:cubicBezTo>
                <a:cubicBezTo>
                  <a:pt x="95" y="72"/>
                  <a:pt x="92" y="75"/>
                  <a:pt x="89" y="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47" name="出自【趣你的PPT】(微信:qunideppt)：最优质的PPT资源库"/>
          <p:cNvSpPr>
            <a:spLocks/>
          </p:cNvSpPr>
          <p:nvPr/>
        </p:nvSpPr>
        <p:spPr bwMode="auto">
          <a:xfrm>
            <a:off x="10599986" y="1558188"/>
            <a:ext cx="145825" cy="147580"/>
          </a:xfrm>
          <a:custGeom>
            <a:avLst/>
            <a:gdLst>
              <a:gd name="T0" fmla="*/ 129 w 148"/>
              <a:gd name="T1" fmla="*/ 113 h 147"/>
              <a:gd name="T2" fmla="*/ 128 w 148"/>
              <a:gd name="T3" fmla="*/ 113 h 147"/>
              <a:gd name="T4" fmla="*/ 126 w 148"/>
              <a:gd name="T5" fmla="*/ 113 h 147"/>
              <a:gd name="T6" fmla="*/ 126 w 148"/>
              <a:gd name="T7" fmla="*/ 113 h 147"/>
              <a:gd name="T8" fmla="*/ 34 w 148"/>
              <a:gd name="T9" fmla="*/ 21 h 147"/>
              <a:gd name="T10" fmla="*/ 34 w 148"/>
              <a:gd name="T11" fmla="*/ 21 h 147"/>
              <a:gd name="T12" fmla="*/ 34 w 148"/>
              <a:gd name="T13" fmla="*/ 0 h 147"/>
              <a:gd name="T14" fmla="*/ 0 w 148"/>
              <a:gd name="T15" fmla="*/ 35 h 147"/>
              <a:gd name="T16" fmla="*/ 34 w 148"/>
              <a:gd name="T17" fmla="*/ 69 h 147"/>
              <a:gd name="T18" fmla="*/ 34 w 148"/>
              <a:gd name="T19" fmla="*/ 68 h 147"/>
              <a:gd name="T20" fmla="*/ 34 w 148"/>
              <a:gd name="T21" fmla="*/ 46 h 147"/>
              <a:gd name="T22" fmla="*/ 34 w 148"/>
              <a:gd name="T23" fmla="*/ 46 h 147"/>
              <a:gd name="T24" fmla="*/ 101 w 148"/>
              <a:gd name="T25" fmla="*/ 113 h 147"/>
              <a:gd name="T26" fmla="*/ 101 w 148"/>
              <a:gd name="T27" fmla="*/ 113 h 147"/>
              <a:gd name="T28" fmla="*/ 99 w 148"/>
              <a:gd name="T29" fmla="*/ 113 h 147"/>
              <a:gd name="T30" fmla="*/ 99 w 148"/>
              <a:gd name="T31" fmla="*/ 113 h 147"/>
              <a:gd name="T32" fmla="*/ 79 w 148"/>
              <a:gd name="T33" fmla="*/ 113 h 147"/>
              <a:gd name="T34" fmla="*/ 114 w 148"/>
              <a:gd name="T35" fmla="*/ 147 h 147"/>
              <a:gd name="T36" fmla="*/ 148 w 148"/>
              <a:gd name="T37" fmla="*/ 113 h 147"/>
              <a:gd name="T38" fmla="*/ 129 w 148"/>
              <a:gd name="T39" fmla="*/ 113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8" h="147">
                <a:moveTo>
                  <a:pt x="129" y="113"/>
                </a:moveTo>
                <a:cubicBezTo>
                  <a:pt x="128" y="113"/>
                  <a:pt x="128" y="113"/>
                  <a:pt x="128" y="113"/>
                </a:cubicBezTo>
                <a:cubicBezTo>
                  <a:pt x="126" y="113"/>
                  <a:pt x="126" y="113"/>
                  <a:pt x="126" y="113"/>
                </a:cubicBezTo>
                <a:cubicBezTo>
                  <a:pt x="126" y="113"/>
                  <a:pt x="126" y="113"/>
                  <a:pt x="126" y="113"/>
                </a:cubicBezTo>
                <a:cubicBezTo>
                  <a:pt x="126" y="62"/>
                  <a:pt x="85" y="21"/>
                  <a:pt x="34" y="21"/>
                </a:cubicBezTo>
                <a:cubicBezTo>
                  <a:pt x="34" y="21"/>
                  <a:pt x="34" y="21"/>
                  <a:pt x="34" y="21"/>
                </a:cubicBezTo>
                <a:cubicBezTo>
                  <a:pt x="34" y="0"/>
                  <a:pt x="34" y="0"/>
                  <a:pt x="34" y="0"/>
                </a:cubicBezTo>
                <a:cubicBezTo>
                  <a:pt x="0" y="35"/>
                  <a:pt x="0" y="35"/>
                  <a:pt x="0" y="35"/>
                </a:cubicBezTo>
                <a:cubicBezTo>
                  <a:pt x="34" y="69"/>
                  <a:pt x="34" y="69"/>
                  <a:pt x="34" y="69"/>
                </a:cubicBezTo>
                <a:cubicBezTo>
                  <a:pt x="34" y="68"/>
                  <a:pt x="34" y="68"/>
                  <a:pt x="34" y="68"/>
                </a:cubicBezTo>
                <a:cubicBezTo>
                  <a:pt x="34" y="46"/>
                  <a:pt x="34" y="46"/>
                  <a:pt x="34" y="46"/>
                </a:cubicBezTo>
                <a:cubicBezTo>
                  <a:pt x="34" y="46"/>
                  <a:pt x="34" y="46"/>
                  <a:pt x="34" y="46"/>
                </a:cubicBezTo>
                <a:cubicBezTo>
                  <a:pt x="71" y="46"/>
                  <a:pt x="101" y="76"/>
                  <a:pt x="101" y="113"/>
                </a:cubicBezTo>
                <a:cubicBezTo>
                  <a:pt x="101" y="113"/>
                  <a:pt x="101" y="113"/>
                  <a:pt x="101" y="113"/>
                </a:cubicBezTo>
                <a:cubicBezTo>
                  <a:pt x="99" y="113"/>
                  <a:pt x="99" y="113"/>
                  <a:pt x="99" y="113"/>
                </a:cubicBezTo>
                <a:cubicBezTo>
                  <a:pt x="99" y="113"/>
                  <a:pt x="99" y="113"/>
                  <a:pt x="99" y="113"/>
                </a:cubicBezTo>
                <a:cubicBezTo>
                  <a:pt x="79" y="113"/>
                  <a:pt x="79" y="113"/>
                  <a:pt x="79" y="113"/>
                </a:cubicBezTo>
                <a:cubicBezTo>
                  <a:pt x="114" y="147"/>
                  <a:pt x="114" y="147"/>
                  <a:pt x="114" y="147"/>
                </a:cubicBezTo>
                <a:cubicBezTo>
                  <a:pt x="148" y="113"/>
                  <a:pt x="148" y="113"/>
                  <a:pt x="148" y="113"/>
                </a:cubicBezTo>
                <a:lnTo>
                  <a:pt x="129" y="1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48" name="出自【趣你的PPT】(微信:qunideppt)：最优质的PPT资源库"/>
          <p:cNvSpPr>
            <a:spLocks/>
          </p:cNvSpPr>
          <p:nvPr/>
        </p:nvSpPr>
        <p:spPr bwMode="auto">
          <a:xfrm>
            <a:off x="10457676" y="1698741"/>
            <a:ext cx="149338" cy="147580"/>
          </a:xfrm>
          <a:custGeom>
            <a:avLst/>
            <a:gdLst>
              <a:gd name="T0" fmla="*/ 114 w 149"/>
              <a:gd name="T1" fmla="*/ 79 h 147"/>
              <a:gd name="T2" fmla="*/ 114 w 149"/>
              <a:gd name="T3" fmla="*/ 101 h 147"/>
              <a:gd name="T4" fmla="*/ 114 w 149"/>
              <a:gd name="T5" fmla="*/ 101 h 147"/>
              <a:gd name="T6" fmla="*/ 47 w 149"/>
              <a:gd name="T7" fmla="*/ 34 h 147"/>
              <a:gd name="T8" fmla="*/ 47 w 149"/>
              <a:gd name="T9" fmla="*/ 34 h 147"/>
              <a:gd name="T10" fmla="*/ 49 w 149"/>
              <a:gd name="T11" fmla="*/ 34 h 147"/>
              <a:gd name="T12" fmla="*/ 50 w 149"/>
              <a:gd name="T13" fmla="*/ 34 h 147"/>
              <a:gd name="T14" fmla="*/ 69 w 149"/>
              <a:gd name="T15" fmla="*/ 34 h 147"/>
              <a:gd name="T16" fmla="*/ 35 w 149"/>
              <a:gd name="T17" fmla="*/ 0 h 147"/>
              <a:gd name="T18" fmla="*/ 0 w 149"/>
              <a:gd name="T19" fmla="*/ 34 h 147"/>
              <a:gd name="T20" fmla="*/ 20 w 149"/>
              <a:gd name="T21" fmla="*/ 34 h 147"/>
              <a:gd name="T22" fmla="*/ 20 w 149"/>
              <a:gd name="T23" fmla="*/ 34 h 147"/>
              <a:gd name="T24" fmla="*/ 22 w 149"/>
              <a:gd name="T25" fmla="*/ 34 h 147"/>
              <a:gd name="T26" fmla="*/ 22 w 149"/>
              <a:gd name="T27" fmla="*/ 34 h 147"/>
              <a:gd name="T28" fmla="*/ 114 w 149"/>
              <a:gd name="T29" fmla="*/ 126 h 147"/>
              <a:gd name="T30" fmla="*/ 114 w 149"/>
              <a:gd name="T31" fmla="*/ 126 h 147"/>
              <a:gd name="T32" fmla="*/ 114 w 149"/>
              <a:gd name="T33" fmla="*/ 147 h 147"/>
              <a:gd name="T34" fmla="*/ 149 w 149"/>
              <a:gd name="T35" fmla="*/ 112 h 147"/>
              <a:gd name="T36" fmla="*/ 114 w 149"/>
              <a:gd name="T37" fmla="*/ 78 h 147"/>
              <a:gd name="T38" fmla="*/ 114 w 149"/>
              <a:gd name="T39" fmla="*/ 79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9" h="147">
                <a:moveTo>
                  <a:pt x="114" y="79"/>
                </a:moveTo>
                <a:cubicBezTo>
                  <a:pt x="114" y="101"/>
                  <a:pt x="114" y="101"/>
                  <a:pt x="114" y="101"/>
                </a:cubicBezTo>
                <a:cubicBezTo>
                  <a:pt x="114" y="101"/>
                  <a:pt x="114" y="101"/>
                  <a:pt x="114" y="101"/>
                </a:cubicBezTo>
                <a:cubicBezTo>
                  <a:pt x="77" y="101"/>
                  <a:pt x="47" y="71"/>
                  <a:pt x="47" y="34"/>
                </a:cubicBezTo>
                <a:cubicBezTo>
                  <a:pt x="47" y="34"/>
                  <a:pt x="47" y="34"/>
                  <a:pt x="47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69" y="34"/>
                  <a:pt x="69" y="34"/>
                  <a:pt x="69" y="34"/>
                </a:cubicBezTo>
                <a:cubicBezTo>
                  <a:pt x="35" y="0"/>
                  <a:pt x="35" y="0"/>
                  <a:pt x="35" y="0"/>
                </a:cubicBezTo>
                <a:cubicBezTo>
                  <a:pt x="0" y="34"/>
                  <a:pt x="0" y="34"/>
                  <a:pt x="0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2" y="34"/>
                  <a:pt x="22" y="34"/>
                  <a:pt x="22" y="34"/>
                </a:cubicBezTo>
                <a:cubicBezTo>
                  <a:pt x="22" y="34"/>
                  <a:pt x="22" y="34"/>
                  <a:pt x="22" y="34"/>
                </a:cubicBezTo>
                <a:cubicBezTo>
                  <a:pt x="22" y="85"/>
                  <a:pt x="63" y="126"/>
                  <a:pt x="114" y="126"/>
                </a:cubicBezTo>
                <a:cubicBezTo>
                  <a:pt x="114" y="126"/>
                  <a:pt x="114" y="126"/>
                  <a:pt x="114" y="126"/>
                </a:cubicBezTo>
                <a:cubicBezTo>
                  <a:pt x="114" y="147"/>
                  <a:pt x="114" y="147"/>
                  <a:pt x="114" y="147"/>
                </a:cubicBezTo>
                <a:cubicBezTo>
                  <a:pt x="149" y="112"/>
                  <a:pt x="149" y="112"/>
                  <a:pt x="149" y="112"/>
                </a:cubicBezTo>
                <a:cubicBezTo>
                  <a:pt x="114" y="78"/>
                  <a:pt x="114" y="78"/>
                  <a:pt x="114" y="78"/>
                </a:cubicBezTo>
                <a:lnTo>
                  <a:pt x="114" y="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4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051017" y="5003499"/>
            <a:ext cx="214343" cy="286378"/>
          </a:xfrm>
          <a:custGeom>
            <a:avLst/>
            <a:gdLst>
              <a:gd name="T0" fmla="*/ 191 w 214"/>
              <a:gd name="T1" fmla="*/ 20 h 289"/>
              <a:gd name="T2" fmla="*/ 178 w 214"/>
              <a:gd name="T3" fmla="*/ 20 h 289"/>
              <a:gd name="T4" fmla="*/ 178 w 214"/>
              <a:gd name="T5" fmla="*/ 11 h 289"/>
              <a:gd name="T6" fmla="*/ 167 w 214"/>
              <a:gd name="T7" fmla="*/ 0 h 289"/>
              <a:gd name="T8" fmla="*/ 155 w 214"/>
              <a:gd name="T9" fmla="*/ 11 h 289"/>
              <a:gd name="T10" fmla="*/ 155 w 214"/>
              <a:gd name="T11" fmla="*/ 20 h 289"/>
              <a:gd name="T12" fmla="*/ 118 w 214"/>
              <a:gd name="T13" fmla="*/ 20 h 289"/>
              <a:gd name="T14" fmla="*/ 118 w 214"/>
              <a:gd name="T15" fmla="*/ 11 h 289"/>
              <a:gd name="T16" fmla="*/ 107 w 214"/>
              <a:gd name="T17" fmla="*/ 0 h 289"/>
              <a:gd name="T18" fmla="*/ 96 w 214"/>
              <a:gd name="T19" fmla="*/ 11 h 289"/>
              <a:gd name="T20" fmla="*/ 96 w 214"/>
              <a:gd name="T21" fmla="*/ 20 h 289"/>
              <a:gd name="T22" fmla="*/ 59 w 214"/>
              <a:gd name="T23" fmla="*/ 20 h 289"/>
              <a:gd name="T24" fmla="*/ 59 w 214"/>
              <a:gd name="T25" fmla="*/ 11 h 289"/>
              <a:gd name="T26" fmla="*/ 48 w 214"/>
              <a:gd name="T27" fmla="*/ 0 h 289"/>
              <a:gd name="T28" fmla="*/ 36 w 214"/>
              <a:gd name="T29" fmla="*/ 11 h 289"/>
              <a:gd name="T30" fmla="*/ 36 w 214"/>
              <a:gd name="T31" fmla="*/ 20 h 289"/>
              <a:gd name="T32" fmla="*/ 24 w 214"/>
              <a:gd name="T33" fmla="*/ 20 h 289"/>
              <a:gd name="T34" fmla="*/ 0 w 214"/>
              <a:gd name="T35" fmla="*/ 43 h 289"/>
              <a:gd name="T36" fmla="*/ 0 w 214"/>
              <a:gd name="T37" fmla="*/ 266 h 289"/>
              <a:gd name="T38" fmla="*/ 24 w 214"/>
              <a:gd name="T39" fmla="*/ 289 h 289"/>
              <a:gd name="T40" fmla="*/ 191 w 214"/>
              <a:gd name="T41" fmla="*/ 289 h 289"/>
              <a:gd name="T42" fmla="*/ 214 w 214"/>
              <a:gd name="T43" fmla="*/ 266 h 289"/>
              <a:gd name="T44" fmla="*/ 214 w 214"/>
              <a:gd name="T45" fmla="*/ 43 h 289"/>
              <a:gd name="T46" fmla="*/ 191 w 214"/>
              <a:gd name="T47" fmla="*/ 20 h 289"/>
              <a:gd name="T48" fmla="*/ 191 w 214"/>
              <a:gd name="T49" fmla="*/ 264 h 289"/>
              <a:gd name="T50" fmla="*/ 23 w 214"/>
              <a:gd name="T51" fmla="*/ 264 h 289"/>
              <a:gd name="T52" fmla="*/ 23 w 214"/>
              <a:gd name="T53" fmla="*/ 45 h 289"/>
              <a:gd name="T54" fmla="*/ 36 w 214"/>
              <a:gd name="T55" fmla="*/ 45 h 289"/>
              <a:gd name="T56" fmla="*/ 36 w 214"/>
              <a:gd name="T57" fmla="*/ 52 h 289"/>
              <a:gd name="T58" fmla="*/ 48 w 214"/>
              <a:gd name="T59" fmla="*/ 63 h 289"/>
              <a:gd name="T60" fmla="*/ 59 w 214"/>
              <a:gd name="T61" fmla="*/ 52 h 289"/>
              <a:gd name="T62" fmla="*/ 59 w 214"/>
              <a:gd name="T63" fmla="*/ 45 h 289"/>
              <a:gd name="T64" fmla="*/ 96 w 214"/>
              <a:gd name="T65" fmla="*/ 45 h 289"/>
              <a:gd name="T66" fmla="*/ 96 w 214"/>
              <a:gd name="T67" fmla="*/ 52 h 289"/>
              <a:gd name="T68" fmla="*/ 107 w 214"/>
              <a:gd name="T69" fmla="*/ 63 h 289"/>
              <a:gd name="T70" fmla="*/ 118 w 214"/>
              <a:gd name="T71" fmla="*/ 52 h 289"/>
              <a:gd name="T72" fmla="*/ 118 w 214"/>
              <a:gd name="T73" fmla="*/ 45 h 289"/>
              <a:gd name="T74" fmla="*/ 155 w 214"/>
              <a:gd name="T75" fmla="*/ 45 h 289"/>
              <a:gd name="T76" fmla="*/ 155 w 214"/>
              <a:gd name="T77" fmla="*/ 52 h 289"/>
              <a:gd name="T78" fmla="*/ 167 w 214"/>
              <a:gd name="T79" fmla="*/ 63 h 289"/>
              <a:gd name="T80" fmla="*/ 178 w 214"/>
              <a:gd name="T81" fmla="*/ 52 h 289"/>
              <a:gd name="T82" fmla="*/ 178 w 214"/>
              <a:gd name="T83" fmla="*/ 45 h 289"/>
              <a:gd name="T84" fmla="*/ 191 w 214"/>
              <a:gd name="T85" fmla="*/ 45 h 289"/>
              <a:gd name="T86" fmla="*/ 191 w 214"/>
              <a:gd name="T87" fmla="*/ 264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14" h="289">
                <a:moveTo>
                  <a:pt x="191" y="20"/>
                </a:moveTo>
                <a:cubicBezTo>
                  <a:pt x="178" y="20"/>
                  <a:pt x="178" y="20"/>
                  <a:pt x="178" y="20"/>
                </a:cubicBezTo>
                <a:cubicBezTo>
                  <a:pt x="178" y="11"/>
                  <a:pt x="178" y="11"/>
                  <a:pt x="178" y="11"/>
                </a:cubicBezTo>
                <a:cubicBezTo>
                  <a:pt x="178" y="5"/>
                  <a:pt x="173" y="0"/>
                  <a:pt x="167" y="0"/>
                </a:cubicBezTo>
                <a:cubicBezTo>
                  <a:pt x="160" y="0"/>
                  <a:pt x="155" y="5"/>
                  <a:pt x="155" y="11"/>
                </a:cubicBezTo>
                <a:cubicBezTo>
                  <a:pt x="155" y="20"/>
                  <a:pt x="155" y="20"/>
                  <a:pt x="155" y="20"/>
                </a:cubicBezTo>
                <a:cubicBezTo>
                  <a:pt x="118" y="20"/>
                  <a:pt x="118" y="20"/>
                  <a:pt x="118" y="20"/>
                </a:cubicBezTo>
                <a:cubicBezTo>
                  <a:pt x="118" y="11"/>
                  <a:pt x="118" y="11"/>
                  <a:pt x="118" y="11"/>
                </a:cubicBezTo>
                <a:cubicBezTo>
                  <a:pt x="118" y="5"/>
                  <a:pt x="113" y="0"/>
                  <a:pt x="107" y="0"/>
                </a:cubicBezTo>
                <a:cubicBezTo>
                  <a:pt x="101" y="0"/>
                  <a:pt x="96" y="5"/>
                  <a:pt x="96" y="11"/>
                </a:cubicBezTo>
                <a:cubicBezTo>
                  <a:pt x="96" y="20"/>
                  <a:pt x="96" y="20"/>
                  <a:pt x="96" y="20"/>
                </a:cubicBezTo>
                <a:cubicBezTo>
                  <a:pt x="59" y="20"/>
                  <a:pt x="59" y="20"/>
                  <a:pt x="59" y="20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5"/>
                  <a:pt x="54" y="0"/>
                  <a:pt x="48" y="0"/>
                </a:cubicBezTo>
                <a:cubicBezTo>
                  <a:pt x="41" y="0"/>
                  <a:pt x="36" y="5"/>
                  <a:pt x="36" y="11"/>
                </a:cubicBezTo>
                <a:cubicBezTo>
                  <a:pt x="36" y="20"/>
                  <a:pt x="36" y="20"/>
                  <a:pt x="36" y="20"/>
                </a:cubicBezTo>
                <a:cubicBezTo>
                  <a:pt x="24" y="20"/>
                  <a:pt x="24" y="20"/>
                  <a:pt x="24" y="20"/>
                </a:cubicBezTo>
                <a:cubicBezTo>
                  <a:pt x="11" y="20"/>
                  <a:pt x="0" y="30"/>
                  <a:pt x="0" y="43"/>
                </a:cubicBezTo>
                <a:cubicBezTo>
                  <a:pt x="0" y="266"/>
                  <a:pt x="0" y="266"/>
                  <a:pt x="0" y="266"/>
                </a:cubicBezTo>
                <a:cubicBezTo>
                  <a:pt x="0" y="278"/>
                  <a:pt x="11" y="289"/>
                  <a:pt x="24" y="289"/>
                </a:cubicBezTo>
                <a:cubicBezTo>
                  <a:pt x="191" y="289"/>
                  <a:pt x="191" y="289"/>
                  <a:pt x="191" y="289"/>
                </a:cubicBezTo>
                <a:cubicBezTo>
                  <a:pt x="204" y="289"/>
                  <a:pt x="214" y="278"/>
                  <a:pt x="214" y="266"/>
                </a:cubicBezTo>
                <a:cubicBezTo>
                  <a:pt x="214" y="43"/>
                  <a:pt x="214" y="43"/>
                  <a:pt x="214" y="43"/>
                </a:cubicBezTo>
                <a:cubicBezTo>
                  <a:pt x="214" y="30"/>
                  <a:pt x="204" y="20"/>
                  <a:pt x="191" y="20"/>
                </a:cubicBezTo>
                <a:close/>
                <a:moveTo>
                  <a:pt x="191" y="264"/>
                </a:moveTo>
                <a:cubicBezTo>
                  <a:pt x="23" y="264"/>
                  <a:pt x="23" y="264"/>
                  <a:pt x="23" y="264"/>
                </a:cubicBezTo>
                <a:cubicBezTo>
                  <a:pt x="23" y="45"/>
                  <a:pt x="23" y="45"/>
                  <a:pt x="23" y="45"/>
                </a:cubicBezTo>
                <a:cubicBezTo>
                  <a:pt x="36" y="45"/>
                  <a:pt x="36" y="45"/>
                  <a:pt x="36" y="45"/>
                </a:cubicBezTo>
                <a:cubicBezTo>
                  <a:pt x="36" y="52"/>
                  <a:pt x="36" y="52"/>
                  <a:pt x="36" y="52"/>
                </a:cubicBezTo>
                <a:cubicBezTo>
                  <a:pt x="36" y="58"/>
                  <a:pt x="41" y="63"/>
                  <a:pt x="48" y="63"/>
                </a:cubicBezTo>
                <a:cubicBezTo>
                  <a:pt x="54" y="63"/>
                  <a:pt x="59" y="58"/>
                  <a:pt x="59" y="52"/>
                </a:cubicBezTo>
                <a:cubicBezTo>
                  <a:pt x="59" y="45"/>
                  <a:pt x="59" y="45"/>
                  <a:pt x="59" y="45"/>
                </a:cubicBezTo>
                <a:cubicBezTo>
                  <a:pt x="96" y="45"/>
                  <a:pt x="96" y="45"/>
                  <a:pt x="96" y="45"/>
                </a:cubicBezTo>
                <a:cubicBezTo>
                  <a:pt x="96" y="52"/>
                  <a:pt x="96" y="52"/>
                  <a:pt x="96" y="52"/>
                </a:cubicBezTo>
                <a:cubicBezTo>
                  <a:pt x="96" y="58"/>
                  <a:pt x="101" y="63"/>
                  <a:pt x="107" y="63"/>
                </a:cubicBezTo>
                <a:cubicBezTo>
                  <a:pt x="113" y="63"/>
                  <a:pt x="118" y="58"/>
                  <a:pt x="118" y="52"/>
                </a:cubicBezTo>
                <a:cubicBezTo>
                  <a:pt x="118" y="45"/>
                  <a:pt x="118" y="45"/>
                  <a:pt x="118" y="45"/>
                </a:cubicBezTo>
                <a:cubicBezTo>
                  <a:pt x="155" y="45"/>
                  <a:pt x="155" y="45"/>
                  <a:pt x="155" y="45"/>
                </a:cubicBezTo>
                <a:cubicBezTo>
                  <a:pt x="155" y="52"/>
                  <a:pt x="155" y="52"/>
                  <a:pt x="155" y="52"/>
                </a:cubicBezTo>
                <a:cubicBezTo>
                  <a:pt x="155" y="58"/>
                  <a:pt x="160" y="63"/>
                  <a:pt x="167" y="63"/>
                </a:cubicBezTo>
                <a:cubicBezTo>
                  <a:pt x="173" y="63"/>
                  <a:pt x="178" y="58"/>
                  <a:pt x="178" y="52"/>
                </a:cubicBezTo>
                <a:cubicBezTo>
                  <a:pt x="178" y="45"/>
                  <a:pt x="178" y="45"/>
                  <a:pt x="178" y="45"/>
                </a:cubicBezTo>
                <a:cubicBezTo>
                  <a:pt x="191" y="45"/>
                  <a:pt x="191" y="45"/>
                  <a:pt x="191" y="45"/>
                </a:cubicBezTo>
                <a:lnTo>
                  <a:pt x="191" y="26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5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098453" y="5094858"/>
            <a:ext cx="119470" cy="15813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5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098453" y="5135267"/>
            <a:ext cx="119470" cy="15813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5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098453" y="5175676"/>
            <a:ext cx="119470" cy="15813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5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098453" y="5216086"/>
            <a:ext cx="119470" cy="17569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5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572325" y="1558188"/>
            <a:ext cx="286378" cy="288135"/>
          </a:xfrm>
          <a:custGeom>
            <a:avLst/>
            <a:gdLst>
              <a:gd name="T0" fmla="*/ 81 w 163"/>
              <a:gd name="T1" fmla="*/ 0 h 164"/>
              <a:gd name="T2" fmla="*/ 0 w 163"/>
              <a:gd name="T3" fmla="*/ 23 h 164"/>
              <a:gd name="T4" fmla="*/ 0 w 163"/>
              <a:gd name="T5" fmla="*/ 23 h 164"/>
              <a:gd name="T6" fmla="*/ 0 w 163"/>
              <a:gd name="T7" fmla="*/ 142 h 164"/>
              <a:gd name="T8" fmla="*/ 81 w 163"/>
              <a:gd name="T9" fmla="*/ 164 h 164"/>
              <a:gd name="T10" fmla="*/ 163 w 163"/>
              <a:gd name="T11" fmla="*/ 142 h 164"/>
              <a:gd name="T12" fmla="*/ 163 w 163"/>
              <a:gd name="T13" fmla="*/ 23 h 164"/>
              <a:gd name="T14" fmla="*/ 81 w 163"/>
              <a:gd name="T15" fmla="*/ 0 h 164"/>
              <a:gd name="T16" fmla="*/ 74 w 163"/>
              <a:gd name="T17" fmla="*/ 148 h 164"/>
              <a:gd name="T18" fmla="*/ 13 w 163"/>
              <a:gd name="T19" fmla="*/ 131 h 164"/>
              <a:gd name="T20" fmla="*/ 13 w 163"/>
              <a:gd name="T21" fmla="*/ 43 h 164"/>
              <a:gd name="T22" fmla="*/ 74 w 163"/>
              <a:gd name="T23" fmla="*/ 60 h 164"/>
              <a:gd name="T24" fmla="*/ 74 w 163"/>
              <a:gd name="T25" fmla="*/ 148 h 164"/>
              <a:gd name="T26" fmla="*/ 81 w 163"/>
              <a:gd name="T27" fmla="*/ 48 h 164"/>
              <a:gd name="T28" fmla="*/ 22 w 163"/>
              <a:gd name="T29" fmla="*/ 32 h 164"/>
              <a:gd name="T30" fmla="*/ 81 w 163"/>
              <a:gd name="T31" fmla="*/ 15 h 164"/>
              <a:gd name="T32" fmla="*/ 141 w 163"/>
              <a:gd name="T33" fmla="*/ 32 h 164"/>
              <a:gd name="T34" fmla="*/ 81 w 163"/>
              <a:gd name="T35" fmla="*/ 48 h 164"/>
              <a:gd name="T36" fmla="*/ 149 w 163"/>
              <a:gd name="T37" fmla="*/ 131 h 164"/>
              <a:gd name="T38" fmla="*/ 88 w 163"/>
              <a:gd name="T39" fmla="*/ 148 h 164"/>
              <a:gd name="T40" fmla="*/ 88 w 163"/>
              <a:gd name="T41" fmla="*/ 60 h 164"/>
              <a:gd name="T42" fmla="*/ 149 w 163"/>
              <a:gd name="T43" fmla="*/ 43 h 164"/>
              <a:gd name="T44" fmla="*/ 149 w 163"/>
              <a:gd name="T45" fmla="*/ 131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63" h="164">
                <a:moveTo>
                  <a:pt x="81" y="0"/>
                </a:moveTo>
                <a:lnTo>
                  <a:pt x="0" y="23"/>
                </a:lnTo>
                <a:lnTo>
                  <a:pt x="0" y="23"/>
                </a:lnTo>
                <a:lnTo>
                  <a:pt x="0" y="142"/>
                </a:lnTo>
                <a:lnTo>
                  <a:pt x="81" y="164"/>
                </a:lnTo>
                <a:lnTo>
                  <a:pt x="163" y="142"/>
                </a:lnTo>
                <a:lnTo>
                  <a:pt x="163" y="23"/>
                </a:lnTo>
                <a:lnTo>
                  <a:pt x="81" y="0"/>
                </a:lnTo>
                <a:close/>
                <a:moveTo>
                  <a:pt x="74" y="148"/>
                </a:moveTo>
                <a:lnTo>
                  <a:pt x="13" y="131"/>
                </a:lnTo>
                <a:lnTo>
                  <a:pt x="13" y="43"/>
                </a:lnTo>
                <a:lnTo>
                  <a:pt x="74" y="60"/>
                </a:lnTo>
                <a:lnTo>
                  <a:pt x="74" y="148"/>
                </a:lnTo>
                <a:close/>
                <a:moveTo>
                  <a:pt x="81" y="48"/>
                </a:moveTo>
                <a:lnTo>
                  <a:pt x="22" y="32"/>
                </a:lnTo>
                <a:lnTo>
                  <a:pt x="81" y="15"/>
                </a:lnTo>
                <a:lnTo>
                  <a:pt x="141" y="32"/>
                </a:lnTo>
                <a:lnTo>
                  <a:pt x="81" y="48"/>
                </a:lnTo>
                <a:close/>
                <a:moveTo>
                  <a:pt x="149" y="131"/>
                </a:moveTo>
                <a:lnTo>
                  <a:pt x="88" y="148"/>
                </a:lnTo>
                <a:lnTo>
                  <a:pt x="88" y="60"/>
                </a:lnTo>
                <a:lnTo>
                  <a:pt x="149" y="43"/>
                </a:lnTo>
                <a:lnTo>
                  <a:pt x="149" y="1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55" name="出自【趣你的PPT】(微信:qunideppt)：最优质的PPT资源库"/>
          <p:cNvSpPr>
            <a:spLocks/>
          </p:cNvSpPr>
          <p:nvPr/>
        </p:nvSpPr>
        <p:spPr bwMode="auto">
          <a:xfrm>
            <a:off x="11039215" y="2707210"/>
            <a:ext cx="272322" cy="288135"/>
          </a:xfrm>
          <a:custGeom>
            <a:avLst/>
            <a:gdLst>
              <a:gd name="T0" fmla="*/ 273 w 273"/>
              <a:gd name="T1" fmla="*/ 93 h 288"/>
              <a:gd name="T2" fmla="*/ 249 w 273"/>
              <a:gd name="T3" fmla="*/ 51 h 288"/>
              <a:gd name="T4" fmla="*/ 170 w 273"/>
              <a:gd name="T5" fmla="*/ 86 h 288"/>
              <a:gd name="T6" fmla="*/ 160 w 273"/>
              <a:gd name="T7" fmla="*/ 0 h 288"/>
              <a:gd name="T8" fmla="*/ 112 w 273"/>
              <a:gd name="T9" fmla="*/ 0 h 288"/>
              <a:gd name="T10" fmla="*/ 103 w 273"/>
              <a:gd name="T11" fmla="*/ 86 h 288"/>
              <a:gd name="T12" fmla="*/ 23 w 273"/>
              <a:gd name="T13" fmla="*/ 51 h 288"/>
              <a:gd name="T14" fmla="*/ 0 w 273"/>
              <a:gd name="T15" fmla="*/ 93 h 288"/>
              <a:gd name="T16" fmla="*/ 69 w 273"/>
              <a:gd name="T17" fmla="*/ 144 h 288"/>
              <a:gd name="T18" fmla="*/ 0 w 273"/>
              <a:gd name="T19" fmla="*/ 195 h 288"/>
              <a:gd name="T20" fmla="*/ 23 w 273"/>
              <a:gd name="T21" fmla="*/ 237 h 288"/>
              <a:gd name="T22" fmla="*/ 103 w 273"/>
              <a:gd name="T23" fmla="*/ 202 h 288"/>
              <a:gd name="T24" fmla="*/ 112 w 273"/>
              <a:gd name="T25" fmla="*/ 288 h 288"/>
              <a:gd name="T26" fmla="*/ 160 w 273"/>
              <a:gd name="T27" fmla="*/ 288 h 288"/>
              <a:gd name="T28" fmla="*/ 170 w 273"/>
              <a:gd name="T29" fmla="*/ 202 h 288"/>
              <a:gd name="T30" fmla="*/ 249 w 273"/>
              <a:gd name="T31" fmla="*/ 237 h 288"/>
              <a:gd name="T32" fmla="*/ 273 w 273"/>
              <a:gd name="T33" fmla="*/ 195 h 288"/>
              <a:gd name="T34" fmla="*/ 203 w 273"/>
              <a:gd name="T35" fmla="*/ 144 h 288"/>
              <a:gd name="T36" fmla="*/ 273 w 273"/>
              <a:gd name="T37" fmla="*/ 93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3" h="288">
                <a:moveTo>
                  <a:pt x="273" y="93"/>
                </a:moveTo>
                <a:cubicBezTo>
                  <a:pt x="249" y="51"/>
                  <a:pt x="249" y="51"/>
                  <a:pt x="249" y="51"/>
                </a:cubicBezTo>
                <a:cubicBezTo>
                  <a:pt x="170" y="86"/>
                  <a:pt x="170" y="86"/>
                  <a:pt x="170" y="86"/>
                </a:cubicBezTo>
                <a:cubicBezTo>
                  <a:pt x="160" y="0"/>
                  <a:pt x="160" y="0"/>
                  <a:pt x="160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03" y="86"/>
                  <a:pt x="103" y="86"/>
                  <a:pt x="103" y="86"/>
                </a:cubicBezTo>
                <a:cubicBezTo>
                  <a:pt x="23" y="51"/>
                  <a:pt x="23" y="51"/>
                  <a:pt x="23" y="51"/>
                </a:cubicBezTo>
                <a:cubicBezTo>
                  <a:pt x="0" y="93"/>
                  <a:pt x="0" y="93"/>
                  <a:pt x="0" y="93"/>
                </a:cubicBezTo>
                <a:cubicBezTo>
                  <a:pt x="69" y="144"/>
                  <a:pt x="69" y="144"/>
                  <a:pt x="69" y="144"/>
                </a:cubicBezTo>
                <a:cubicBezTo>
                  <a:pt x="44" y="163"/>
                  <a:pt x="0" y="195"/>
                  <a:pt x="0" y="195"/>
                </a:cubicBezTo>
                <a:cubicBezTo>
                  <a:pt x="23" y="237"/>
                  <a:pt x="23" y="237"/>
                  <a:pt x="23" y="237"/>
                </a:cubicBezTo>
                <a:cubicBezTo>
                  <a:pt x="103" y="202"/>
                  <a:pt x="103" y="202"/>
                  <a:pt x="103" y="202"/>
                </a:cubicBezTo>
                <a:cubicBezTo>
                  <a:pt x="112" y="288"/>
                  <a:pt x="112" y="288"/>
                  <a:pt x="112" y="288"/>
                </a:cubicBezTo>
                <a:cubicBezTo>
                  <a:pt x="160" y="288"/>
                  <a:pt x="160" y="288"/>
                  <a:pt x="160" y="288"/>
                </a:cubicBezTo>
                <a:cubicBezTo>
                  <a:pt x="160" y="288"/>
                  <a:pt x="166" y="234"/>
                  <a:pt x="170" y="202"/>
                </a:cubicBezTo>
                <a:cubicBezTo>
                  <a:pt x="249" y="237"/>
                  <a:pt x="249" y="237"/>
                  <a:pt x="249" y="237"/>
                </a:cubicBezTo>
                <a:cubicBezTo>
                  <a:pt x="273" y="195"/>
                  <a:pt x="273" y="195"/>
                  <a:pt x="273" y="195"/>
                </a:cubicBezTo>
                <a:cubicBezTo>
                  <a:pt x="273" y="195"/>
                  <a:pt x="229" y="163"/>
                  <a:pt x="203" y="144"/>
                </a:cubicBezTo>
                <a:lnTo>
                  <a:pt x="273" y="9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5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464703" y="2707210"/>
            <a:ext cx="272322" cy="288135"/>
          </a:xfrm>
          <a:custGeom>
            <a:avLst/>
            <a:gdLst>
              <a:gd name="T0" fmla="*/ 236 w 274"/>
              <a:gd name="T1" fmla="*/ 120 h 288"/>
              <a:gd name="T2" fmla="*/ 274 w 274"/>
              <a:gd name="T3" fmla="*/ 93 h 288"/>
              <a:gd name="T4" fmla="*/ 250 w 274"/>
              <a:gd name="T5" fmla="*/ 51 h 288"/>
              <a:gd name="T6" fmla="*/ 206 w 274"/>
              <a:gd name="T7" fmla="*/ 70 h 288"/>
              <a:gd name="T8" fmla="*/ 166 w 274"/>
              <a:gd name="T9" fmla="*/ 47 h 288"/>
              <a:gd name="T10" fmla="*/ 161 w 274"/>
              <a:gd name="T11" fmla="*/ 0 h 288"/>
              <a:gd name="T12" fmla="*/ 113 w 274"/>
              <a:gd name="T13" fmla="*/ 0 h 288"/>
              <a:gd name="T14" fmla="*/ 108 w 274"/>
              <a:gd name="T15" fmla="*/ 47 h 288"/>
              <a:gd name="T16" fmla="*/ 67 w 274"/>
              <a:gd name="T17" fmla="*/ 70 h 288"/>
              <a:gd name="T18" fmla="*/ 24 w 274"/>
              <a:gd name="T19" fmla="*/ 51 h 288"/>
              <a:gd name="T20" fmla="*/ 0 w 274"/>
              <a:gd name="T21" fmla="*/ 93 h 288"/>
              <a:gd name="T22" fmla="*/ 38 w 274"/>
              <a:gd name="T23" fmla="*/ 120 h 288"/>
              <a:gd name="T24" fmla="*/ 38 w 274"/>
              <a:gd name="T25" fmla="*/ 168 h 288"/>
              <a:gd name="T26" fmla="*/ 0 w 274"/>
              <a:gd name="T27" fmla="*/ 195 h 288"/>
              <a:gd name="T28" fmla="*/ 24 w 274"/>
              <a:gd name="T29" fmla="*/ 237 h 288"/>
              <a:gd name="T30" fmla="*/ 68 w 274"/>
              <a:gd name="T31" fmla="*/ 218 h 288"/>
              <a:gd name="T32" fmla="*/ 108 w 274"/>
              <a:gd name="T33" fmla="*/ 241 h 288"/>
              <a:gd name="T34" fmla="*/ 113 w 274"/>
              <a:gd name="T35" fmla="*/ 288 h 288"/>
              <a:gd name="T36" fmla="*/ 161 w 274"/>
              <a:gd name="T37" fmla="*/ 288 h 288"/>
              <a:gd name="T38" fmla="*/ 166 w 274"/>
              <a:gd name="T39" fmla="*/ 241 h 288"/>
              <a:gd name="T40" fmla="*/ 206 w 274"/>
              <a:gd name="T41" fmla="*/ 218 h 288"/>
              <a:gd name="T42" fmla="*/ 250 w 274"/>
              <a:gd name="T43" fmla="*/ 237 h 288"/>
              <a:gd name="T44" fmla="*/ 274 w 274"/>
              <a:gd name="T45" fmla="*/ 195 h 288"/>
              <a:gd name="T46" fmla="*/ 236 w 274"/>
              <a:gd name="T47" fmla="*/ 168 h 288"/>
              <a:gd name="T48" fmla="*/ 236 w 274"/>
              <a:gd name="T49" fmla="*/ 120 h 288"/>
              <a:gd name="T50" fmla="*/ 158 w 274"/>
              <a:gd name="T51" fmla="*/ 180 h 288"/>
              <a:gd name="T52" fmla="*/ 116 w 274"/>
              <a:gd name="T53" fmla="*/ 180 h 288"/>
              <a:gd name="T54" fmla="*/ 96 w 274"/>
              <a:gd name="T55" fmla="*/ 144 h 288"/>
              <a:gd name="T56" fmla="*/ 116 w 274"/>
              <a:gd name="T57" fmla="*/ 108 h 288"/>
              <a:gd name="T58" fmla="*/ 158 w 274"/>
              <a:gd name="T59" fmla="*/ 108 h 288"/>
              <a:gd name="T60" fmla="*/ 179 w 274"/>
              <a:gd name="T61" fmla="*/ 144 h 288"/>
              <a:gd name="T62" fmla="*/ 158 w 274"/>
              <a:gd name="T63" fmla="*/ 18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74" h="288">
                <a:moveTo>
                  <a:pt x="236" y="120"/>
                </a:moveTo>
                <a:cubicBezTo>
                  <a:pt x="274" y="93"/>
                  <a:pt x="274" y="93"/>
                  <a:pt x="274" y="93"/>
                </a:cubicBezTo>
                <a:cubicBezTo>
                  <a:pt x="250" y="51"/>
                  <a:pt x="250" y="51"/>
                  <a:pt x="250" y="51"/>
                </a:cubicBezTo>
                <a:cubicBezTo>
                  <a:pt x="206" y="70"/>
                  <a:pt x="206" y="70"/>
                  <a:pt x="206" y="70"/>
                </a:cubicBezTo>
                <a:cubicBezTo>
                  <a:pt x="166" y="47"/>
                  <a:pt x="166" y="47"/>
                  <a:pt x="166" y="47"/>
                </a:cubicBezTo>
                <a:cubicBezTo>
                  <a:pt x="161" y="0"/>
                  <a:pt x="161" y="0"/>
                  <a:pt x="161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67" y="70"/>
                  <a:pt x="67" y="70"/>
                  <a:pt x="67" y="70"/>
                </a:cubicBezTo>
                <a:cubicBezTo>
                  <a:pt x="24" y="51"/>
                  <a:pt x="24" y="51"/>
                  <a:pt x="24" y="51"/>
                </a:cubicBezTo>
                <a:cubicBezTo>
                  <a:pt x="0" y="93"/>
                  <a:pt x="0" y="93"/>
                  <a:pt x="0" y="93"/>
                </a:cubicBezTo>
                <a:cubicBezTo>
                  <a:pt x="38" y="120"/>
                  <a:pt x="38" y="120"/>
                  <a:pt x="38" y="120"/>
                </a:cubicBezTo>
                <a:cubicBezTo>
                  <a:pt x="38" y="168"/>
                  <a:pt x="38" y="168"/>
                  <a:pt x="38" y="168"/>
                </a:cubicBezTo>
                <a:cubicBezTo>
                  <a:pt x="18" y="182"/>
                  <a:pt x="0" y="195"/>
                  <a:pt x="0" y="195"/>
                </a:cubicBezTo>
                <a:cubicBezTo>
                  <a:pt x="24" y="237"/>
                  <a:pt x="24" y="237"/>
                  <a:pt x="24" y="237"/>
                </a:cubicBezTo>
                <a:cubicBezTo>
                  <a:pt x="68" y="218"/>
                  <a:pt x="68" y="218"/>
                  <a:pt x="68" y="218"/>
                </a:cubicBezTo>
                <a:cubicBezTo>
                  <a:pt x="108" y="241"/>
                  <a:pt x="108" y="241"/>
                  <a:pt x="108" y="241"/>
                </a:cubicBezTo>
                <a:cubicBezTo>
                  <a:pt x="113" y="288"/>
                  <a:pt x="113" y="288"/>
                  <a:pt x="113" y="288"/>
                </a:cubicBezTo>
                <a:cubicBezTo>
                  <a:pt x="161" y="288"/>
                  <a:pt x="161" y="288"/>
                  <a:pt x="161" y="288"/>
                </a:cubicBezTo>
                <a:cubicBezTo>
                  <a:pt x="161" y="288"/>
                  <a:pt x="163" y="266"/>
                  <a:pt x="166" y="241"/>
                </a:cubicBezTo>
                <a:cubicBezTo>
                  <a:pt x="206" y="218"/>
                  <a:pt x="206" y="218"/>
                  <a:pt x="206" y="218"/>
                </a:cubicBezTo>
                <a:cubicBezTo>
                  <a:pt x="250" y="237"/>
                  <a:pt x="250" y="237"/>
                  <a:pt x="250" y="237"/>
                </a:cubicBezTo>
                <a:cubicBezTo>
                  <a:pt x="274" y="195"/>
                  <a:pt x="274" y="195"/>
                  <a:pt x="274" y="195"/>
                </a:cubicBezTo>
                <a:cubicBezTo>
                  <a:pt x="274" y="195"/>
                  <a:pt x="256" y="182"/>
                  <a:pt x="236" y="168"/>
                </a:cubicBezTo>
                <a:lnTo>
                  <a:pt x="236" y="120"/>
                </a:lnTo>
                <a:close/>
                <a:moveTo>
                  <a:pt x="158" y="180"/>
                </a:moveTo>
                <a:cubicBezTo>
                  <a:pt x="116" y="180"/>
                  <a:pt x="116" y="180"/>
                  <a:pt x="116" y="180"/>
                </a:cubicBezTo>
                <a:cubicBezTo>
                  <a:pt x="96" y="144"/>
                  <a:pt x="96" y="144"/>
                  <a:pt x="96" y="144"/>
                </a:cubicBezTo>
                <a:cubicBezTo>
                  <a:pt x="116" y="108"/>
                  <a:pt x="116" y="108"/>
                  <a:pt x="116" y="108"/>
                </a:cubicBezTo>
                <a:cubicBezTo>
                  <a:pt x="158" y="108"/>
                  <a:pt x="158" y="108"/>
                  <a:pt x="158" y="108"/>
                </a:cubicBezTo>
                <a:cubicBezTo>
                  <a:pt x="179" y="144"/>
                  <a:pt x="179" y="144"/>
                  <a:pt x="179" y="144"/>
                </a:cubicBezTo>
                <a:lnTo>
                  <a:pt x="158" y="1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5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036467" y="4523861"/>
            <a:ext cx="210830" cy="193260"/>
          </a:xfrm>
          <a:custGeom>
            <a:avLst/>
            <a:gdLst>
              <a:gd name="T0" fmla="*/ 191 w 212"/>
              <a:gd name="T1" fmla="*/ 58 h 194"/>
              <a:gd name="T2" fmla="*/ 156 w 212"/>
              <a:gd name="T3" fmla="*/ 48 h 194"/>
              <a:gd name="T4" fmla="*/ 152 w 212"/>
              <a:gd name="T5" fmla="*/ 48 h 194"/>
              <a:gd name="T6" fmla="*/ 152 w 212"/>
              <a:gd name="T7" fmla="*/ 27 h 194"/>
              <a:gd name="T8" fmla="*/ 0 w 212"/>
              <a:gd name="T9" fmla="*/ 27 h 194"/>
              <a:gd name="T10" fmla="*/ 0 w 212"/>
              <a:gd name="T11" fmla="*/ 127 h 194"/>
              <a:gd name="T12" fmla="*/ 67 w 212"/>
              <a:gd name="T13" fmla="*/ 194 h 194"/>
              <a:gd name="T14" fmla="*/ 85 w 212"/>
              <a:gd name="T15" fmla="*/ 194 h 194"/>
              <a:gd name="T16" fmla="*/ 142 w 212"/>
              <a:gd name="T17" fmla="*/ 161 h 194"/>
              <a:gd name="T18" fmla="*/ 153 w 212"/>
              <a:gd name="T19" fmla="*/ 161 h 194"/>
              <a:gd name="T20" fmla="*/ 189 w 212"/>
              <a:gd name="T21" fmla="*/ 152 h 194"/>
              <a:gd name="T22" fmla="*/ 212 w 212"/>
              <a:gd name="T23" fmla="*/ 104 h 194"/>
              <a:gd name="T24" fmla="*/ 191 w 212"/>
              <a:gd name="T25" fmla="*/ 58 h 194"/>
              <a:gd name="T26" fmla="*/ 176 w 212"/>
              <a:gd name="T27" fmla="*/ 132 h 194"/>
              <a:gd name="T28" fmla="*/ 153 w 212"/>
              <a:gd name="T29" fmla="*/ 138 h 194"/>
              <a:gd name="T30" fmla="*/ 151 w 212"/>
              <a:gd name="T31" fmla="*/ 138 h 194"/>
              <a:gd name="T32" fmla="*/ 152 w 212"/>
              <a:gd name="T33" fmla="*/ 127 h 194"/>
              <a:gd name="T34" fmla="*/ 152 w 212"/>
              <a:gd name="T35" fmla="*/ 72 h 194"/>
              <a:gd name="T36" fmla="*/ 156 w 212"/>
              <a:gd name="T37" fmla="*/ 72 h 194"/>
              <a:gd name="T38" fmla="*/ 177 w 212"/>
              <a:gd name="T39" fmla="*/ 77 h 194"/>
              <a:gd name="T40" fmla="*/ 188 w 212"/>
              <a:gd name="T41" fmla="*/ 104 h 194"/>
              <a:gd name="T42" fmla="*/ 176 w 212"/>
              <a:gd name="T43" fmla="*/ 132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12" h="194">
                <a:moveTo>
                  <a:pt x="191" y="58"/>
                </a:moveTo>
                <a:cubicBezTo>
                  <a:pt x="179" y="49"/>
                  <a:pt x="165" y="48"/>
                  <a:pt x="156" y="48"/>
                </a:cubicBezTo>
                <a:cubicBezTo>
                  <a:pt x="154" y="48"/>
                  <a:pt x="153" y="48"/>
                  <a:pt x="152" y="48"/>
                </a:cubicBezTo>
                <a:cubicBezTo>
                  <a:pt x="152" y="27"/>
                  <a:pt x="152" y="27"/>
                  <a:pt x="152" y="27"/>
                </a:cubicBezTo>
                <a:cubicBezTo>
                  <a:pt x="152" y="0"/>
                  <a:pt x="0" y="0"/>
                  <a:pt x="0" y="27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64"/>
                  <a:pt x="30" y="194"/>
                  <a:pt x="67" y="194"/>
                </a:cubicBezTo>
                <a:cubicBezTo>
                  <a:pt x="85" y="194"/>
                  <a:pt x="85" y="194"/>
                  <a:pt x="85" y="194"/>
                </a:cubicBezTo>
                <a:cubicBezTo>
                  <a:pt x="109" y="194"/>
                  <a:pt x="131" y="181"/>
                  <a:pt x="142" y="161"/>
                </a:cubicBezTo>
                <a:cubicBezTo>
                  <a:pt x="144" y="161"/>
                  <a:pt x="148" y="161"/>
                  <a:pt x="153" y="161"/>
                </a:cubicBezTo>
                <a:cubicBezTo>
                  <a:pt x="162" y="161"/>
                  <a:pt x="176" y="160"/>
                  <a:pt x="189" y="152"/>
                </a:cubicBezTo>
                <a:cubicBezTo>
                  <a:pt x="202" y="143"/>
                  <a:pt x="212" y="127"/>
                  <a:pt x="212" y="104"/>
                </a:cubicBezTo>
                <a:cubicBezTo>
                  <a:pt x="212" y="82"/>
                  <a:pt x="203" y="66"/>
                  <a:pt x="191" y="58"/>
                </a:cubicBezTo>
                <a:close/>
                <a:moveTo>
                  <a:pt x="176" y="132"/>
                </a:moveTo>
                <a:cubicBezTo>
                  <a:pt x="169" y="136"/>
                  <a:pt x="160" y="138"/>
                  <a:pt x="153" y="138"/>
                </a:cubicBezTo>
                <a:cubicBezTo>
                  <a:pt x="152" y="138"/>
                  <a:pt x="151" y="138"/>
                  <a:pt x="151" y="138"/>
                </a:cubicBezTo>
                <a:cubicBezTo>
                  <a:pt x="151" y="134"/>
                  <a:pt x="152" y="131"/>
                  <a:pt x="152" y="127"/>
                </a:cubicBezTo>
                <a:cubicBezTo>
                  <a:pt x="152" y="72"/>
                  <a:pt x="152" y="72"/>
                  <a:pt x="152" y="72"/>
                </a:cubicBezTo>
                <a:cubicBezTo>
                  <a:pt x="153" y="72"/>
                  <a:pt x="154" y="72"/>
                  <a:pt x="156" y="72"/>
                </a:cubicBezTo>
                <a:cubicBezTo>
                  <a:pt x="163" y="72"/>
                  <a:pt x="171" y="73"/>
                  <a:pt x="177" y="77"/>
                </a:cubicBezTo>
                <a:cubicBezTo>
                  <a:pt x="183" y="82"/>
                  <a:pt x="187" y="87"/>
                  <a:pt x="188" y="104"/>
                </a:cubicBezTo>
                <a:cubicBezTo>
                  <a:pt x="187" y="121"/>
                  <a:pt x="182" y="127"/>
                  <a:pt x="176" y="1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58" name="出自【趣你的PPT】(微信:qunideppt)：最优质的PPT资源库"/>
          <p:cNvSpPr>
            <a:spLocks/>
          </p:cNvSpPr>
          <p:nvPr/>
        </p:nvSpPr>
        <p:spPr bwMode="auto">
          <a:xfrm>
            <a:off x="3145395" y="4430744"/>
            <a:ext cx="22841" cy="91360"/>
          </a:xfrm>
          <a:custGeom>
            <a:avLst/>
            <a:gdLst>
              <a:gd name="T0" fmla="*/ 0 w 24"/>
              <a:gd name="T1" fmla="*/ 93 h 93"/>
              <a:gd name="T2" fmla="*/ 23 w 24"/>
              <a:gd name="T3" fmla="*/ 41 h 93"/>
              <a:gd name="T4" fmla="*/ 8 w 24"/>
              <a:gd name="T5" fmla="*/ 0 h 93"/>
              <a:gd name="T6" fmla="*/ 10 w 24"/>
              <a:gd name="T7" fmla="*/ 50 h 93"/>
              <a:gd name="T8" fmla="*/ 0 w 24"/>
              <a:gd name="T9" fmla="*/ 93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" h="93">
                <a:moveTo>
                  <a:pt x="0" y="93"/>
                </a:moveTo>
                <a:cubicBezTo>
                  <a:pt x="16" y="78"/>
                  <a:pt x="24" y="53"/>
                  <a:pt x="23" y="41"/>
                </a:cubicBezTo>
                <a:cubicBezTo>
                  <a:pt x="22" y="27"/>
                  <a:pt x="8" y="0"/>
                  <a:pt x="8" y="0"/>
                </a:cubicBezTo>
                <a:cubicBezTo>
                  <a:pt x="8" y="0"/>
                  <a:pt x="11" y="38"/>
                  <a:pt x="10" y="50"/>
                </a:cubicBezTo>
                <a:cubicBezTo>
                  <a:pt x="8" y="71"/>
                  <a:pt x="7" y="86"/>
                  <a:pt x="0" y="9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59" name="出自【趣你的PPT】(微信:qunideppt)：最优质的PPT资源库"/>
          <p:cNvSpPr>
            <a:spLocks/>
          </p:cNvSpPr>
          <p:nvPr/>
        </p:nvSpPr>
        <p:spPr bwMode="auto">
          <a:xfrm>
            <a:off x="3057549" y="4439529"/>
            <a:ext cx="24597" cy="84332"/>
          </a:xfrm>
          <a:custGeom>
            <a:avLst/>
            <a:gdLst>
              <a:gd name="T0" fmla="*/ 12 w 24"/>
              <a:gd name="T1" fmla="*/ 42 h 84"/>
              <a:gd name="T2" fmla="*/ 24 w 24"/>
              <a:gd name="T3" fmla="*/ 0 h 84"/>
              <a:gd name="T4" fmla="*/ 7 w 24"/>
              <a:gd name="T5" fmla="*/ 32 h 84"/>
              <a:gd name="T6" fmla="*/ 10 w 24"/>
              <a:gd name="T7" fmla="*/ 84 h 84"/>
              <a:gd name="T8" fmla="*/ 12 w 24"/>
              <a:gd name="T9" fmla="*/ 4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" h="84">
                <a:moveTo>
                  <a:pt x="12" y="42"/>
                </a:moveTo>
                <a:cubicBezTo>
                  <a:pt x="16" y="23"/>
                  <a:pt x="24" y="0"/>
                  <a:pt x="24" y="0"/>
                </a:cubicBezTo>
                <a:cubicBezTo>
                  <a:pt x="24" y="0"/>
                  <a:pt x="11" y="20"/>
                  <a:pt x="7" y="32"/>
                </a:cubicBezTo>
                <a:cubicBezTo>
                  <a:pt x="4" y="42"/>
                  <a:pt x="0" y="59"/>
                  <a:pt x="10" y="84"/>
                </a:cubicBezTo>
                <a:cubicBezTo>
                  <a:pt x="10" y="84"/>
                  <a:pt x="7" y="72"/>
                  <a:pt x="12" y="4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60" name="出自【趣你的PPT】(微信:qunideppt)：最优质的PPT资源库"/>
          <p:cNvSpPr>
            <a:spLocks/>
          </p:cNvSpPr>
          <p:nvPr/>
        </p:nvSpPr>
        <p:spPr bwMode="auto">
          <a:xfrm>
            <a:off x="3106744" y="4444801"/>
            <a:ext cx="10541" cy="75548"/>
          </a:xfrm>
          <a:custGeom>
            <a:avLst/>
            <a:gdLst>
              <a:gd name="T0" fmla="*/ 10 w 10"/>
              <a:gd name="T1" fmla="*/ 32 h 76"/>
              <a:gd name="T2" fmla="*/ 6 w 10"/>
              <a:gd name="T3" fmla="*/ 0 h 76"/>
              <a:gd name="T4" fmla="*/ 1 w 10"/>
              <a:gd name="T5" fmla="*/ 40 h 76"/>
              <a:gd name="T6" fmla="*/ 6 w 10"/>
              <a:gd name="T7" fmla="*/ 76 h 76"/>
              <a:gd name="T8" fmla="*/ 10 w 10"/>
              <a:gd name="T9" fmla="*/ 32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" h="76">
                <a:moveTo>
                  <a:pt x="10" y="32"/>
                </a:moveTo>
                <a:cubicBezTo>
                  <a:pt x="9" y="22"/>
                  <a:pt x="9" y="28"/>
                  <a:pt x="6" y="0"/>
                </a:cubicBezTo>
                <a:cubicBezTo>
                  <a:pt x="6" y="0"/>
                  <a:pt x="2" y="14"/>
                  <a:pt x="1" y="40"/>
                </a:cubicBezTo>
                <a:cubicBezTo>
                  <a:pt x="0" y="60"/>
                  <a:pt x="6" y="76"/>
                  <a:pt x="6" y="76"/>
                </a:cubicBezTo>
                <a:cubicBezTo>
                  <a:pt x="6" y="76"/>
                  <a:pt x="10" y="44"/>
                  <a:pt x="10" y="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6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572325" y="4471153"/>
            <a:ext cx="289891" cy="200289"/>
          </a:xfrm>
          <a:custGeom>
            <a:avLst/>
            <a:gdLst>
              <a:gd name="T0" fmla="*/ 268 w 292"/>
              <a:gd name="T1" fmla="*/ 45 h 201"/>
              <a:gd name="T2" fmla="*/ 224 w 292"/>
              <a:gd name="T3" fmla="*/ 31 h 201"/>
              <a:gd name="T4" fmla="*/ 219 w 292"/>
              <a:gd name="T5" fmla="*/ 31 h 201"/>
              <a:gd name="T6" fmla="*/ 219 w 292"/>
              <a:gd name="T7" fmla="*/ 0 h 201"/>
              <a:gd name="T8" fmla="*/ 0 w 292"/>
              <a:gd name="T9" fmla="*/ 0 h 201"/>
              <a:gd name="T10" fmla="*/ 0 w 292"/>
              <a:gd name="T11" fmla="*/ 122 h 201"/>
              <a:gd name="T12" fmla="*/ 97 w 292"/>
              <a:gd name="T13" fmla="*/ 201 h 201"/>
              <a:gd name="T14" fmla="*/ 122 w 292"/>
              <a:gd name="T15" fmla="*/ 201 h 201"/>
              <a:gd name="T16" fmla="*/ 205 w 292"/>
              <a:gd name="T17" fmla="*/ 170 h 201"/>
              <a:gd name="T18" fmla="*/ 221 w 292"/>
              <a:gd name="T19" fmla="*/ 171 h 201"/>
              <a:gd name="T20" fmla="*/ 265 w 292"/>
              <a:gd name="T21" fmla="*/ 157 h 201"/>
              <a:gd name="T22" fmla="*/ 292 w 292"/>
              <a:gd name="T23" fmla="*/ 100 h 201"/>
              <a:gd name="T24" fmla="*/ 268 w 292"/>
              <a:gd name="T25" fmla="*/ 45 h 201"/>
              <a:gd name="T26" fmla="*/ 246 w 292"/>
              <a:gd name="T27" fmla="*/ 129 h 201"/>
              <a:gd name="T28" fmla="*/ 221 w 292"/>
              <a:gd name="T29" fmla="*/ 137 h 201"/>
              <a:gd name="T30" fmla="*/ 217 w 292"/>
              <a:gd name="T31" fmla="*/ 137 h 201"/>
              <a:gd name="T32" fmla="*/ 219 w 292"/>
              <a:gd name="T33" fmla="*/ 122 h 201"/>
              <a:gd name="T34" fmla="*/ 219 w 292"/>
              <a:gd name="T35" fmla="*/ 65 h 201"/>
              <a:gd name="T36" fmla="*/ 224 w 292"/>
              <a:gd name="T37" fmla="*/ 65 h 201"/>
              <a:gd name="T38" fmla="*/ 248 w 292"/>
              <a:gd name="T39" fmla="*/ 73 h 201"/>
              <a:gd name="T40" fmla="*/ 258 w 292"/>
              <a:gd name="T41" fmla="*/ 100 h 201"/>
              <a:gd name="T42" fmla="*/ 246 w 292"/>
              <a:gd name="T43" fmla="*/ 129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92" h="201">
                <a:moveTo>
                  <a:pt x="268" y="45"/>
                </a:moveTo>
                <a:cubicBezTo>
                  <a:pt x="250" y="33"/>
                  <a:pt x="233" y="31"/>
                  <a:pt x="224" y="31"/>
                </a:cubicBezTo>
                <a:cubicBezTo>
                  <a:pt x="222" y="31"/>
                  <a:pt x="221" y="31"/>
                  <a:pt x="219" y="31"/>
                </a:cubicBezTo>
                <a:cubicBezTo>
                  <a:pt x="219" y="0"/>
                  <a:pt x="219" y="0"/>
                  <a:pt x="21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22"/>
                  <a:pt x="0" y="122"/>
                  <a:pt x="0" y="122"/>
                </a:cubicBezTo>
                <a:cubicBezTo>
                  <a:pt x="0" y="175"/>
                  <a:pt x="43" y="201"/>
                  <a:pt x="97" y="201"/>
                </a:cubicBezTo>
                <a:cubicBezTo>
                  <a:pt x="122" y="201"/>
                  <a:pt x="122" y="201"/>
                  <a:pt x="122" y="201"/>
                </a:cubicBezTo>
                <a:cubicBezTo>
                  <a:pt x="158" y="201"/>
                  <a:pt x="189" y="199"/>
                  <a:pt x="205" y="170"/>
                </a:cubicBezTo>
                <a:cubicBezTo>
                  <a:pt x="208" y="171"/>
                  <a:pt x="214" y="171"/>
                  <a:pt x="221" y="171"/>
                </a:cubicBezTo>
                <a:cubicBezTo>
                  <a:pt x="230" y="171"/>
                  <a:pt x="247" y="169"/>
                  <a:pt x="265" y="157"/>
                </a:cubicBezTo>
                <a:cubicBezTo>
                  <a:pt x="284" y="145"/>
                  <a:pt x="292" y="129"/>
                  <a:pt x="292" y="100"/>
                </a:cubicBezTo>
                <a:cubicBezTo>
                  <a:pt x="292" y="75"/>
                  <a:pt x="285" y="57"/>
                  <a:pt x="268" y="45"/>
                </a:cubicBezTo>
                <a:close/>
                <a:moveTo>
                  <a:pt x="246" y="129"/>
                </a:moveTo>
                <a:cubicBezTo>
                  <a:pt x="237" y="135"/>
                  <a:pt x="225" y="137"/>
                  <a:pt x="221" y="137"/>
                </a:cubicBezTo>
                <a:cubicBezTo>
                  <a:pt x="220" y="137"/>
                  <a:pt x="219" y="137"/>
                  <a:pt x="217" y="137"/>
                </a:cubicBezTo>
                <a:cubicBezTo>
                  <a:pt x="218" y="132"/>
                  <a:pt x="219" y="127"/>
                  <a:pt x="219" y="122"/>
                </a:cubicBezTo>
                <a:cubicBezTo>
                  <a:pt x="219" y="65"/>
                  <a:pt x="219" y="65"/>
                  <a:pt x="219" y="65"/>
                </a:cubicBezTo>
                <a:cubicBezTo>
                  <a:pt x="221" y="65"/>
                  <a:pt x="222" y="65"/>
                  <a:pt x="224" y="65"/>
                </a:cubicBezTo>
                <a:cubicBezTo>
                  <a:pt x="228" y="65"/>
                  <a:pt x="240" y="67"/>
                  <a:pt x="248" y="73"/>
                </a:cubicBezTo>
                <a:cubicBezTo>
                  <a:pt x="256" y="79"/>
                  <a:pt x="258" y="89"/>
                  <a:pt x="258" y="100"/>
                </a:cubicBezTo>
                <a:cubicBezTo>
                  <a:pt x="258" y="112"/>
                  <a:pt x="255" y="122"/>
                  <a:pt x="246" y="1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62" name="出自【趣你的PPT】(微信:qunideppt)：最优质的PPT资源库"/>
          <p:cNvSpPr>
            <a:spLocks/>
          </p:cNvSpPr>
          <p:nvPr/>
        </p:nvSpPr>
        <p:spPr bwMode="auto">
          <a:xfrm>
            <a:off x="4146837" y="4483453"/>
            <a:ext cx="286378" cy="179206"/>
          </a:xfrm>
          <a:custGeom>
            <a:avLst/>
            <a:gdLst>
              <a:gd name="T0" fmla="*/ 270 w 288"/>
              <a:gd name="T1" fmla="*/ 41 h 180"/>
              <a:gd name="T2" fmla="*/ 252 w 288"/>
              <a:gd name="T3" fmla="*/ 58 h 180"/>
              <a:gd name="T4" fmla="*/ 252 w 288"/>
              <a:gd name="T5" fmla="*/ 101 h 180"/>
              <a:gd name="T6" fmla="*/ 36 w 288"/>
              <a:gd name="T7" fmla="*/ 101 h 180"/>
              <a:gd name="T8" fmla="*/ 36 w 288"/>
              <a:gd name="T9" fmla="*/ 18 h 180"/>
              <a:gd name="T10" fmla="*/ 18 w 288"/>
              <a:gd name="T11" fmla="*/ 0 h 180"/>
              <a:gd name="T12" fmla="*/ 0 w 288"/>
              <a:gd name="T13" fmla="*/ 18 h 180"/>
              <a:gd name="T14" fmla="*/ 0 w 288"/>
              <a:gd name="T15" fmla="*/ 162 h 180"/>
              <a:gd name="T16" fmla="*/ 18 w 288"/>
              <a:gd name="T17" fmla="*/ 180 h 180"/>
              <a:gd name="T18" fmla="*/ 36 w 288"/>
              <a:gd name="T19" fmla="*/ 162 h 180"/>
              <a:gd name="T20" fmla="*/ 36 w 288"/>
              <a:gd name="T21" fmla="*/ 144 h 180"/>
              <a:gd name="T22" fmla="*/ 252 w 288"/>
              <a:gd name="T23" fmla="*/ 144 h 180"/>
              <a:gd name="T24" fmla="*/ 252 w 288"/>
              <a:gd name="T25" fmla="*/ 162 h 180"/>
              <a:gd name="T26" fmla="*/ 270 w 288"/>
              <a:gd name="T27" fmla="*/ 180 h 180"/>
              <a:gd name="T28" fmla="*/ 288 w 288"/>
              <a:gd name="T29" fmla="*/ 162 h 180"/>
              <a:gd name="T30" fmla="*/ 288 w 288"/>
              <a:gd name="T31" fmla="*/ 58 h 180"/>
              <a:gd name="T32" fmla="*/ 270 w 288"/>
              <a:gd name="T33" fmla="*/ 41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" h="180">
                <a:moveTo>
                  <a:pt x="270" y="41"/>
                </a:moveTo>
                <a:cubicBezTo>
                  <a:pt x="260" y="41"/>
                  <a:pt x="252" y="49"/>
                  <a:pt x="252" y="58"/>
                </a:cubicBezTo>
                <a:cubicBezTo>
                  <a:pt x="252" y="101"/>
                  <a:pt x="252" y="101"/>
                  <a:pt x="252" y="101"/>
                </a:cubicBezTo>
                <a:cubicBezTo>
                  <a:pt x="36" y="101"/>
                  <a:pt x="36" y="101"/>
                  <a:pt x="36" y="101"/>
                </a:cubicBezTo>
                <a:cubicBezTo>
                  <a:pt x="36" y="18"/>
                  <a:pt x="36" y="18"/>
                  <a:pt x="36" y="18"/>
                </a:cubicBezTo>
                <a:cubicBezTo>
                  <a:pt x="36" y="8"/>
                  <a:pt x="28" y="0"/>
                  <a:pt x="18" y="0"/>
                </a:cubicBezTo>
                <a:cubicBezTo>
                  <a:pt x="8" y="0"/>
                  <a:pt x="0" y="8"/>
                  <a:pt x="0" y="18"/>
                </a:cubicBezTo>
                <a:cubicBezTo>
                  <a:pt x="0" y="162"/>
                  <a:pt x="0" y="162"/>
                  <a:pt x="0" y="162"/>
                </a:cubicBezTo>
                <a:cubicBezTo>
                  <a:pt x="0" y="172"/>
                  <a:pt x="8" y="180"/>
                  <a:pt x="18" y="180"/>
                </a:cubicBezTo>
                <a:cubicBezTo>
                  <a:pt x="28" y="180"/>
                  <a:pt x="36" y="172"/>
                  <a:pt x="36" y="162"/>
                </a:cubicBezTo>
                <a:cubicBezTo>
                  <a:pt x="36" y="144"/>
                  <a:pt x="36" y="144"/>
                  <a:pt x="36" y="144"/>
                </a:cubicBezTo>
                <a:cubicBezTo>
                  <a:pt x="252" y="144"/>
                  <a:pt x="252" y="144"/>
                  <a:pt x="252" y="144"/>
                </a:cubicBezTo>
                <a:cubicBezTo>
                  <a:pt x="252" y="162"/>
                  <a:pt x="252" y="162"/>
                  <a:pt x="252" y="162"/>
                </a:cubicBezTo>
                <a:cubicBezTo>
                  <a:pt x="252" y="172"/>
                  <a:pt x="260" y="180"/>
                  <a:pt x="270" y="180"/>
                </a:cubicBezTo>
                <a:cubicBezTo>
                  <a:pt x="280" y="180"/>
                  <a:pt x="288" y="172"/>
                  <a:pt x="288" y="162"/>
                </a:cubicBezTo>
                <a:cubicBezTo>
                  <a:pt x="288" y="58"/>
                  <a:pt x="288" y="58"/>
                  <a:pt x="288" y="58"/>
                </a:cubicBezTo>
                <a:cubicBezTo>
                  <a:pt x="288" y="49"/>
                  <a:pt x="280" y="41"/>
                  <a:pt x="270" y="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6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199545" y="4513319"/>
            <a:ext cx="54465" cy="54465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64" name="出自【趣你的PPT】(微信:qunideppt)：最优质的PPT资源库"/>
          <p:cNvSpPr>
            <a:spLocks/>
          </p:cNvSpPr>
          <p:nvPr/>
        </p:nvSpPr>
        <p:spPr bwMode="auto">
          <a:xfrm>
            <a:off x="4261036" y="4515077"/>
            <a:ext cx="119470" cy="52707"/>
          </a:xfrm>
          <a:custGeom>
            <a:avLst/>
            <a:gdLst>
              <a:gd name="T0" fmla="*/ 44 w 120"/>
              <a:gd name="T1" fmla="*/ 0 h 54"/>
              <a:gd name="T2" fmla="*/ 0 w 120"/>
              <a:gd name="T3" fmla="*/ 54 h 54"/>
              <a:gd name="T4" fmla="*/ 120 w 120"/>
              <a:gd name="T5" fmla="*/ 54 h 54"/>
              <a:gd name="T6" fmla="*/ 44 w 120"/>
              <a:gd name="T7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0" h="54">
                <a:moveTo>
                  <a:pt x="44" y="0"/>
                </a:moveTo>
                <a:cubicBezTo>
                  <a:pt x="7" y="0"/>
                  <a:pt x="0" y="54"/>
                  <a:pt x="0" y="54"/>
                </a:cubicBezTo>
                <a:cubicBezTo>
                  <a:pt x="120" y="54"/>
                  <a:pt x="120" y="54"/>
                  <a:pt x="120" y="54"/>
                </a:cubicBezTo>
                <a:cubicBezTo>
                  <a:pt x="120" y="54"/>
                  <a:pt x="89" y="0"/>
                  <a:pt x="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65" name="出自【趣你的PPT】(微信:qunideppt)：最优质的PPT资源库"/>
          <p:cNvSpPr>
            <a:spLocks/>
          </p:cNvSpPr>
          <p:nvPr/>
        </p:nvSpPr>
        <p:spPr bwMode="auto">
          <a:xfrm>
            <a:off x="4717834" y="4469397"/>
            <a:ext cx="289891" cy="209074"/>
          </a:xfrm>
          <a:custGeom>
            <a:avLst/>
            <a:gdLst>
              <a:gd name="T0" fmla="*/ 287 w 291"/>
              <a:gd name="T1" fmla="*/ 75 h 210"/>
              <a:gd name="T2" fmla="*/ 230 w 291"/>
              <a:gd name="T3" fmla="*/ 24 h 210"/>
              <a:gd name="T4" fmla="*/ 223 w 291"/>
              <a:gd name="T5" fmla="*/ 0 h 210"/>
              <a:gd name="T6" fmla="*/ 173 w 291"/>
              <a:gd name="T7" fmla="*/ 63 h 210"/>
              <a:gd name="T8" fmla="*/ 35 w 291"/>
              <a:gd name="T9" fmla="*/ 63 h 210"/>
              <a:gd name="T10" fmla="*/ 34 w 291"/>
              <a:gd name="T11" fmla="*/ 63 h 210"/>
              <a:gd name="T12" fmla="*/ 33 w 291"/>
              <a:gd name="T13" fmla="*/ 63 h 210"/>
              <a:gd name="T14" fmla="*/ 33 w 291"/>
              <a:gd name="T15" fmla="*/ 63 h 210"/>
              <a:gd name="T16" fmla="*/ 26 w 291"/>
              <a:gd name="T17" fmla="*/ 68 h 210"/>
              <a:gd name="T18" fmla="*/ 3 w 291"/>
              <a:gd name="T19" fmla="*/ 104 h 210"/>
              <a:gd name="T20" fmla="*/ 6 w 291"/>
              <a:gd name="T21" fmla="*/ 118 h 210"/>
              <a:gd name="T22" fmla="*/ 11 w 291"/>
              <a:gd name="T23" fmla="*/ 119 h 210"/>
              <a:gd name="T24" fmla="*/ 20 w 291"/>
              <a:gd name="T25" fmla="*/ 115 h 210"/>
              <a:gd name="T26" fmla="*/ 33 w 291"/>
              <a:gd name="T27" fmla="*/ 94 h 210"/>
              <a:gd name="T28" fmla="*/ 33 w 291"/>
              <a:gd name="T29" fmla="*/ 132 h 210"/>
              <a:gd name="T30" fmla="*/ 33 w 291"/>
              <a:gd name="T31" fmla="*/ 132 h 210"/>
              <a:gd name="T32" fmla="*/ 33 w 291"/>
              <a:gd name="T33" fmla="*/ 198 h 210"/>
              <a:gd name="T34" fmla="*/ 45 w 291"/>
              <a:gd name="T35" fmla="*/ 210 h 210"/>
              <a:gd name="T36" fmla="*/ 57 w 291"/>
              <a:gd name="T37" fmla="*/ 198 h 210"/>
              <a:gd name="T38" fmla="*/ 57 w 291"/>
              <a:gd name="T39" fmla="*/ 134 h 210"/>
              <a:gd name="T40" fmla="*/ 192 w 291"/>
              <a:gd name="T41" fmla="*/ 146 h 210"/>
              <a:gd name="T42" fmla="*/ 192 w 291"/>
              <a:gd name="T43" fmla="*/ 198 h 210"/>
              <a:gd name="T44" fmla="*/ 204 w 291"/>
              <a:gd name="T45" fmla="*/ 210 h 210"/>
              <a:gd name="T46" fmla="*/ 216 w 291"/>
              <a:gd name="T47" fmla="*/ 198 h 210"/>
              <a:gd name="T48" fmla="*/ 216 w 291"/>
              <a:gd name="T49" fmla="*/ 148 h 210"/>
              <a:gd name="T50" fmla="*/ 216 w 291"/>
              <a:gd name="T51" fmla="*/ 125 h 210"/>
              <a:gd name="T52" fmla="*/ 216 w 291"/>
              <a:gd name="T53" fmla="*/ 90 h 210"/>
              <a:gd name="T54" fmla="*/ 288 w 291"/>
              <a:gd name="T55" fmla="*/ 85 h 210"/>
              <a:gd name="T56" fmla="*/ 287 w 291"/>
              <a:gd name="T57" fmla="*/ 75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91" h="210">
                <a:moveTo>
                  <a:pt x="287" y="75"/>
                </a:moveTo>
                <a:cubicBezTo>
                  <a:pt x="275" y="61"/>
                  <a:pt x="230" y="24"/>
                  <a:pt x="230" y="24"/>
                </a:cubicBezTo>
                <a:cubicBezTo>
                  <a:pt x="223" y="0"/>
                  <a:pt x="223" y="0"/>
                  <a:pt x="223" y="0"/>
                </a:cubicBezTo>
                <a:cubicBezTo>
                  <a:pt x="173" y="63"/>
                  <a:pt x="173" y="63"/>
                  <a:pt x="173" y="63"/>
                </a:cubicBezTo>
                <a:cubicBezTo>
                  <a:pt x="35" y="63"/>
                  <a:pt x="35" y="63"/>
                  <a:pt x="35" y="63"/>
                </a:cubicBezTo>
                <a:cubicBezTo>
                  <a:pt x="35" y="63"/>
                  <a:pt x="34" y="63"/>
                  <a:pt x="34" y="63"/>
                </a:cubicBezTo>
                <a:cubicBezTo>
                  <a:pt x="33" y="63"/>
                  <a:pt x="33" y="63"/>
                  <a:pt x="33" y="63"/>
                </a:cubicBezTo>
                <a:cubicBezTo>
                  <a:pt x="33" y="63"/>
                  <a:pt x="33" y="63"/>
                  <a:pt x="33" y="63"/>
                </a:cubicBezTo>
                <a:cubicBezTo>
                  <a:pt x="30" y="64"/>
                  <a:pt x="28" y="65"/>
                  <a:pt x="26" y="68"/>
                </a:cubicBezTo>
                <a:cubicBezTo>
                  <a:pt x="3" y="104"/>
                  <a:pt x="3" y="104"/>
                  <a:pt x="3" y="104"/>
                </a:cubicBezTo>
                <a:cubicBezTo>
                  <a:pt x="0" y="109"/>
                  <a:pt x="2" y="115"/>
                  <a:pt x="6" y="118"/>
                </a:cubicBezTo>
                <a:cubicBezTo>
                  <a:pt x="8" y="119"/>
                  <a:pt x="10" y="119"/>
                  <a:pt x="11" y="119"/>
                </a:cubicBezTo>
                <a:cubicBezTo>
                  <a:pt x="15" y="119"/>
                  <a:pt x="18" y="118"/>
                  <a:pt x="20" y="115"/>
                </a:cubicBezTo>
                <a:cubicBezTo>
                  <a:pt x="33" y="94"/>
                  <a:pt x="33" y="94"/>
                  <a:pt x="33" y="94"/>
                </a:cubicBezTo>
                <a:cubicBezTo>
                  <a:pt x="33" y="132"/>
                  <a:pt x="33" y="132"/>
                  <a:pt x="33" y="132"/>
                </a:cubicBezTo>
                <a:cubicBezTo>
                  <a:pt x="33" y="132"/>
                  <a:pt x="33" y="132"/>
                  <a:pt x="33" y="132"/>
                </a:cubicBezTo>
                <a:cubicBezTo>
                  <a:pt x="33" y="198"/>
                  <a:pt x="33" y="198"/>
                  <a:pt x="33" y="198"/>
                </a:cubicBezTo>
                <a:cubicBezTo>
                  <a:pt x="33" y="205"/>
                  <a:pt x="38" y="210"/>
                  <a:pt x="45" y="210"/>
                </a:cubicBezTo>
                <a:cubicBezTo>
                  <a:pt x="51" y="210"/>
                  <a:pt x="57" y="205"/>
                  <a:pt x="57" y="198"/>
                </a:cubicBezTo>
                <a:cubicBezTo>
                  <a:pt x="57" y="134"/>
                  <a:pt x="57" y="134"/>
                  <a:pt x="57" y="134"/>
                </a:cubicBezTo>
                <a:cubicBezTo>
                  <a:pt x="192" y="146"/>
                  <a:pt x="192" y="146"/>
                  <a:pt x="192" y="146"/>
                </a:cubicBezTo>
                <a:cubicBezTo>
                  <a:pt x="192" y="198"/>
                  <a:pt x="192" y="198"/>
                  <a:pt x="192" y="198"/>
                </a:cubicBezTo>
                <a:cubicBezTo>
                  <a:pt x="192" y="205"/>
                  <a:pt x="197" y="210"/>
                  <a:pt x="204" y="210"/>
                </a:cubicBezTo>
                <a:cubicBezTo>
                  <a:pt x="210" y="210"/>
                  <a:pt x="216" y="205"/>
                  <a:pt x="216" y="198"/>
                </a:cubicBezTo>
                <a:cubicBezTo>
                  <a:pt x="216" y="148"/>
                  <a:pt x="216" y="148"/>
                  <a:pt x="216" y="148"/>
                </a:cubicBezTo>
                <a:cubicBezTo>
                  <a:pt x="216" y="125"/>
                  <a:pt x="216" y="125"/>
                  <a:pt x="216" y="125"/>
                </a:cubicBezTo>
                <a:cubicBezTo>
                  <a:pt x="216" y="90"/>
                  <a:pt x="216" y="90"/>
                  <a:pt x="216" y="90"/>
                </a:cubicBezTo>
                <a:cubicBezTo>
                  <a:pt x="288" y="85"/>
                  <a:pt x="288" y="85"/>
                  <a:pt x="288" y="85"/>
                </a:cubicBezTo>
                <a:cubicBezTo>
                  <a:pt x="288" y="83"/>
                  <a:pt x="291" y="80"/>
                  <a:pt x="287" y="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66" name="出自【趣你的PPT】(微信:qunideppt)：最优质的PPT资源库"/>
          <p:cNvSpPr>
            <a:spLocks/>
          </p:cNvSpPr>
          <p:nvPr/>
        </p:nvSpPr>
        <p:spPr bwMode="auto">
          <a:xfrm>
            <a:off x="4187246" y="3395922"/>
            <a:ext cx="61492" cy="61492"/>
          </a:xfrm>
          <a:custGeom>
            <a:avLst/>
            <a:gdLst>
              <a:gd name="T0" fmla="*/ 62 w 62"/>
              <a:gd name="T1" fmla="*/ 0 h 62"/>
              <a:gd name="T2" fmla="*/ 62 w 62"/>
              <a:gd name="T3" fmla="*/ 0 h 62"/>
              <a:gd name="T4" fmla="*/ 60 w 62"/>
              <a:gd name="T5" fmla="*/ 0 h 62"/>
              <a:gd name="T6" fmla="*/ 3 w 62"/>
              <a:gd name="T7" fmla="*/ 0 h 62"/>
              <a:gd name="T8" fmla="*/ 1 w 62"/>
              <a:gd name="T9" fmla="*/ 0 h 62"/>
              <a:gd name="T10" fmla="*/ 1 w 62"/>
              <a:gd name="T11" fmla="*/ 0 h 62"/>
              <a:gd name="T12" fmla="*/ 1 w 62"/>
              <a:gd name="T13" fmla="*/ 0 h 62"/>
              <a:gd name="T14" fmla="*/ 0 w 62"/>
              <a:gd name="T15" fmla="*/ 2 h 62"/>
              <a:gd name="T16" fmla="*/ 0 w 62"/>
              <a:gd name="T17" fmla="*/ 59 h 62"/>
              <a:gd name="T18" fmla="*/ 0 w 62"/>
              <a:gd name="T19" fmla="*/ 61 h 62"/>
              <a:gd name="T20" fmla="*/ 1 w 62"/>
              <a:gd name="T21" fmla="*/ 62 h 62"/>
              <a:gd name="T22" fmla="*/ 1 w 62"/>
              <a:gd name="T23" fmla="*/ 62 h 62"/>
              <a:gd name="T24" fmla="*/ 3 w 62"/>
              <a:gd name="T25" fmla="*/ 62 h 62"/>
              <a:gd name="T26" fmla="*/ 60 w 62"/>
              <a:gd name="T27" fmla="*/ 62 h 62"/>
              <a:gd name="T28" fmla="*/ 62 w 62"/>
              <a:gd name="T29" fmla="*/ 62 h 62"/>
              <a:gd name="T30" fmla="*/ 62 w 62"/>
              <a:gd name="T31" fmla="*/ 62 h 62"/>
              <a:gd name="T32" fmla="*/ 62 w 62"/>
              <a:gd name="T33" fmla="*/ 61 h 62"/>
              <a:gd name="T34" fmla="*/ 62 w 62"/>
              <a:gd name="T35" fmla="*/ 59 h 62"/>
              <a:gd name="T36" fmla="*/ 62 w 62"/>
              <a:gd name="T37" fmla="*/ 2 h 62"/>
              <a:gd name="T38" fmla="*/ 62 w 62"/>
              <a:gd name="T39" fmla="*/ 1 h 62"/>
              <a:gd name="T40" fmla="*/ 62 w 62"/>
              <a:gd name="T41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2" h="62">
                <a:moveTo>
                  <a:pt x="62" y="0"/>
                </a:moveTo>
                <a:cubicBezTo>
                  <a:pt x="62" y="0"/>
                  <a:pt x="62" y="0"/>
                  <a:pt x="62" y="0"/>
                </a:cubicBezTo>
                <a:cubicBezTo>
                  <a:pt x="62" y="0"/>
                  <a:pt x="61" y="0"/>
                  <a:pt x="60" y="0"/>
                </a:cubicBezTo>
                <a:cubicBezTo>
                  <a:pt x="3" y="0"/>
                  <a:pt x="3" y="0"/>
                  <a:pt x="3" y="0"/>
                </a:cubicBezTo>
                <a:cubicBezTo>
                  <a:pt x="2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1"/>
                  <a:pt x="0" y="1"/>
                  <a:pt x="0" y="2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60"/>
                  <a:pt x="0" y="61"/>
                  <a:pt x="0" y="61"/>
                </a:cubicBezTo>
                <a:cubicBezTo>
                  <a:pt x="1" y="61"/>
                  <a:pt x="1" y="62"/>
                  <a:pt x="1" y="62"/>
                </a:cubicBezTo>
                <a:cubicBezTo>
                  <a:pt x="1" y="62"/>
                  <a:pt x="1" y="62"/>
                  <a:pt x="1" y="62"/>
                </a:cubicBezTo>
                <a:cubicBezTo>
                  <a:pt x="1" y="62"/>
                  <a:pt x="2" y="62"/>
                  <a:pt x="3" y="62"/>
                </a:cubicBezTo>
                <a:cubicBezTo>
                  <a:pt x="60" y="62"/>
                  <a:pt x="60" y="62"/>
                  <a:pt x="60" y="62"/>
                </a:cubicBezTo>
                <a:cubicBezTo>
                  <a:pt x="61" y="62"/>
                  <a:pt x="61" y="62"/>
                  <a:pt x="62" y="62"/>
                </a:cubicBezTo>
                <a:cubicBezTo>
                  <a:pt x="62" y="62"/>
                  <a:pt x="62" y="62"/>
                  <a:pt x="62" y="62"/>
                </a:cubicBezTo>
                <a:cubicBezTo>
                  <a:pt x="62" y="62"/>
                  <a:pt x="62" y="62"/>
                  <a:pt x="62" y="61"/>
                </a:cubicBezTo>
                <a:cubicBezTo>
                  <a:pt x="62" y="61"/>
                  <a:pt x="62" y="60"/>
                  <a:pt x="62" y="59"/>
                </a:cubicBezTo>
                <a:cubicBezTo>
                  <a:pt x="62" y="2"/>
                  <a:pt x="62" y="2"/>
                  <a:pt x="62" y="2"/>
                </a:cubicBezTo>
                <a:cubicBezTo>
                  <a:pt x="62" y="2"/>
                  <a:pt x="62" y="1"/>
                  <a:pt x="62" y="1"/>
                </a:cubicBezTo>
                <a:cubicBezTo>
                  <a:pt x="62" y="0"/>
                  <a:pt x="62" y="0"/>
                  <a:pt x="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67" name="出自【趣你的PPT】(微信:qunideppt)：最优质的PPT资源库"/>
          <p:cNvSpPr>
            <a:spLocks/>
          </p:cNvSpPr>
          <p:nvPr/>
        </p:nvSpPr>
        <p:spPr bwMode="auto">
          <a:xfrm>
            <a:off x="4326042" y="3395922"/>
            <a:ext cx="63249" cy="61492"/>
          </a:xfrm>
          <a:custGeom>
            <a:avLst/>
            <a:gdLst>
              <a:gd name="T0" fmla="*/ 62 w 62"/>
              <a:gd name="T1" fmla="*/ 0 h 62"/>
              <a:gd name="T2" fmla="*/ 62 w 62"/>
              <a:gd name="T3" fmla="*/ 0 h 62"/>
              <a:gd name="T4" fmla="*/ 59 w 62"/>
              <a:gd name="T5" fmla="*/ 0 h 62"/>
              <a:gd name="T6" fmla="*/ 3 w 62"/>
              <a:gd name="T7" fmla="*/ 0 h 62"/>
              <a:gd name="T8" fmla="*/ 1 w 62"/>
              <a:gd name="T9" fmla="*/ 0 h 62"/>
              <a:gd name="T10" fmla="*/ 0 w 62"/>
              <a:gd name="T11" fmla="*/ 0 h 62"/>
              <a:gd name="T12" fmla="*/ 0 w 62"/>
              <a:gd name="T13" fmla="*/ 0 h 62"/>
              <a:gd name="T14" fmla="*/ 0 w 62"/>
              <a:gd name="T15" fmla="*/ 2 h 62"/>
              <a:gd name="T16" fmla="*/ 0 w 62"/>
              <a:gd name="T17" fmla="*/ 59 h 62"/>
              <a:gd name="T18" fmla="*/ 0 w 62"/>
              <a:gd name="T19" fmla="*/ 61 h 62"/>
              <a:gd name="T20" fmla="*/ 0 w 62"/>
              <a:gd name="T21" fmla="*/ 62 h 62"/>
              <a:gd name="T22" fmla="*/ 1 w 62"/>
              <a:gd name="T23" fmla="*/ 62 h 62"/>
              <a:gd name="T24" fmla="*/ 3 w 62"/>
              <a:gd name="T25" fmla="*/ 62 h 62"/>
              <a:gd name="T26" fmla="*/ 59 w 62"/>
              <a:gd name="T27" fmla="*/ 62 h 62"/>
              <a:gd name="T28" fmla="*/ 61 w 62"/>
              <a:gd name="T29" fmla="*/ 62 h 62"/>
              <a:gd name="T30" fmla="*/ 62 w 62"/>
              <a:gd name="T31" fmla="*/ 62 h 62"/>
              <a:gd name="T32" fmla="*/ 62 w 62"/>
              <a:gd name="T33" fmla="*/ 61 h 62"/>
              <a:gd name="T34" fmla="*/ 62 w 62"/>
              <a:gd name="T35" fmla="*/ 59 h 62"/>
              <a:gd name="T36" fmla="*/ 62 w 62"/>
              <a:gd name="T37" fmla="*/ 2 h 62"/>
              <a:gd name="T38" fmla="*/ 62 w 62"/>
              <a:gd name="T39" fmla="*/ 1 h 62"/>
              <a:gd name="T40" fmla="*/ 62 w 62"/>
              <a:gd name="T41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2" h="62">
                <a:moveTo>
                  <a:pt x="62" y="0"/>
                </a:moveTo>
                <a:cubicBezTo>
                  <a:pt x="62" y="0"/>
                  <a:pt x="62" y="0"/>
                  <a:pt x="62" y="0"/>
                </a:cubicBezTo>
                <a:cubicBezTo>
                  <a:pt x="61" y="0"/>
                  <a:pt x="61" y="0"/>
                  <a:pt x="59" y="0"/>
                </a:cubicBezTo>
                <a:cubicBezTo>
                  <a:pt x="3" y="0"/>
                  <a:pt x="3" y="0"/>
                  <a:pt x="3" y="0"/>
                </a:cubicBezTo>
                <a:cubicBezTo>
                  <a:pt x="2" y="0"/>
                  <a:pt x="1" y="0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2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60"/>
                  <a:pt x="0" y="61"/>
                  <a:pt x="0" y="61"/>
                </a:cubicBezTo>
                <a:cubicBezTo>
                  <a:pt x="0" y="61"/>
                  <a:pt x="0" y="62"/>
                  <a:pt x="0" y="62"/>
                </a:cubicBezTo>
                <a:cubicBezTo>
                  <a:pt x="0" y="62"/>
                  <a:pt x="0" y="62"/>
                  <a:pt x="1" y="62"/>
                </a:cubicBezTo>
                <a:cubicBezTo>
                  <a:pt x="1" y="62"/>
                  <a:pt x="2" y="62"/>
                  <a:pt x="3" y="62"/>
                </a:cubicBezTo>
                <a:cubicBezTo>
                  <a:pt x="59" y="62"/>
                  <a:pt x="59" y="62"/>
                  <a:pt x="59" y="62"/>
                </a:cubicBezTo>
                <a:cubicBezTo>
                  <a:pt x="60" y="62"/>
                  <a:pt x="61" y="62"/>
                  <a:pt x="61" y="62"/>
                </a:cubicBezTo>
                <a:cubicBezTo>
                  <a:pt x="62" y="62"/>
                  <a:pt x="62" y="62"/>
                  <a:pt x="62" y="62"/>
                </a:cubicBezTo>
                <a:cubicBezTo>
                  <a:pt x="62" y="62"/>
                  <a:pt x="62" y="62"/>
                  <a:pt x="62" y="61"/>
                </a:cubicBezTo>
                <a:cubicBezTo>
                  <a:pt x="62" y="61"/>
                  <a:pt x="62" y="60"/>
                  <a:pt x="62" y="59"/>
                </a:cubicBezTo>
                <a:cubicBezTo>
                  <a:pt x="62" y="2"/>
                  <a:pt x="62" y="2"/>
                  <a:pt x="62" y="2"/>
                </a:cubicBezTo>
                <a:cubicBezTo>
                  <a:pt x="62" y="2"/>
                  <a:pt x="62" y="1"/>
                  <a:pt x="62" y="1"/>
                </a:cubicBezTo>
                <a:cubicBezTo>
                  <a:pt x="62" y="0"/>
                  <a:pt x="62" y="0"/>
                  <a:pt x="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6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145080" y="3353755"/>
            <a:ext cx="286378" cy="147580"/>
          </a:xfrm>
          <a:custGeom>
            <a:avLst/>
            <a:gdLst>
              <a:gd name="T0" fmla="*/ 265 w 288"/>
              <a:gd name="T1" fmla="*/ 0 h 148"/>
              <a:gd name="T2" fmla="*/ 246 w 288"/>
              <a:gd name="T3" fmla="*/ 13 h 148"/>
              <a:gd name="T4" fmla="*/ 228 w 288"/>
              <a:gd name="T5" fmla="*/ 0 h 148"/>
              <a:gd name="T6" fmla="*/ 209 w 288"/>
              <a:gd name="T7" fmla="*/ 13 h 148"/>
              <a:gd name="T8" fmla="*/ 191 w 288"/>
              <a:gd name="T9" fmla="*/ 0 h 148"/>
              <a:gd name="T10" fmla="*/ 172 w 288"/>
              <a:gd name="T11" fmla="*/ 13 h 148"/>
              <a:gd name="T12" fmla="*/ 154 w 288"/>
              <a:gd name="T13" fmla="*/ 0 h 148"/>
              <a:gd name="T14" fmla="*/ 135 w 288"/>
              <a:gd name="T15" fmla="*/ 13 h 148"/>
              <a:gd name="T16" fmla="*/ 116 w 288"/>
              <a:gd name="T17" fmla="*/ 0 h 148"/>
              <a:gd name="T18" fmla="*/ 98 w 288"/>
              <a:gd name="T19" fmla="*/ 13 h 148"/>
              <a:gd name="T20" fmla="*/ 79 w 288"/>
              <a:gd name="T21" fmla="*/ 0 h 148"/>
              <a:gd name="T22" fmla="*/ 61 w 288"/>
              <a:gd name="T23" fmla="*/ 13 h 148"/>
              <a:gd name="T24" fmla="*/ 42 w 288"/>
              <a:gd name="T25" fmla="*/ 0 h 148"/>
              <a:gd name="T26" fmla="*/ 24 w 288"/>
              <a:gd name="T27" fmla="*/ 13 h 148"/>
              <a:gd name="T28" fmla="*/ 21 w 288"/>
              <a:gd name="T29" fmla="*/ 0 h 148"/>
              <a:gd name="T30" fmla="*/ 0 w 288"/>
              <a:gd name="T31" fmla="*/ 127 h 148"/>
              <a:gd name="T32" fmla="*/ 24 w 288"/>
              <a:gd name="T33" fmla="*/ 148 h 148"/>
              <a:gd name="T34" fmla="*/ 42 w 288"/>
              <a:gd name="T35" fmla="*/ 135 h 148"/>
              <a:gd name="T36" fmla="*/ 61 w 288"/>
              <a:gd name="T37" fmla="*/ 148 h 148"/>
              <a:gd name="T38" fmla="*/ 79 w 288"/>
              <a:gd name="T39" fmla="*/ 135 h 148"/>
              <a:gd name="T40" fmla="*/ 98 w 288"/>
              <a:gd name="T41" fmla="*/ 148 h 148"/>
              <a:gd name="T42" fmla="*/ 116 w 288"/>
              <a:gd name="T43" fmla="*/ 135 h 148"/>
              <a:gd name="T44" fmla="*/ 135 w 288"/>
              <a:gd name="T45" fmla="*/ 148 h 148"/>
              <a:gd name="T46" fmla="*/ 154 w 288"/>
              <a:gd name="T47" fmla="*/ 135 h 148"/>
              <a:gd name="T48" fmla="*/ 172 w 288"/>
              <a:gd name="T49" fmla="*/ 148 h 148"/>
              <a:gd name="T50" fmla="*/ 191 w 288"/>
              <a:gd name="T51" fmla="*/ 135 h 148"/>
              <a:gd name="T52" fmla="*/ 209 w 288"/>
              <a:gd name="T53" fmla="*/ 148 h 148"/>
              <a:gd name="T54" fmla="*/ 228 w 288"/>
              <a:gd name="T55" fmla="*/ 135 h 148"/>
              <a:gd name="T56" fmla="*/ 246 w 288"/>
              <a:gd name="T57" fmla="*/ 148 h 148"/>
              <a:gd name="T58" fmla="*/ 265 w 288"/>
              <a:gd name="T59" fmla="*/ 135 h 148"/>
              <a:gd name="T60" fmla="*/ 268 w 288"/>
              <a:gd name="T61" fmla="*/ 148 h 148"/>
              <a:gd name="T62" fmla="*/ 288 w 288"/>
              <a:gd name="T63" fmla="*/ 20 h 148"/>
              <a:gd name="T64" fmla="*/ 122 w 288"/>
              <a:gd name="T65" fmla="*/ 102 h 148"/>
              <a:gd name="T66" fmla="*/ 103 w 288"/>
              <a:gd name="T67" fmla="*/ 121 h 148"/>
              <a:gd name="T68" fmla="*/ 46 w 288"/>
              <a:gd name="T69" fmla="*/ 121 h 148"/>
              <a:gd name="T70" fmla="*/ 27 w 288"/>
              <a:gd name="T71" fmla="*/ 102 h 148"/>
              <a:gd name="T72" fmla="*/ 32 w 288"/>
              <a:gd name="T73" fmla="*/ 31 h 148"/>
              <a:gd name="T74" fmla="*/ 103 w 288"/>
              <a:gd name="T75" fmla="*/ 26 h 148"/>
              <a:gd name="T76" fmla="*/ 122 w 288"/>
              <a:gd name="T77" fmla="*/ 45 h 148"/>
              <a:gd name="T78" fmla="*/ 262 w 288"/>
              <a:gd name="T79" fmla="*/ 102 h 148"/>
              <a:gd name="T80" fmla="*/ 243 w 288"/>
              <a:gd name="T81" fmla="*/ 121 h 148"/>
              <a:gd name="T82" fmla="*/ 186 w 288"/>
              <a:gd name="T83" fmla="*/ 121 h 148"/>
              <a:gd name="T84" fmla="*/ 166 w 288"/>
              <a:gd name="T85" fmla="*/ 102 h 148"/>
              <a:gd name="T86" fmla="*/ 172 w 288"/>
              <a:gd name="T87" fmla="*/ 31 h 148"/>
              <a:gd name="T88" fmla="*/ 242 w 288"/>
              <a:gd name="T89" fmla="*/ 26 h 148"/>
              <a:gd name="T90" fmla="*/ 262 w 288"/>
              <a:gd name="T91" fmla="*/ 45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88" h="148">
                <a:moveTo>
                  <a:pt x="268" y="0"/>
                </a:moveTo>
                <a:cubicBezTo>
                  <a:pt x="265" y="0"/>
                  <a:pt x="265" y="0"/>
                  <a:pt x="265" y="0"/>
                </a:cubicBezTo>
                <a:cubicBezTo>
                  <a:pt x="265" y="13"/>
                  <a:pt x="265" y="13"/>
                  <a:pt x="265" y="13"/>
                </a:cubicBezTo>
                <a:cubicBezTo>
                  <a:pt x="246" y="13"/>
                  <a:pt x="246" y="13"/>
                  <a:pt x="246" y="13"/>
                </a:cubicBezTo>
                <a:cubicBezTo>
                  <a:pt x="246" y="0"/>
                  <a:pt x="246" y="0"/>
                  <a:pt x="246" y="0"/>
                </a:cubicBezTo>
                <a:cubicBezTo>
                  <a:pt x="228" y="0"/>
                  <a:pt x="228" y="0"/>
                  <a:pt x="228" y="0"/>
                </a:cubicBezTo>
                <a:cubicBezTo>
                  <a:pt x="228" y="13"/>
                  <a:pt x="228" y="13"/>
                  <a:pt x="228" y="13"/>
                </a:cubicBezTo>
                <a:cubicBezTo>
                  <a:pt x="209" y="13"/>
                  <a:pt x="209" y="13"/>
                  <a:pt x="209" y="13"/>
                </a:cubicBezTo>
                <a:cubicBezTo>
                  <a:pt x="209" y="0"/>
                  <a:pt x="209" y="0"/>
                  <a:pt x="209" y="0"/>
                </a:cubicBezTo>
                <a:cubicBezTo>
                  <a:pt x="191" y="0"/>
                  <a:pt x="191" y="0"/>
                  <a:pt x="191" y="0"/>
                </a:cubicBezTo>
                <a:cubicBezTo>
                  <a:pt x="191" y="13"/>
                  <a:pt x="191" y="13"/>
                  <a:pt x="191" y="13"/>
                </a:cubicBezTo>
                <a:cubicBezTo>
                  <a:pt x="172" y="13"/>
                  <a:pt x="172" y="13"/>
                  <a:pt x="172" y="13"/>
                </a:cubicBezTo>
                <a:cubicBezTo>
                  <a:pt x="172" y="0"/>
                  <a:pt x="172" y="0"/>
                  <a:pt x="172" y="0"/>
                </a:cubicBezTo>
                <a:cubicBezTo>
                  <a:pt x="154" y="0"/>
                  <a:pt x="154" y="0"/>
                  <a:pt x="154" y="0"/>
                </a:cubicBezTo>
                <a:cubicBezTo>
                  <a:pt x="154" y="13"/>
                  <a:pt x="154" y="13"/>
                  <a:pt x="154" y="13"/>
                </a:cubicBezTo>
                <a:cubicBezTo>
                  <a:pt x="135" y="13"/>
                  <a:pt x="135" y="13"/>
                  <a:pt x="135" y="13"/>
                </a:cubicBezTo>
                <a:cubicBezTo>
                  <a:pt x="135" y="0"/>
                  <a:pt x="135" y="0"/>
                  <a:pt x="135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16" y="13"/>
                  <a:pt x="116" y="13"/>
                  <a:pt x="116" y="13"/>
                </a:cubicBezTo>
                <a:cubicBezTo>
                  <a:pt x="98" y="13"/>
                  <a:pt x="98" y="13"/>
                  <a:pt x="98" y="13"/>
                </a:cubicBezTo>
                <a:cubicBezTo>
                  <a:pt x="98" y="0"/>
                  <a:pt x="98" y="0"/>
                  <a:pt x="98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79" y="13"/>
                  <a:pt x="79" y="13"/>
                  <a:pt x="79" y="13"/>
                </a:cubicBezTo>
                <a:cubicBezTo>
                  <a:pt x="61" y="13"/>
                  <a:pt x="61" y="13"/>
                  <a:pt x="61" y="13"/>
                </a:cubicBezTo>
                <a:cubicBezTo>
                  <a:pt x="61" y="0"/>
                  <a:pt x="61" y="0"/>
                  <a:pt x="61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13"/>
                  <a:pt x="42" y="13"/>
                  <a:pt x="42" y="13"/>
                </a:cubicBezTo>
                <a:cubicBezTo>
                  <a:pt x="24" y="13"/>
                  <a:pt x="24" y="13"/>
                  <a:pt x="24" y="13"/>
                </a:cubicBezTo>
                <a:cubicBezTo>
                  <a:pt x="24" y="0"/>
                  <a:pt x="24" y="0"/>
                  <a:pt x="24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7" y="0"/>
                  <a:pt x="0" y="7"/>
                  <a:pt x="0" y="20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41"/>
                  <a:pt x="7" y="148"/>
                  <a:pt x="21" y="148"/>
                </a:cubicBezTo>
                <a:cubicBezTo>
                  <a:pt x="24" y="148"/>
                  <a:pt x="24" y="148"/>
                  <a:pt x="24" y="148"/>
                </a:cubicBezTo>
                <a:cubicBezTo>
                  <a:pt x="24" y="135"/>
                  <a:pt x="24" y="135"/>
                  <a:pt x="24" y="135"/>
                </a:cubicBezTo>
                <a:cubicBezTo>
                  <a:pt x="42" y="135"/>
                  <a:pt x="42" y="135"/>
                  <a:pt x="42" y="135"/>
                </a:cubicBezTo>
                <a:cubicBezTo>
                  <a:pt x="42" y="148"/>
                  <a:pt x="42" y="148"/>
                  <a:pt x="42" y="148"/>
                </a:cubicBezTo>
                <a:cubicBezTo>
                  <a:pt x="61" y="148"/>
                  <a:pt x="61" y="148"/>
                  <a:pt x="61" y="148"/>
                </a:cubicBezTo>
                <a:cubicBezTo>
                  <a:pt x="61" y="135"/>
                  <a:pt x="61" y="135"/>
                  <a:pt x="61" y="135"/>
                </a:cubicBezTo>
                <a:cubicBezTo>
                  <a:pt x="79" y="135"/>
                  <a:pt x="79" y="135"/>
                  <a:pt x="79" y="135"/>
                </a:cubicBezTo>
                <a:cubicBezTo>
                  <a:pt x="79" y="148"/>
                  <a:pt x="79" y="148"/>
                  <a:pt x="79" y="148"/>
                </a:cubicBezTo>
                <a:cubicBezTo>
                  <a:pt x="98" y="148"/>
                  <a:pt x="98" y="148"/>
                  <a:pt x="98" y="148"/>
                </a:cubicBezTo>
                <a:cubicBezTo>
                  <a:pt x="98" y="135"/>
                  <a:pt x="98" y="135"/>
                  <a:pt x="98" y="135"/>
                </a:cubicBezTo>
                <a:cubicBezTo>
                  <a:pt x="116" y="135"/>
                  <a:pt x="116" y="135"/>
                  <a:pt x="116" y="135"/>
                </a:cubicBezTo>
                <a:cubicBezTo>
                  <a:pt x="116" y="148"/>
                  <a:pt x="116" y="148"/>
                  <a:pt x="116" y="148"/>
                </a:cubicBezTo>
                <a:cubicBezTo>
                  <a:pt x="135" y="148"/>
                  <a:pt x="135" y="148"/>
                  <a:pt x="135" y="148"/>
                </a:cubicBezTo>
                <a:cubicBezTo>
                  <a:pt x="135" y="135"/>
                  <a:pt x="135" y="135"/>
                  <a:pt x="135" y="135"/>
                </a:cubicBezTo>
                <a:cubicBezTo>
                  <a:pt x="154" y="135"/>
                  <a:pt x="154" y="135"/>
                  <a:pt x="154" y="135"/>
                </a:cubicBezTo>
                <a:cubicBezTo>
                  <a:pt x="154" y="148"/>
                  <a:pt x="154" y="148"/>
                  <a:pt x="154" y="148"/>
                </a:cubicBezTo>
                <a:cubicBezTo>
                  <a:pt x="172" y="148"/>
                  <a:pt x="172" y="148"/>
                  <a:pt x="172" y="148"/>
                </a:cubicBezTo>
                <a:cubicBezTo>
                  <a:pt x="172" y="135"/>
                  <a:pt x="172" y="135"/>
                  <a:pt x="172" y="135"/>
                </a:cubicBezTo>
                <a:cubicBezTo>
                  <a:pt x="191" y="135"/>
                  <a:pt x="191" y="135"/>
                  <a:pt x="191" y="135"/>
                </a:cubicBezTo>
                <a:cubicBezTo>
                  <a:pt x="191" y="148"/>
                  <a:pt x="191" y="148"/>
                  <a:pt x="191" y="148"/>
                </a:cubicBezTo>
                <a:cubicBezTo>
                  <a:pt x="209" y="148"/>
                  <a:pt x="209" y="148"/>
                  <a:pt x="209" y="148"/>
                </a:cubicBezTo>
                <a:cubicBezTo>
                  <a:pt x="209" y="135"/>
                  <a:pt x="209" y="135"/>
                  <a:pt x="209" y="135"/>
                </a:cubicBezTo>
                <a:cubicBezTo>
                  <a:pt x="228" y="135"/>
                  <a:pt x="228" y="135"/>
                  <a:pt x="228" y="135"/>
                </a:cubicBezTo>
                <a:cubicBezTo>
                  <a:pt x="228" y="148"/>
                  <a:pt x="228" y="148"/>
                  <a:pt x="228" y="148"/>
                </a:cubicBezTo>
                <a:cubicBezTo>
                  <a:pt x="246" y="148"/>
                  <a:pt x="246" y="148"/>
                  <a:pt x="246" y="148"/>
                </a:cubicBezTo>
                <a:cubicBezTo>
                  <a:pt x="246" y="135"/>
                  <a:pt x="246" y="135"/>
                  <a:pt x="246" y="135"/>
                </a:cubicBezTo>
                <a:cubicBezTo>
                  <a:pt x="265" y="135"/>
                  <a:pt x="265" y="135"/>
                  <a:pt x="265" y="135"/>
                </a:cubicBezTo>
                <a:cubicBezTo>
                  <a:pt x="265" y="148"/>
                  <a:pt x="265" y="148"/>
                  <a:pt x="265" y="148"/>
                </a:cubicBezTo>
                <a:cubicBezTo>
                  <a:pt x="268" y="148"/>
                  <a:pt x="268" y="148"/>
                  <a:pt x="268" y="148"/>
                </a:cubicBezTo>
                <a:cubicBezTo>
                  <a:pt x="281" y="148"/>
                  <a:pt x="288" y="141"/>
                  <a:pt x="288" y="127"/>
                </a:cubicBezTo>
                <a:cubicBezTo>
                  <a:pt x="288" y="20"/>
                  <a:pt x="288" y="20"/>
                  <a:pt x="288" y="20"/>
                </a:cubicBezTo>
                <a:cubicBezTo>
                  <a:pt x="288" y="7"/>
                  <a:pt x="281" y="0"/>
                  <a:pt x="268" y="0"/>
                </a:cubicBezTo>
                <a:close/>
                <a:moveTo>
                  <a:pt x="122" y="102"/>
                </a:moveTo>
                <a:cubicBezTo>
                  <a:pt x="122" y="107"/>
                  <a:pt x="121" y="112"/>
                  <a:pt x="117" y="116"/>
                </a:cubicBezTo>
                <a:cubicBezTo>
                  <a:pt x="113" y="120"/>
                  <a:pt x="108" y="121"/>
                  <a:pt x="103" y="121"/>
                </a:cubicBezTo>
                <a:cubicBezTo>
                  <a:pt x="103" y="121"/>
                  <a:pt x="103" y="121"/>
                  <a:pt x="103" y="121"/>
                </a:cubicBezTo>
                <a:cubicBezTo>
                  <a:pt x="46" y="121"/>
                  <a:pt x="46" y="121"/>
                  <a:pt x="46" y="121"/>
                </a:cubicBezTo>
                <a:cubicBezTo>
                  <a:pt x="41" y="121"/>
                  <a:pt x="36" y="120"/>
                  <a:pt x="32" y="116"/>
                </a:cubicBezTo>
                <a:cubicBezTo>
                  <a:pt x="28" y="112"/>
                  <a:pt x="27" y="107"/>
                  <a:pt x="27" y="102"/>
                </a:cubicBezTo>
                <a:cubicBezTo>
                  <a:pt x="27" y="45"/>
                  <a:pt x="27" y="45"/>
                  <a:pt x="27" y="45"/>
                </a:cubicBezTo>
                <a:cubicBezTo>
                  <a:pt x="27" y="41"/>
                  <a:pt x="28" y="35"/>
                  <a:pt x="32" y="31"/>
                </a:cubicBezTo>
                <a:cubicBezTo>
                  <a:pt x="36" y="28"/>
                  <a:pt x="41" y="26"/>
                  <a:pt x="46" y="26"/>
                </a:cubicBezTo>
                <a:cubicBezTo>
                  <a:pt x="103" y="26"/>
                  <a:pt x="103" y="26"/>
                  <a:pt x="103" y="26"/>
                </a:cubicBezTo>
                <a:cubicBezTo>
                  <a:pt x="108" y="26"/>
                  <a:pt x="113" y="28"/>
                  <a:pt x="117" y="31"/>
                </a:cubicBezTo>
                <a:cubicBezTo>
                  <a:pt x="121" y="35"/>
                  <a:pt x="122" y="41"/>
                  <a:pt x="122" y="45"/>
                </a:cubicBezTo>
                <a:lnTo>
                  <a:pt x="122" y="102"/>
                </a:lnTo>
                <a:close/>
                <a:moveTo>
                  <a:pt x="262" y="102"/>
                </a:moveTo>
                <a:cubicBezTo>
                  <a:pt x="262" y="107"/>
                  <a:pt x="260" y="112"/>
                  <a:pt x="256" y="116"/>
                </a:cubicBezTo>
                <a:cubicBezTo>
                  <a:pt x="253" y="120"/>
                  <a:pt x="247" y="121"/>
                  <a:pt x="243" y="121"/>
                </a:cubicBezTo>
                <a:cubicBezTo>
                  <a:pt x="243" y="121"/>
                  <a:pt x="242" y="121"/>
                  <a:pt x="242" y="121"/>
                </a:cubicBezTo>
                <a:cubicBezTo>
                  <a:pt x="186" y="121"/>
                  <a:pt x="186" y="121"/>
                  <a:pt x="186" y="121"/>
                </a:cubicBezTo>
                <a:cubicBezTo>
                  <a:pt x="181" y="121"/>
                  <a:pt x="176" y="120"/>
                  <a:pt x="172" y="116"/>
                </a:cubicBezTo>
                <a:cubicBezTo>
                  <a:pt x="168" y="112"/>
                  <a:pt x="166" y="107"/>
                  <a:pt x="166" y="102"/>
                </a:cubicBezTo>
                <a:cubicBezTo>
                  <a:pt x="166" y="45"/>
                  <a:pt x="166" y="45"/>
                  <a:pt x="166" y="45"/>
                </a:cubicBezTo>
                <a:cubicBezTo>
                  <a:pt x="166" y="41"/>
                  <a:pt x="168" y="35"/>
                  <a:pt x="172" y="31"/>
                </a:cubicBezTo>
                <a:cubicBezTo>
                  <a:pt x="176" y="28"/>
                  <a:pt x="181" y="26"/>
                  <a:pt x="186" y="26"/>
                </a:cubicBezTo>
                <a:cubicBezTo>
                  <a:pt x="242" y="26"/>
                  <a:pt x="242" y="26"/>
                  <a:pt x="242" y="26"/>
                </a:cubicBezTo>
                <a:cubicBezTo>
                  <a:pt x="247" y="26"/>
                  <a:pt x="253" y="28"/>
                  <a:pt x="256" y="31"/>
                </a:cubicBezTo>
                <a:cubicBezTo>
                  <a:pt x="260" y="35"/>
                  <a:pt x="262" y="41"/>
                  <a:pt x="262" y="45"/>
                </a:cubicBezTo>
                <a:lnTo>
                  <a:pt x="262" y="10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6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875642" y="5576254"/>
            <a:ext cx="268808" cy="286378"/>
          </a:xfrm>
          <a:custGeom>
            <a:avLst/>
            <a:gdLst>
              <a:gd name="T0" fmla="*/ 251 w 269"/>
              <a:gd name="T1" fmla="*/ 192 h 288"/>
              <a:gd name="T2" fmla="*/ 234 w 269"/>
              <a:gd name="T3" fmla="*/ 209 h 288"/>
              <a:gd name="T4" fmla="*/ 234 w 269"/>
              <a:gd name="T5" fmla="*/ 211 h 288"/>
              <a:gd name="T6" fmla="*/ 201 w 269"/>
              <a:gd name="T7" fmla="*/ 233 h 288"/>
              <a:gd name="T8" fmla="*/ 160 w 269"/>
              <a:gd name="T9" fmla="*/ 240 h 288"/>
              <a:gd name="T10" fmla="*/ 148 w 269"/>
              <a:gd name="T11" fmla="*/ 187 h 288"/>
              <a:gd name="T12" fmla="*/ 146 w 269"/>
              <a:gd name="T13" fmla="*/ 121 h 288"/>
              <a:gd name="T14" fmla="*/ 193 w 269"/>
              <a:gd name="T15" fmla="*/ 121 h 288"/>
              <a:gd name="T16" fmla="*/ 211 w 269"/>
              <a:gd name="T17" fmla="*/ 117 h 288"/>
              <a:gd name="T18" fmla="*/ 222 w 269"/>
              <a:gd name="T19" fmla="*/ 123 h 288"/>
              <a:gd name="T20" fmla="*/ 236 w 269"/>
              <a:gd name="T21" fmla="*/ 109 h 288"/>
              <a:gd name="T22" fmla="*/ 222 w 269"/>
              <a:gd name="T23" fmla="*/ 95 h 288"/>
              <a:gd name="T24" fmla="*/ 210 w 269"/>
              <a:gd name="T25" fmla="*/ 101 h 288"/>
              <a:gd name="T26" fmla="*/ 145 w 269"/>
              <a:gd name="T27" fmla="*/ 101 h 288"/>
              <a:gd name="T28" fmla="*/ 144 w 269"/>
              <a:gd name="T29" fmla="*/ 68 h 288"/>
              <a:gd name="T30" fmla="*/ 169 w 269"/>
              <a:gd name="T31" fmla="*/ 35 h 288"/>
              <a:gd name="T32" fmla="*/ 134 w 269"/>
              <a:gd name="T33" fmla="*/ 0 h 288"/>
              <a:gd name="T34" fmla="*/ 99 w 269"/>
              <a:gd name="T35" fmla="*/ 35 h 288"/>
              <a:gd name="T36" fmla="*/ 124 w 269"/>
              <a:gd name="T37" fmla="*/ 68 h 288"/>
              <a:gd name="T38" fmla="*/ 123 w 269"/>
              <a:gd name="T39" fmla="*/ 101 h 288"/>
              <a:gd name="T40" fmla="*/ 58 w 269"/>
              <a:gd name="T41" fmla="*/ 101 h 288"/>
              <a:gd name="T42" fmla="*/ 46 w 269"/>
              <a:gd name="T43" fmla="*/ 95 h 288"/>
              <a:gd name="T44" fmla="*/ 32 w 269"/>
              <a:gd name="T45" fmla="*/ 109 h 288"/>
              <a:gd name="T46" fmla="*/ 46 w 269"/>
              <a:gd name="T47" fmla="*/ 123 h 288"/>
              <a:gd name="T48" fmla="*/ 57 w 269"/>
              <a:gd name="T49" fmla="*/ 117 h 288"/>
              <a:gd name="T50" fmla="*/ 76 w 269"/>
              <a:gd name="T51" fmla="*/ 121 h 288"/>
              <a:gd name="T52" fmla="*/ 122 w 269"/>
              <a:gd name="T53" fmla="*/ 121 h 288"/>
              <a:gd name="T54" fmla="*/ 120 w 269"/>
              <a:gd name="T55" fmla="*/ 187 h 288"/>
              <a:gd name="T56" fmla="*/ 109 w 269"/>
              <a:gd name="T57" fmla="*/ 239 h 288"/>
              <a:gd name="T58" fmla="*/ 59 w 269"/>
              <a:gd name="T59" fmla="*/ 227 h 288"/>
              <a:gd name="T60" fmla="*/ 34 w 269"/>
              <a:gd name="T61" fmla="*/ 212 h 288"/>
              <a:gd name="T62" fmla="*/ 35 w 269"/>
              <a:gd name="T63" fmla="*/ 209 h 288"/>
              <a:gd name="T64" fmla="*/ 17 w 269"/>
              <a:gd name="T65" fmla="*/ 192 h 288"/>
              <a:gd name="T66" fmla="*/ 0 w 269"/>
              <a:gd name="T67" fmla="*/ 209 h 288"/>
              <a:gd name="T68" fmla="*/ 17 w 269"/>
              <a:gd name="T69" fmla="*/ 227 h 288"/>
              <a:gd name="T70" fmla="*/ 21 w 269"/>
              <a:gd name="T71" fmla="*/ 226 h 288"/>
              <a:gd name="T72" fmla="*/ 48 w 269"/>
              <a:gd name="T73" fmla="*/ 247 h 288"/>
              <a:gd name="T74" fmla="*/ 102 w 269"/>
              <a:gd name="T75" fmla="*/ 273 h 288"/>
              <a:gd name="T76" fmla="*/ 135 w 269"/>
              <a:gd name="T77" fmla="*/ 288 h 288"/>
              <a:gd name="T78" fmla="*/ 166 w 269"/>
              <a:gd name="T79" fmla="*/ 273 h 288"/>
              <a:gd name="T80" fmla="*/ 220 w 269"/>
              <a:gd name="T81" fmla="*/ 247 h 288"/>
              <a:gd name="T82" fmla="*/ 247 w 269"/>
              <a:gd name="T83" fmla="*/ 226 h 288"/>
              <a:gd name="T84" fmla="*/ 251 w 269"/>
              <a:gd name="T85" fmla="*/ 227 h 288"/>
              <a:gd name="T86" fmla="*/ 269 w 269"/>
              <a:gd name="T87" fmla="*/ 209 h 288"/>
              <a:gd name="T88" fmla="*/ 251 w 269"/>
              <a:gd name="T89" fmla="*/ 192 h 288"/>
              <a:gd name="T90" fmla="*/ 115 w 269"/>
              <a:gd name="T91" fmla="*/ 35 h 288"/>
              <a:gd name="T92" fmla="*/ 134 w 269"/>
              <a:gd name="T93" fmla="*/ 16 h 288"/>
              <a:gd name="T94" fmla="*/ 152 w 269"/>
              <a:gd name="T95" fmla="*/ 35 h 288"/>
              <a:gd name="T96" fmla="*/ 134 w 269"/>
              <a:gd name="T97" fmla="*/ 53 h 288"/>
              <a:gd name="T98" fmla="*/ 115 w 269"/>
              <a:gd name="T99" fmla="*/ 35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69" h="288">
                <a:moveTo>
                  <a:pt x="251" y="192"/>
                </a:moveTo>
                <a:cubicBezTo>
                  <a:pt x="241" y="192"/>
                  <a:pt x="234" y="200"/>
                  <a:pt x="234" y="209"/>
                </a:cubicBezTo>
                <a:cubicBezTo>
                  <a:pt x="234" y="210"/>
                  <a:pt x="234" y="211"/>
                  <a:pt x="234" y="211"/>
                </a:cubicBezTo>
                <a:cubicBezTo>
                  <a:pt x="226" y="217"/>
                  <a:pt x="215" y="224"/>
                  <a:pt x="201" y="233"/>
                </a:cubicBezTo>
                <a:cubicBezTo>
                  <a:pt x="189" y="240"/>
                  <a:pt x="174" y="241"/>
                  <a:pt x="160" y="240"/>
                </a:cubicBezTo>
                <a:cubicBezTo>
                  <a:pt x="148" y="187"/>
                  <a:pt x="148" y="187"/>
                  <a:pt x="148" y="187"/>
                </a:cubicBezTo>
                <a:cubicBezTo>
                  <a:pt x="148" y="187"/>
                  <a:pt x="147" y="153"/>
                  <a:pt x="146" y="121"/>
                </a:cubicBezTo>
                <a:cubicBezTo>
                  <a:pt x="193" y="121"/>
                  <a:pt x="193" y="121"/>
                  <a:pt x="193" y="121"/>
                </a:cubicBezTo>
                <a:cubicBezTo>
                  <a:pt x="211" y="117"/>
                  <a:pt x="211" y="117"/>
                  <a:pt x="211" y="117"/>
                </a:cubicBezTo>
                <a:cubicBezTo>
                  <a:pt x="213" y="120"/>
                  <a:pt x="217" y="123"/>
                  <a:pt x="222" y="123"/>
                </a:cubicBezTo>
                <a:cubicBezTo>
                  <a:pt x="230" y="123"/>
                  <a:pt x="236" y="116"/>
                  <a:pt x="236" y="109"/>
                </a:cubicBezTo>
                <a:cubicBezTo>
                  <a:pt x="236" y="101"/>
                  <a:pt x="230" y="95"/>
                  <a:pt x="222" y="95"/>
                </a:cubicBezTo>
                <a:cubicBezTo>
                  <a:pt x="217" y="95"/>
                  <a:pt x="213" y="97"/>
                  <a:pt x="210" y="101"/>
                </a:cubicBezTo>
                <a:cubicBezTo>
                  <a:pt x="145" y="101"/>
                  <a:pt x="145" y="101"/>
                  <a:pt x="145" y="101"/>
                </a:cubicBezTo>
                <a:cubicBezTo>
                  <a:pt x="145" y="87"/>
                  <a:pt x="144" y="75"/>
                  <a:pt x="144" y="68"/>
                </a:cubicBezTo>
                <a:cubicBezTo>
                  <a:pt x="158" y="63"/>
                  <a:pt x="169" y="50"/>
                  <a:pt x="169" y="35"/>
                </a:cubicBezTo>
                <a:cubicBezTo>
                  <a:pt x="169" y="16"/>
                  <a:pt x="153" y="0"/>
                  <a:pt x="134" y="0"/>
                </a:cubicBezTo>
                <a:cubicBezTo>
                  <a:pt x="115" y="0"/>
                  <a:pt x="99" y="16"/>
                  <a:pt x="99" y="35"/>
                </a:cubicBezTo>
                <a:cubicBezTo>
                  <a:pt x="99" y="50"/>
                  <a:pt x="110" y="64"/>
                  <a:pt x="124" y="68"/>
                </a:cubicBezTo>
                <a:cubicBezTo>
                  <a:pt x="124" y="75"/>
                  <a:pt x="124" y="87"/>
                  <a:pt x="123" y="101"/>
                </a:cubicBezTo>
                <a:cubicBezTo>
                  <a:pt x="58" y="101"/>
                  <a:pt x="58" y="101"/>
                  <a:pt x="58" y="101"/>
                </a:cubicBezTo>
                <a:cubicBezTo>
                  <a:pt x="55" y="97"/>
                  <a:pt x="51" y="95"/>
                  <a:pt x="46" y="95"/>
                </a:cubicBezTo>
                <a:cubicBezTo>
                  <a:pt x="38" y="95"/>
                  <a:pt x="32" y="101"/>
                  <a:pt x="32" y="109"/>
                </a:cubicBezTo>
                <a:cubicBezTo>
                  <a:pt x="32" y="116"/>
                  <a:pt x="38" y="123"/>
                  <a:pt x="46" y="123"/>
                </a:cubicBezTo>
                <a:cubicBezTo>
                  <a:pt x="51" y="123"/>
                  <a:pt x="55" y="120"/>
                  <a:pt x="57" y="117"/>
                </a:cubicBezTo>
                <a:cubicBezTo>
                  <a:pt x="76" y="121"/>
                  <a:pt x="76" y="121"/>
                  <a:pt x="76" y="121"/>
                </a:cubicBezTo>
                <a:cubicBezTo>
                  <a:pt x="122" y="121"/>
                  <a:pt x="122" y="121"/>
                  <a:pt x="122" y="121"/>
                </a:cubicBezTo>
                <a:cubicBezTo>
                  <a:pt x="121" y="153"/>
                  <a:pt x="120" y="187"/>
                  <a:pt x="120" y="187"/>
                </a:cubicBezTo>
                <a:cubicBezTo>
                  <a:pt x="109" y="239"/>
                  <a:pt x="109" y="239"/>
                  <a:pt x="109" y="239"/>
                </a:cubicBezTo>
                <a:cubicBezTo>
                  <a:pt x="91" y="239"/>
                  <a:pt x="73" y="237"/>
                  <a:pt x="59" y="227"/>
                </a:cubicBezTo>
                <a:cubicBezTo>
                  <a:pt x="49" y="221"/>
                  <a:pt x="41" y="217"/>
                  <a:pt x="34" y="212"/>
                </a:cubicBezTo>
                <a:cubicBezTo>
                  <a:pt x="35" y="211"/>
                  <a:pt x="35" y="210"/>
                  <a:pt x="35" y="209"/>
                </a:cubicBezTo>
                <a:cubicBezTo>
                  <a:pt x="35" y="200"/>
                  <a:pt x="27" y="192"/>
                  <a:pt x="17" y="192"/>
                </a:cubicBezTo>
                <a:cubicBezTo>
                  <a:pt x="8" y="192"/>
                  <a:pt x="0" y="200"/>
                  <a:pt x="0" y="209"/>
                </a:cubicBezTo>
                <a:cubicBezTo>
                  <a:pt x="0" y="219"/>
                  <a:pt x="8" y="227"/>
                  <a:pt x="17" y="227"/>
                </a:cubicBezTo>
                <a:cubicBezTo>
                  <a:pt x="19" y="227"/>
                  <a:pt x="20" y="227"/>
                  <a:pt x="21" y="226"/>
                </a:cubicBezTo>
                <a:cubicBezTo>
                  <a:pt x="28" y="232"/>
                  <a:pt x="37" y="239"/>
                  <a:pt x="48" y="247"/>
                </a:cubicBezTo>
                <a:cubicBezTo>
                  <a:pt x="64" y="257"/>
                  <a:pt x="82" y="267"/>
                  <a:pt x="102" y="273"/>
                </a:cubicBezTo>
                <a:cubicBezTo>
                  <a:pt x="105" y="274"/>
                  <a:pt x="128" y="288"/>
                  <a:pt x="135" y="288"/>
                </a:cubicBezTo>
                <a:cubicBezTo>
                  <a:pt x="141" y="288"/>
                  <a:pt x="161" y="276"/>
                  <a:pt x="166" y="273"/>
                </a:cubicBezTo>
                <a:cubicBezTo>
                  <a:pt x="186" y="267"/>
                  <a:pt x="205" y="257"/>
                  <a:pt x="220" y="247"/>
                </a:cubicBezTo>
                <a:cubicBezTo>
                  <a:pt x="231" y="239"/>
                  <a:pt x="241" y="232"/>
                  <a:pt x="247" y="226"/>
                </a:cubicBezTo>
                <a:cubicBezTo>
                  <a:pt x="248" y="227"/>
                  <a:pt x="250" y="227"/>
                  <a:pt x="251" y="227"/>
                </a:cubicBezTo>
                <a:cubicBezTo>
                  <a:pt x="261" y="227"/>
                  <a:pt x="269" y="219"/>
                  <a:pt x="269" y="209"/>
                </a:cubicBezTo>
                <a:cubicBezTo>
                  <a:pt x="269" y="200"/>
                  <a:pt x="261" y="192"/>
                  <a:pt x="251" y="192"/>
                </a:cubicBezTo>
                <a:close/>
                <a:moveTo>
                  <a:pt x="115" y="35"/>
                </a:moveTo>
                <a:cubicBezTo>
                  <a:pt x="115" y="25"/>
                  <a:pt x="124" y="16"/>
                  <a:pt x="134" y="16"/>
                </a:cubicBezTo>
                <a:cubicBezTo>
                  <a:pt x="144" y="16"/>
                  <a:pt x="152" y="25"/>
                  <a:pt x="152" y="35"/>
                </a:cubicBezTo>
                <a:cubicBezTo>
                  <a:pt x="152" y="45"/>
                  <a:pt x="144" y="53"/>
                  <a:pt x="134" y="53"/>
                </a:cubicBezTo>
                <a:cubicBezTo>
                  <a:pt x="124" y="53"/>
                  <a:pt x="115" y="45"/>
                  <a:pt x="115" y="3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71" name="出自【趣你的PPT】(微信:qunideppt)：最优质的PPT资源库"/>
          <p:cNvSpPr>
            <a:spLocks/>
          </p:cNvSpPr>
          <p:nvPr/>
        </p:nvSpPr>
        <p:spPr bwMode="auto">
          <a:xfrm>
            <a:off x="6485289" y="5758973"/>
            <a:ext cx="91360" cy="103659"/>
          </a:xfrm>
          <a:custGeom>
            <a:avLst/>
            <a:gdLst>
              <a:gd name="T0" fmla="*/ 0 w 92"/>
              <a:gd name="T1" fmla="*/ 0 h 104"/>
              <a:gd name="T2" fmla="*/ 18 w 92"/>
              <a:gd name="T3" fmla="*/ 24 h 104"/>
              <a:gd name="T4" fmla="*/ 18 w 92"/>
              <a:gd name="T5" fmla="*/ 89 h 104"/>
              <a:gd name="T6" fmla="*/ 33 w 92"/>
              <a:gd name="T7" fmla="*/ 104 h 104"/>
              <a:gd name="T8" fmla="*/ 76 w 92"/>
              <a:gd name="T9" fmla="*/ 104 h 104"/>
              <a:gd name="T10" fmla="*/ 92 w 92"/>
              <a:gd name="T11" fmla="*/ 89 h 104"/>
              <a:gd name="T12" fmla="*/ 74 w 92"/>
              <a:gd name="T13" fmla="*/ 24 h 104"/>
              <a:gd name="T14" fmla="*/ 84 w 92"/>
              <a:gd name="T15" fmla="*/ 9 h 104"/>
              <a:gd name="T16" fmla="*/ 22 w 92"/>
              <a:gd name="T17" fmla="*/ 2 h 104"/>
              <a:gd name="T18" fmla="*/ 0 w 92"/>
              <a:gd name="T19" fmla="*/ 0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2" h="104">
                <a:moveTo>
                  <a:pt x="0" y="0"/>
                </a:moveTo>
                <a:cubicBezTo>
                  <a:pt x="18" y="24"/>
                  <a:pt x="18" y="24"/>
                  <a:pt x="18" y="24"/>
                </a:cubicBezTo>
                <a:cubicBezTo>
                  <a:pt x="18" y="89"/>
                  <a:pt x="18" y="89"/>
                  <a:pt x="18" y="89"/>
                </a:cubicBezTo>
                <a:cubicBezTo>
                  <a:pt x="18" y="97"/>
                  <a:pt x="25" y="104"/>
                  <a:pt x="33" y="104"/>
                </a:cubicBezTo>
                <a:cubicBezTo>
                  <a:pt x="76" y="104"/>
                  <a:pt x="76" y="104"/>
                  <a:pt x="76" y="104"/>
                </a:cubicBezTo>
                <a:cubicBezTo>
                  <a:pt x="85" y="104"/>
                  <a:pt x="92" y="97"/>
                  <a:pt x="92" y="89"/>
                </a:cubicBezTo>
                <a:cubicBezTo>
                  <a:pt x="74" y="24"/>
                  <a:pt x="74" y="24"/>
                  <a:pt x="74" y="24"/>
                </a:cubicBezTo>
                <a:cubicBezTo>
                  <a:pt x="84" y="9"/>
                  <a:pt x="84" y="9"/>
                  <a:pt x="84" y="9"/>
                </a:cubicBezTo>
                <a:cubicBezTo>
                  <a:pt x="62" y="5"/>
                  <a:pt x="40" y="2"/>
                  <a:pt x="22" y="2"/>
                </a:cubicBezTo>
                <a:cubicBezTo>
                  <a:pt x="14" y="2"/>
                  <a:pt x="7" y="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72" name="出自【趣你的PPT】(微信:qunideppt)：最优质的PPT资源库"/>
          <p:cNvSpPr>
            <a:spLocks/>
          </p:cNvSpPr>
          <p:nvPr/>
        </p:nvSpPr>
        <p:spPr bwMode="auto">
          <a:xfrm>
            <a:off x="6530969" y="5576254"/>
            <a:ext cx="198533" cy="217858"/>
          </a:xfrm>
          <a:custGeom>
            <a:avLst/>
            <a:gdLst>
              <a:gd name="T0" fmla="*/ 0 w 198"/>
              <a:gd name="T1" fmla="*/ 160 h 219"/>
              <a:gd name="T2" fmla="*/ 198 w 198"/>
              <a:gd name="T3" fmla="*/ 219 h 219"/>
              <a:gd name="T4" fmla="*/ 198 w 198"/>
              <a:gd name="T5" fmla="*/ 0 h 219"/>
              <a:gd name="T6" fmla="*/ 0 w 198"/>
              <a:gd name="T7" fmla="*/ 59 h 219"/>
              <a:gd name="T8" fmla="*/ 0 w 198"/>
              <a:gd name="T9" fmla="*/ 16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8" h="219">
                <a:moveTo>
                  <a:pt x="0" y="160"/>
                </a:moveTo>
                <a:cubicBezTo>
                  <a:pt x="78" y="168"/>
                  <a:pt x="185" y="207"/>
                  <a:pt x="198" y="219"/>
                </a:cubicBezTo>
                <a:cubicBezTo>
                  <a:pt x="198" y="0"/>
                  <a:pt x="198" y="0"/>
                  <a:pt x="198" y="0"/>
                </a:cubicBezTo>
                <a:cubicBezTo>
                  <a:pt x="182" y="14"/>
                  <a:pt x="77" y="52"/>
                  <a:pt x="0" y="59"/>
                </a:cubicBezTo>
                <a:lnTo>
                  <a:pt x="0" y="1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73" name="出自【趣你的PPT】(微信:qunideppt)：最优质的PPT资源库"/>
          <p:cNvSpPr>
            <a:spLocks/>
          </p:cNvSpPr>
          <p:nvPr/>
        </p:nvSpPr>
        <p:spPr bwMode="auto">
          <a:xfrm>
            <a:off x="6441367" y="5635989"/>
            <a:ext cx="57979" cy="98387"/>
          </a:xfrm>
          <a:custGeom>
            <a:avLst/>
            <a:gdLst>
              <a:gd name="T0" fmla="*/ 57 w 57"/>
              <a:gd name="T1" fmla="*/ 98 h 98"/>
              <a:gd name="T2" fmla="*/ 57 w 57"/>
              <a:gd name="T3" fmla="*/ 0 h 98"/>
              <a:gd name="T4" fmla="*/ 0 w 57"/>
              <a:gd name="T5" fmla="*/ 49 h 98"/>
              <a:gd name="T6" fmla="*/ 57 w 57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" h="98">
                <a:moveTo>
                  <a:pt x="57" y="98"/>
                </a:moveTo>
                <a:cubicBezTo>
                  <a:pt x="57" y="0"/>
                  <a:pt x="57" y="0"/>
                  <a:pt x="57" y="0"/>
                </a:cubicBezTo>
                <a:cubicBezTo>
                  <a:pt x="11" y="3"/>
                  <a:pt x="0" y="31"/>
                  <a:pt x="0" y="49"/>
                </a:cubicBezTo>
                <a:cubicBezTo>
                  <a:pt x="0" y="68"/>
                  <a:pt x="10" y="94"/>
                  <a:pt x="57" y="9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7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752972" y="3316861"/>
            <a:ext cx="223128" cy="149338"/>
          </a:xfrm>
          <a:custGeom>
            <a:avLst/>
            <a:gdLst>
              <a:gd name="T0" fmla="*/ 225 w 225"/>
              <a:gd name="T1" fmla="*/ 13 h 150"/>
              <a:gd name="T2" fmla="*/ 212 w 225"/>
              <a:gd name="T3" fmla="*/ 0 h 150"/>
              <a:gd name="T4" fmla="*/ 13 w 225"/>
              <a:gd name="T5" fmla="*/ 0 h 150"/>
              <a:gd name="T6" fmla="*/ 0 w 225"/>
              <a:gd name="T7" fmla="*/ 13 h 150"/>
              <a:gd name="T8" fmla="*/ 0 w 225"/>
              <a:gd name="T9" fmla="*/ 150 h 150"/>
              <a:gd name="T10" fmla="*/ 225 w 225"/>
              <a:gd name="T11" fmla="*/ 150 h 150"/>
              <a:gd name="T12" fmla="*/ 225 w 225"/>
              <a:gd name="T13" fmla="*/ 13 h 150"/>
              <a:gd name="T14" fmla="*/ 207 w 225"/>
              <a:gd name="T15" fmla="*/ 132 h 150"/>
              <a:gd name="T16" fmla="*/ 18 w 225"/>
              <a:gd name="T17" fmla="*/ 132 h 150"/>
              <a:gd name="T18" fmla="*/ 18 w 225"/>
              <a:gd name="T19" fmla="*/ 19 h 150"/>
              <a:gd name="T20" fmla="*/ 207 w 225"/>
              <a:gd name="T21" fmla="*/ 19 h 150"/>
              <a:gd name="T22" fmla="*/ 207 w 225"/>
              <a:gd name="T23" fmla="*/ 132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5" h="150">
                <a:moveTo>
                  <a:pt x="225" y="13"/>
                </a:moveTo>
                <a:cubicBezTo>
                  <a:pt x="225" y="4"/>
                  <a:pt x="221" y="0"/>
                  <a:pt x="212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4" y="0"/>
                  <a:pt x="0" y="4"/>
                  <a:pt x="0" y="13"/>
                </a:cubicBezTo>
                <a:cubicBezTo>
                  <a:pt x="0" y="150"/>
                  <a:pt x="0" y="150"/>
                  <a:pt x="0" y="150"/>
                </a:cubicBezTo>
                <a:cubicBezTo>
                  <a:pt x="225" y="150"/>
                  <a:pt x="225" y="150"/>
                  <a:pt x="225" y="150"/>
                </a:cubicBezTo>
                <a:lnTo>
                  <a:pt x="225" y="13"/>
                </a:lnTo>
                <a:close/>
                <a:moveTo>
                  <a:pt x="207" y="132"/>
                </a:moveTo>
                <a:cubicBezTo>
                  <a:pt x="18" y="132"/>
                  <a:pt x="18" y="132"/>
                  <a:pt x="18" y="132"/>
                </a:cubicBezTo>
                <a:cubicBezTo>
                  <a:pt x="18" y="19"/>
                  <a:pt x="18" y="19"/>
                  <a:pt x="18" y="19"/>
                </a:cubicBezTo>
                <a:cubicBezTo>
                  <a:pt x="207" y="19"/>
                  <a:pt x="207" y="19"/>
                  <a:pt x="207" y="19"/>
                </a:cubicBezTo>
                <a:lnTo>
                  <a:pt x="207" y="13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7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721348" y="3478497"/>
            <a:ext cx="284620" cy="31624"/>
          </a:xfrm>
          <a:custGeom>
            <a:avLst/>
            <a:gdLst>
              <a:gd name="T0" fmla="*/ 145 w 162"/>
              <a:gd name="T1" fmla="*/ 0 h 18"/>
              <a:gd name="T2" fmla="*/ 18 w 162"/>
              <a:gd name="T3" fmla="*/ 0 h 18"/>
              <a:gd name="T4" fmla="*/ 0 w 162"/>
              <a:gd name="T5" fmla="*/ 18 h 18"/>
              <a:gd name="T6" fmla="*/ 162 w 162"/>
              <a:gd name="T7" fmla="*/ 18 h 18"/>
              <a:gd name="T8" fmla="*/ 145 w 162"/>
              <a:gd name="T9" fmla="*/ 0 h 18"/>
              <a:gd name="T10" fmla="*/ 62 w 162"/>
              <a:gd name="T11" fmla="*/ 13 h 18"/>
              <a:gd name="T12" fmla="*/ 69 w 162"/>
              <a:gd name="T13" fmla="*/ 6 h 18"/>
              <a:gd name="T14" fmla="*/ 94 w 162"/>
              <a:gd name="T15" fmla="*/ 6 h 18"/>
              <a:gd name="T16" fmla="*/ 100 w 162"/>
              <a:gd name="T17" fmla="*/ 13 h 18"/>
              <a:gd name="T18" fmla="*/ 62 w 162"/>
              <a:gd name="T19" fmla="*/ 13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2" h="18">
                <a:moveTo>
                  <a:pt x="145" y="0"/>
                </a:moveTo>
                <a:lnTo>
                  <a:pt x="18" y="0"/>
                </a:lnTo>
                <a:lnTo>
                  <a:pt x="0" y="18"/>
                </a:lnTo>
                <a:lnTo>
                  <a:pt x="162" y="18"/>
                </a:lnTo>
                <a:lnTo>
                  <a:pt x="145" y="0"/>
                </a:lnTo>
                <a:close/>
                <a:moveTo>
                  <a:pt x="62" y="13"/>
                </a:moveTo>
                <a:lnTo>
                  <a:pt x="69" y="6"/>
                </a:lnTo>
                <a:lnTo>
                  <a:pt x="94" y="6"/>
                </a:lnTo>
                <a:lnTo>
                  <a:pt x="100" y="13"/>
                </a:lnTo>
                <a:lnTo>
                  <a:pt x="62" y="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76" name="出自【趣你的PPT】(微信:qunideppt)：最优质的PPT资源库"/>
          <p:cNvSpPr>
            <a:spLocks/>
          </p:cNvSpPr>
          <p:nvPr/>
        </p:nvSpPr>
        <p:spPr bwMode="auto">
          <a:xfrm>
            <a:off x="4721348" y="3522419"/>
            <a:ext cx="284620" cy="12299"/>
          </a:xfrm>
          <a:custGeom>
            <a:avLst/>
            <a:gdLst>
              <a:gd name="T0" fmla="*/ 9 w 286"/>
              <a:gd name="T1" fmla="*/ 12 h 12"/>
              <a:gd name="T2" fmla="*/ 277 w 286"/>
              <a:gd name="T3" fmla="*/ 12 h 12"/>
              <a:gd name="T4" fmla="*/ 286 w 286"/>
              <a:gd name="T5" fmla="*/ 0 h 12"/>
              <a:gd name="T6" fmla="*/ 0 w 286"/>
              <a:gd name="T7" fmla="*/ 0 h 12"/>
              <a:gd name="T8" fmla="*/ 9 w 286"/>
              <a:gd name="T9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6" h="12">
                <a:moveTo>
                  <a:pt x="9" y="12"/>
                </a:moveTo>
                <a:cubicBezTo>
                  <a:pt x="20" y="12"/>
                  <a:pt x="269" y="12"/>
                  <a:pt x="277" y="12"/>
                </a:cubicBezTo>
                <a:cubicBezTo>
                  <a:pt x="286" y="12"/>
                  <a:pt x="286" y="0"/>
                  <a:pt x="28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12"/>
                  <a:pt x="9" y="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77" name="出自【趣你的PPT】(微信:qunideppt)：最优质的PPT资源库"/>
          <p:cNvSpPr>
            <a:spLocks/>
          </p:cNvSpPr>
          <p:nvPr/>
        </p:nvSpPr>
        <p:spPr bwMode="auto">
          <a:xfrm>
            <a:off x="9883164" y="5593823"/>
            <a:ext cx="247725" cy="184477"/>
          </a:xfrm>
          <a:custGeom>
            <a:avLst/>
            <a:gdLst>
              <a:gd name="T0" fmla="*/ 38 w 248"/>
              <a:gd name="T1" fmla="*/ 134 h 184"/>
              <a:gd name="T2" fmla="*/ 39 w 248"/>
              <a:gd name="T3" fmla="*/ 132 h 184"/>
              <a:gd name="T4" fmla="*/ 25 w 248"/>
              <a:gd name="T5" fmla="*/ 93 h 184"/>
              <a:gd name="T6" fmla="*/ 35 w 248"/>
              <a:gd name="T7" fmla="*/ 74 h 184"/>
              <a:gd name="T8" fmla="*/ 183 w 248"/>
              <a:gd name="T9" fmla="*/ 24 h 184"/>
              <a:gd name="T10" fmla="*/ 202 w 248"/>
              <a:gd name="T11" fmla="*/ 33 h 184"/>
              <a:gd name="T12" fmla="*/ 223 w 248"/>
              <a:gd name="T13" fmla="*/ 95 h 184"/>
              <a:gd name="T14" fmla="*/ 248 w 248"/>
              <a:gd name="T15" fmla="*/ 95 h 184"/>
              <a:gd name="T16" fmla="*/ 221 w 248"/>
              <a:gd name="T17" fmla="*/ 15 h 184"/>
              <a:gd name="T18" fmla="*/ 198 w 248"/>
              <a:gd name="T19" fmla="*/ 0 h 184"/>
              <a:gd name="T20" fmla="*/ 9 w 248"/>
              <a:gd name="T21" fmla="*/ 65 h 184"/>
              <a:gd name="T22" fmla="*/ 0 w 248"/>
              <a:gd name="T23" fmla="*/ 90 h 184"/>
              <a:gd name="T24" fmla="*/ 32 w 248"/>
              <a:gd name="T25" fmla="*/ 184 h 184"/>
              <a:gd name="T26" fmla="*/ 38 w 248"/>
              <a:gd name="T27" fmla="*/ 183 h 184"/>
              <a:gd name="T28" fmla="*/ 38 w 248"/>
              <a:gd name="T29" fmla="*/ 133 h 184"/>
              <a:gd name="T30" fmla="*/ 38 w 248"/>
              <a:gd name="T31" fmla="*/ 13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48" h="184">
                <a:moveTo>
                  <a:pt x="38" y="134"/>
                </a:moveTo>
                <a:cubicBezTo>
                  <a:pt x="38" y="134"/>
                  <a:pt x="39" y="133"/>
                  <a:pt x="39" y="132"/>
                </a:cubicBezTo>
                <a:cubicBezTo>
                  <a:pt x="25" y="93"/>
                  <a:pt x="25" y="93"/>
                  <a:pt x="25" y="93"/>
                </a:cubicBezTo>
                <a:cubicBezTo>
                  <a:pt x="25" y="93"/>
                  <a:pt x="34" y="86"/>
                  <a:pt x="35" y="74"/>
                </a:cubicBezTo>
                <a:cubicBezTo>
                  <a:pt x="183" y="24"/>
                  <a:pt x="183" y="24"/>
                  <a:pt x="183" y="24"/>
                </a:cubicBezTo>
                <a:cubicBezTo>
                  <a:pt x="190" y="32"/>
                  <a:pt x="202" y="33"/>
                  <a:pt x="202" y="33"/>
                </a:cubicBezTo>
                <a:cubicBezTo>
                  <a:pt x="223" y="95"/>
                  <a:pt x="223" y="95"/>
                  <a:pt x="223" y="95"/>
                </a:cubicBezTo>
                <a:cubicBezTo>
                  <a:pt x="248" y="95"/>
                  <a:pt x="248" y="95"/>
                  <a:pt x="248" y="95"/>
                </a:cubicBezTo>
                <a:cubicBezTo>
                  <a:pt x="221" y="15"/>
                  <a:pt x="221" y="15"/>
                  <a:pt x="221" y="15"/>
                </a:cubicBezTo>
                <a:cubicBezTo>
                  <a:pt x="221" y="15"/>
                  <a:pt x="206" y="20"/>
                  <a:pt x="198" y="0"/>
                </a:cubicBezTo>
                <a:cubicBezTo>
                  <a:pt x="9" y="65"/>
                  <a:pt x="9" y="65"/>
                  <a:pt x="9" y="65"/>
                </a:cubicBezTo>
                <a:cubicBezTo>
                  <a:pt x="15" y="85"/>
                  <a:pt x="0" y="90"/>
                  <a:pt x="0" y="90"/>
                </a:cubicBezTo>
                <a:cubicBezTo>
                  <a:pt x="32" y="184"/>
                  <a:pt x="32" y="184"/>
                  <a:pt x="32" y="184"/>
                </a:cubicBezTo>
                <a:cubicBezTo>
                  <a:pt x="32" y="184"/>
                  <a:pt x="35" y="183"/>
                  <a:pt x="38" y="183"/>
                </a:cubicBezTo>
                <a:cubicBezTo>
                  <a:pt x="38" y="133"/>
                  <a:pt x="38" y="133"/>
                  <a:pt x="38" y="133"/>
                </a:cubicBezTo>
                <a:cubicBezTo>
                  <a:pt x="38" y="134"/>
                  <a:pt x="38" y="134"/>
                  <a:pt x="38" y="1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78" name="出自【趣你的PPT】(微信:qunideppt)：最优质的PPT资源库"/>
          <p:cNvSpPr>
            <a:spLocks/>
          </p:cNvSpPr>
          <p:nvPr/>
        </p:nvSpPr>
        <p:spPr bwMode="auto">
          <a:xfrm>
            <a:off x="9923573" y="5632475"/>
            <a:ext cx="168664" cy="82575"/>
          </a:xfrm>
          <a:custGeom>
            <a:avLst/>
            <a:gdLst>
              <a:gd name="T0" fmla="*/ 139 w 170"/>
              <a:gd name="T1" fmla="*/ 0 h 84"/>
              <a:gd name="T2" fmla="*/ 7 w 170"/>
              <a:gd name="T3" fmla="*/ 45 h 84"/>
              <a:gd name="T4" fmla="*/ 0 w 170"/>
              <a:gd name="T5" fmla="*/ 59 h 84"/>
              <a:gd name="T6" fmla="*/ 9 w 170"/>
              <a:gd name="T7" fmla="*/ 84 h 84"/>
              <a:gd name="T8" fmla="*/ 14 w 170"/>
              <a:gd name="T9" fmla="*/ 79 h 84"/>
              <a:gd name="T10" fmla="*/ 13 w 170"/>
              <a:gd name="T11" fmla="*/ 79 h 84"/>
              <a:gd name="T12" fmla="*/ 13 w 170"/>
              <a:gd name="T13" fmla="*/ 79 h 84"/>
              <a:gd name="T14" fmla="*/ 13 w 170"/>
              <a:gd name="T15" fmla="*/ 79 h 84"/>
              <a:gd name="T16" fmla="*/ 13 w 170"/>
              <a:gd name="T17" fmla="*/ 79 h 84"/>
              <a:gd name="T18" fmla="*/ 15 w 170"/>
              <a:gd name="T19" fmla="*/ 73 h 84"/>
              <a:gd name="T20" fmla="*/ 31 w 170"/>
              <a:gd name="T21" fmla="*/ 57 h 84"/>
              <a:gd name="T22" fmla="*/ 170 w 170"/>
              <a:gd name="T23" fmla="*/ 57 h 84"/>
              <a:gd name="T24" fmla="*/ 153 w 170"/>
              <a:gd name="T25" fmla="*/ 7 h 84"/>
              <a:gd name="T26" fmla="*/ 139 w 170"/>
              <a:gd name="T27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70" h="84">
                <a:moveTo>
                  <a:pt x="139" y="0"/>
                </a:moveTo>
                <a:cubicBezTo>
                  <a:pt x="7" y="45"/>
                  <a:pt x="7" y="45"/>
                  <a:pt x="7" y="45"/>
                </a:cubicBezTo>
                <a:cubicBezTo>
                  <a:pt x="6" y="51"/>
                  <a:pt x="3" y="56"/>
                  <a:pt x="0" y="59"/>
                </a:cubicBezTo>
                <a:cubicBezTo>
                  <a:pt x="9" y="84"/>
                  <a:pt x="9" y="84"/>
                  <a:pt x="9" y="84"/>
                </a:cubicBezTo>
                <a:cubicBezTo>
                  <a:pt x="11" y="82"/>
                  <a:pt x="12" y="79"/>
                  <a:pt x="14" y="79"/>
                </a:cubicBezTo>
                <a:cubicBezTo>
                  <a:pt x="14" y="79"/>
                  <a:pt x="13" y="79"/>
                  <a:pt x="13" y="79"/>
                </a:cubicBezTo>
                <a:cubicBezTo>
                  <a:pt x="13" y="79"/>
                  <a:pt x="13" y="79"/>
                  <a:pt x="13" y="79"/>
                </a:cubicBezTo>
                <a:cubicBezTo>
                  <a:pt x="13" y="79"/>
                  <a:pt x="13" y="79"/>
                  <a:pt x="13" y="79"/>
                </a:cubicBezTo>
                <a:cubicBezTo>
                  <a:pt x="13" y="79"/>
                  <a:pt x="13" y="79"/>
                  <a:pt x="13" y="79"/>
                </a:cubicBezTo>
                <a:cubicBezTo>
                  <a:pt x="14" y="79"/>
                  <a:pt x="14" y="77"/>
                  <a:pt x="15" y="73"/>
                </a:cubicBezTo>
                <a:cubicBezTo>
                  <a:pt x="15" y="64"/>
                  <a:pt x="22" y="57"/>
                  <a:pt x="31" y="57"/>
                </a:cubicBezTo>
                <a:cubicBezTo>
                  <a:pt x="170" y="57"/>
                  <a:pt x="170" y="57"/>
                  <a:pt x="170" y="57"/>
                </a:cubicBezTo>
                <a:cubicBezTo>
                  <a:pt x="153" y="7"/>
                  <a:pt x="153" y="7"/>
                  <a:pt x="153" y="7"/>
                </a:cubicBezTo>
                <a:cubicBezTo>
                  <a:pt x="149" y="6"/>
                  <a:pt x="144" y="4"/>
                  <a:pt x="13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7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937629" y="5706266"/>
            <a:ext cx="233671" cy="140553"/>
          </a:xfrm>
          <a:custGeom>
            <a:avLst/>
            <a:gdLst>
              <a:gd name="T0" fmla="*/ 217 w 234"/>
              <a:gd name="T1" fmla="*/ 0 h 141"/>
              <a:gd name="T2" fmla="*/ 17 w 234"/>
              <a:gd name="T3" fmla="*/ 0 h 141"/>
              <a:gd name="T4" fmla="*/ 0 w 234"/>
              <a:gd name="T5" fmla="*/ 21 h 141"/>
              <a:gd name="T6" fmla="*/ 0 w 234"/>
              <a:gd name="T7" fmla="*/ 119 h 141"/>
              <a:gd name="T8" fmla="*/ 17 w 234"/>
              <a:gd name="T9" fmla="*/ 141 h 141"/>
              <a:gd name="T10" fmla="*/ 217 w 234"/>
              <a:gd name="T11" fmla="*/ 141 h 141"/>
              <a:gd name="T12" fmla="*/ 234 w 234"/>
              <a:gd name="T13" fmla="*/ 119 h 141"/>
              <a:gd name="T14" fmla="*/ 234 w 234"/>
              <a:gd name="T15" fmla="*/ 21 h 141"/>
              <a:gd name="T16" fmla="*/ 217 w 234"/>
              <a:gd name="T17" fmla="*/ 0 h 141"/>
              <a:gd name="T18" fmla="*/ 210 w 234"/>
              <a:gd name="T19" fmla="*/ 109 h 141"/>
              <a:gd name="T20" fmla="*/ 195 w 234"/>
              <a:gd name="T21" fmla="*/ 124 h 141"/>
              <a:gd name="T22" fmla="*/ 38 w 234"/>
              <a:gd name="T23" fmla="*/ 124 h 141"/>
              <a:gd name="T24" fmla="*/ 24 w 234"/>
              <a:gd name="T25" fmla="*/ 109 h 141"/>
              <a:gd name="T26" fmla="*/ 24 w 234"/>
              <a:gd name="T27" fmla="*/ 31 h 141"/>
              <a:gd name="T28" fmla="*/ 38 w 234"/>
              <a:gd name="T29" fmla="*/ 17 h 141"/>
              <a:gd name="T30" fmla="*/ 195 w 234"/>
              <a:gd name="T31" fmla="*/ 17 h 141"/>
              <a:gd name="T32" fmla="*/ 210 w 234"/>
              <a:gd name="T33" fmla="*/ 31 h 141"/>
              <a:gd name="T34" fmla="*/ 210 w 234"/>
              <a:gd name="T35" fmla="*/ 109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34" h="141">
                <a:moveTo>
                  <a:pt x="217" y="0"/>
                </a:moveTo>
                <a:cubicBezTo>
                  <a:pt x="17" y="0"/>
                  <a:pt x="17" y="0"/>
                  <a:pt x="17" y="0"/>
                </a:cubicBezTo>
                <a:cubicBezTo>
                  <a:pt x="16" y="21"/>
                  <a:pt x="0" y="21"/>
                  <a:pt x="0" y="21"/>
                </a:cubicBezTo>
                <a:cubicBezTo>
                  <a:pt x="0" y="119"/>
                  <a:pt x="0" y="119"/>
                  <a:pt x="0" y="119"/>
                </a:cubicBezTo>
                <a:cubicBezTo>
                  <a:pt x="0" y="119"/>
                  <a:pt x="17" y="120"/>
                  <a:pt x="17" y="141"/>
                </a:cubicBezTo>
                <a:cubicBezTo>
                  <a:pt x="217" y="141"/>
                  <a:pt x="217" y="141"/>
                  <a:pt x="217" y="141"/>
                </a:cubicBezTo>
                <a:cubicBezTo>
                  <a:pt x="217" y="120"/>
                  <a:pt x="234" y="119"/>
                  <a:pt x="234" y="119"/>
                </a:cubicBezTo>
                <a:cubicBezTo>
                  <a:pt x="234" y="21"/>
                  <a:pt x="234" y="21"/>
                  <a:pt x="234" y="21"/>
                </a:cubicBezTo>
                <a:cubicBezTo>
                  <a:pt x="234" y="21"/>
                  <a:pt x="218" y="21"/>
                  <a:pt x="217" y="0"/>
                </a:cubicBezTo>
                <a:close/>
                <a:moveTo>
                  <a:pt x="210" y="109"/>
                </a:moveTo>
                <a:cubicBezTo>
                  <a:pt x="210" y="109"/>
                  <a:pt x="199" y="113"/>
                  <a:pt x="195" y="124"/>
                </a:cubicBezTo>
                <a:cubicBezTo>
                  <a:pt x="38" y="124"/>
                  <a:pt x="38" y="124"/>
                  <a:pt x="38" y="124"/>
                </a:cubicBezTo>
                <a:cubicBezTo>
                  <a:pt x="35" y="113"/>
                  <a:pt x="24" y="109"/>
                  <a:pt x="24" y="109"/>
                </a:cubicBezTo>
                <a:cubicBezTo>
                  <a:pt x="24" y="31"/>
                  <a:pt x="24" y="31"/>
                  <a:pt x="24" y="31"/>
                </a:cubicBezTo>
                <a:cubicBezTo>
                  <a:pt x="24" y="31"/>
                  <a:pt x="34" y="27"/>
                  <a:pt x="38" y="17"/>
                </a:cubicBezTo>
                <a:cubicBezTo>
                  <a:pt x="195" y="17"/>
                  <a:pt x="195" y="17"/>
                  <a:pt x="195" y="17"/>
                </a:cubicBezTo>
                <a:cubicBezTo>
                  <a:pt x="199" y="27"/>
                  <a:pt x="210" y="31"/>
                  <a:pt x="210" y="31"/>
                </a:cubicBezTo>
                <a:lnTo>
                  <a:pt x="210" y="1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80" name="出自【趣你的PPT】(微信:qunideppt)：最优质的PPT资源库"/>
          <p:cNvSpPr>
            <a:spLocks/>
          </p:cNvSpPr>
          <p:nvPr/>
        </p:nvSpPr>
        <p:spPr bwMode="auto">
          <a:xfrm>
            <a:off x="9972767" y="5734377"/>
            <a:ext cx="161636" cy="82575"/>
          </a:xfrm>
          <a:custGeom>
            <a:avLst/>
            <a:gdLst>
              <a:gd name="T0" fmla="*/ 12 w 161"/>
              <a:gd name="T1" fmla="*/ 83 h 83"/>
              <a:gd name="T2" fmla="*/ 150 w 161"/>
              <a:gd name="T3" fmla="*/ 83 h 83"/>
              <a:gd name="T4" fmla="*/ 161 w 161"/>
              <a:gd name="T5" fmla="*/ 71 h 83"/>
              <a:gd name="T6" fmla="*/ 161 w 161"/>
              <a:gd name="T7" fmla="*/ 11 h 83"/>
              <a:gd name="T8" fmla="*/ 150 w 161"/>
              <a:gd name="T9" fmla="*/ 0 h 83"/>
              <a:gd name="T10" fmla="*/ 11 w 161"/>
              <a:gd name="T11" fmla="*/ 0 h 83"/>
              <a:gd name="T12" fmla="*/ 0 w 161"/>
              <a:gd name="T13" fmla="*/ 11 h 83"/>
              <a:gd name="T14" fmla="*/ 0 w 161"/>
              <a:gd name="T15" fmla="*/ 71 h 83"/>
              <a:gd name="T16" fmla="*/ 12 w 161"/>
              <a:gd name="T17" fmla="*/ 83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1" h="83">
                <a:moveTo>
                  <a:pt x="12" y="83"/>
                </a:moveTo>
                <a:cubicBezTo>
                  <a:pt x="150" y="83"/>
                  <a:pt x="150" y="83"/>
                  <a:pt x="150" y="83"/>
                </a:cubicBezTo>
                <a:cubicBezTo>
                  <a:pt x="153" y="77"/>
                  <a:pt x="158" y="73"/>
                  <a:pt x="161" y="71"/>
                </a:cubicBezTo>
                <a:cubicBezTo>
                  <a:pt x="161" y="11"/>
                  <a:pt x="161" y="11"/>
                  <a:pt x="161" y="11"/>
                </a:cubicBezTo>
                <a:cubicBezTo>
                  <a:pt x="158" y="9"/>
                  <a:pt x="154" y="5"/>
                  <a:pt x="150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8" y="5"/>
                  <a:pt x="4" y="9"/>
                  <a:pt x="0" y="11"/>
                </a:cubicBezTo>
                <a:cubicBezTo>
                  <a:pt x="0" y="71"/>
                  <a:pt x="0" y="71"/>
                  <a:pt x="0" y="71"/>
                </a:cubicBezTo>
                <a:cubicBezTo>
                  <a:pt x="4" y="73"/>
                  <a:pt x="8" y="77"/>
                  <a:pt x="12" y="8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81" name="出自【趣你的PPT】(微信:qunideppt)：最优质的PPT资源库"/>
          <p:cNvSpPr>
            <a:spLocks/>
          </p:cNvSpPr>
          <p:nvPr/>
        </p:nvSpPr>
        <p:spPr bwMode="auto">
          <a:xfrm>
            <a:off x="10462947" y="5757215"/>
            <a:ext cx="279350" cy="107172"/>
          </a:xfrm>
          <a:custGeom>
            <a:avLst/>
            <a:gdLst>
              <a:gd name="T0" fmla="*/ 34 w 280"/>
              <a:gd name="T1" fmla="*/ 75 h 108"/>
              <a:gd name="T2" fmla="*/ 10 w 280"/>
              <a:gd name="T3" fmla="*/ 75 h 108"/>
              <a:gd name="T4" fmla="*/ 0 w 280"/>
              <a:gd name="T5" fmla="*/ 85 h 108"/>
              <a:gd name="T6" fmla="*/ 0 w 280"/>
              <a:gd name="T7" fmla="*/ 98 h 108"/>
              <a:gd name="T8" fmla="*/ 10 w 280"/>
              <a:gd name="T9" fmla="*/ 108 h 108"/>
              <a:gd name="T10" fmla="*/ 270 w 280"/>
              <a:gd name="T11" fmla="*/ 108 h 108"/>
              <a:gd name="T12" fmla="*/ 280 w 280"/>
              <a:gd name="T13" fmla="*/ 98 h 108"/>
              <a:gd name="T14" fmla="*/ 280 w 280"/>
              <a:gd name="T15" fmla="*/ 85 h 108"/>
              <a:gd name="T16" fmla="*/ 270 w 280"/>
              <a:gd name="T17" fmla="*/ 75 h 108"/>
              <a:gd name="T18" fmla="*/ 248 w 280"/>
              <a:gd name="T19" fmla="*/ 75 h 108"/>
              <a:gd name="T20" fmla="*/ 220 w 280"/>
              <a:gd name="T21" fmla="*/ 0 h 108"/>
              <a:gd name="T22" fmla="*/ 62 w 280"/>
              <a:gd name="T23" fmla="*/ 0 h 108"/>
              <a:gd name="T24" fmla="*/ 34 w 280"/>
              <a:gd name="T25" fmla="*/ 75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0" h="108">
                <a:moveTo>
                  <a:pt x="34" y="75"/>
                </a:moveTo>
                <a:cubicBezTo>
                  <a:pt x="10" y="75"/>
                  <a:pt x="10" y="75"/>
                  <a:pt x="10" y="75"/>
                </a:cubicBezTo>
                <a:cubicBezTo>
                  <a:pt x="5" y="75"/>
                  <a:pt x="0" y="79"/>
                  <a:pt x="0" y="85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103"/>
                  <a:pt x="5" y="108"/>
                  <a:pt x="10" y="108"/>
                </a:cubicBezTo>
                <a:cubicBezTo>
                  <a:pt x="270" y="108"/>
                  <a:pt x="270" y="108"/>
                  <a:pt x="270" y="108"/>
                </a:cubicBezTo>
                <a:cubicBezTo>
                  <a:pt x="276" y="108"/>
                  <a:pt x="280" y="103"/>
                  <a:pt x="280" y="98"/>
                </a:cubicBezTo>
                <a:cubicBezTo>
                  <a:pt x="280" y="85"/>
                  <a:pt x="280" y="85"/>
                  <a:pt x="280" y="85"/>
                </a:cubicBezTo>
                <a:cubicBezTo>
                  <a:pt x="280" y="79"/>
                  <a:pt x="276" y="75"/>
                  <a:pt x="270" y="75"/>
                </a:cubicBezTo>
                <a:cubicBezTo>
                  <a:pt x="248" y="75"/>
                  <a:pt x="248" y="75"/>
                  <a:pt x="248" y="75"/>
                </a:cubicBezTo>
                <a:cubicBezTo>
                  <a:pt x="220" y="0"/>
                  <a:pt x="220" y="0"/>
                  <a:pt x="220" y="0"/>
                </a:cubicBezTo>
                <a:cubicBezTo>
                  <a:pt x="62" y="0"/>
                  <a:pt x="62" y="0"/>
                  <a:pt x="62" y="0"/>
                </a:cubicBezTo>
                <a:lnTo>
                  <a:pt x="34" y="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82" name="出自【趣你的PPT】(微信:qunideppt)：最优质的PPT资源库"/>
          <p:cNvSpPr>
            <a:spLocks/>
          </p:cNvSpPr>
          <p:nvPr/>
        </p:nvSpPr>
        <p:spPr bwMode="auto">
          <a:xfrm>
            <a:off x="10564847" y="5576254"/>
            <a:ext cx="77304" cy="75548"/>
          </a:xfrm>
          <a:custGeom>
            <a:avLst/>
            <a:gdLst>
              <a:gd name="T0" fmla="*/ 54 w 78"/>
              <a:gd name="T1" fmla="*/ 9 h 75"/>
              <a:gd name="T2" fmla="*/ 39 w 78"/>
              <a:gd name="T3" fmla="*/ 0 h 75"/>
              <a:gd name="T4" fmla="*/ 24 w 78"/>
              <a:gd name="T5" fmla="*/ 10 h 75"/>
              <a:gd name="T6" fmla="*/ 0 w 78"/>
              <a:gd name="T7" fmla="*/ 75 h 75"/>
              <a:gd name="T8" fmla="*/ 78 w 78"/>
              <a:gd name="T9" fmla="*/ 75 h 75"/>
              <a:gd name="T10" fmla="*/ 54 w 78"/>
              <a:gd name="T11" fmla="*/ 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8" h="75">
                <a:moveTo>
                  <a:pt x="54" y="9"/>
                </a:moveTo>
                <a:cubicBezTo>
                  <a:pt x="54" y="9"/>
                  <a:pt x="52" y="0"/>
                  <a:pt x="39" y="0"/>
                </a:cubicBezTo>
                <a:cubicBezTo>
                  <a:pt x="26" y="0"/>
                  <a:pt x="24" y="10"/>
                  <a:pt x="24" y="10"/>
                </a:cubicBezTo>
                <a:cubicBezTo>
                  <a:pt x="0" y="75"/>
                  <a:pt x="0" y="75"/>
                  <a:pt x="0" y="75"/>
                </a:cubicBezTo>
                <a:cubicBezTo>
                  <a:pt x="78" y="75"/>
                  <a:pt x="78" y="75"/>
                  <a:pt x="78" y="75"/>
                </a:cubicBezTo>
                <a:lnTo>
                  <a:pt x="54" y="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83" name="出自【趣你的PPT】(微信:qunideppt)：最优质的PPT资源库"/>
          <p:cNvSpPr>
            <a:spLocks/>
          </p:cNvSpPr>
          <p:nvPr/>
        </p:nvSpPr>
        <p:spPr bwMode="auto">
          <a:xfrm>
            <a:off x="10534979" y="5679911"/>
            <a:ext cx="135284" cy="49193"/>
          </a:xfrm>
          <a:custGeom>
            <a:avLst/>
            <a:gdLst>
              <a:gd name="T0" fmla="*/ 10 w 77"/>
              <a:gd name="T1" fmla="*/ 0 h 28"/>
              <a:gd name="T2" fmla="*/ 0 w 77"/>
              <a:gd name="T3" fmla="*/ 28 h 28"/>
              <a:gd name="T4" fmla="*/ 77 w 77"/>
              <a:gd name="T5" fmla="*/ 28 h 28"/>
              <a:gd name="T6" fmla="*/ 67 w 77"/>
              <a:gd name="T7" fmla="*/ 0 h 28"/>
              <a:gd name="T8" fmla="*/ 10 w 77"/>
              <a:gd name="T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" h="28">
                <a:moveTo>
                  <a:pt x="10" y="0"/>
                </a:moveTo>
                <a:lnTo>
                  <a:pt x="0" y="28"/>
                </a:lnTo>
                <a:lnTo>
                  <a:pt x="77" y="28"/>
                </a:lnTo>
                <a:lnTo>
                  <a:pt x="67" y="0"/>
                </a:lnTo>
                <a:lnTo>
                  <a:pt x="1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8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300634" y="6150764"/>
            <a:ext cx="238940" cy="286378"/>
          </a:xfrm>
          <a:custGeom>
            <a:avLst/>
            <a:gdLst>
              <a:gd name="T0" fmla="*/ 241 w 241"/>
              <a:gd name="T1" fmla="*/ 30 h 288"/>
              <a:gd name="T2" fmla="*/ 129 w 241"/>
              <a:gd name="T3" fmla="*/ 30 h 288"/>
              <a:gd name="T4" fmla="*/ 129 w 241"/>
              <a:gd name="T5" fmla="*/ 10 h 288"/>
              <a:gd name="T6" fmla="*/ 119 w 241"/>
              <a:gd name="T7" fmla="*/ 0 h 288"/>
              <a:gd name="T8" fmla="*/ 109 w 241"/>
              <a:gd name="T9" fmla="*/ 10 h 288"/>
              <a:gd name="T10" fmla="*/ 109 w 241"/>
              <a:gd name="T11" fmla="*/ 30 h 288"/>
              <a:gd name="T12" fmla="*/ 0 w 241"/>
              <a:gd name="T13" fmla="*/ 30 h 288"/>
              <a:gd name="T14" fmla="*/ 0 w 241"/>
              <a:gd name="T15" fmla="*/ 196 h 288"/>
              <a:gd name="T16" fmla="*/ 75 w 241"/>
              <a:gd name="T17" fmla="*/ 196 h 288"/>
              <a:gd name="T18" fmla="*/ 45 w 241"/>
              <a:gd name="T19" fmla="*/ 272 h 288"/>
              <a:gd name="T20" fmla="*/ 52 w 241"/>
              <a:gd name="T21" fmla="*/ 288 h 288"/>
              <a:gd name="T22" fmla="*/ 56 w 241"/>
              <a:gd name="T23" fmla="*/ 288 h 288"/>
              <a:gd name="T24" fmla="*/ 67 w 241"/>
              <a:gd name="T25" fmla="*/ 281 h 288"/>
              <a:gd name="T26" fmla="*/ 100 w 241"/>
              <a:gd name="T27" fmla="*/ 196 h 288"/>
              <a:gd name="T28" fmla="*/ 138 w 241"/>
              <a:gd name="T29" fmla="*/ 196 h 288"/>
              <a:gd name="T30" fmla="*/ 171 w 241"/>
              <a:gd name="T31" fmla="*/ 281 h 288"/>
              <a:gd name="T32" fmla="*/ 182 w 241"/>
              <a:gd name="T33" fmla="*/ 288 h 288"/>
              <a:gd name="T34" fmla="*/ 186 w 241"/>
              <a:gd name="T35" fmla="*/ 288 h 288"/>
              <a:gd name="T36" fmla="*/ 193 w 241"/>
              <a:gd name="T37" fmla="*/ 272 h 288"/>
              <a:gd name="T38" fmla="*/ 164 w 241"/>
              <a:gd name="T39" fmla="*/ 196 h 288"/>
              <a:gd name="T40" fmla="*/ 241 w 241"/>
              <a:gd name="T41" fmla="*/ 196 h 288"/>
              <a:gd name="T42" fmla="*/ 241 w 241"/>
              <a:gd name="T43" fmla="*/ 30 h 288"/>
              <a:gd name="T44" fmla="*/ 218 w 241"/>
              <a:gd name="T45" fmla="*/ 172 h 288"/>
              <a:gd name="T46" fmla="*/ 23 w 241"/>
              <a:gd name="T47" fmla="*/ 172 h 288"/>
              <a:gd name="T48" fmla="*/ 23 w 241"/>
              <a:gd name="T49" fmla="*/ 53 h 288"/>
              <a:gd name="T50" fmla="*/ 218 w 241"/>
              <a:gd name="T51" fmla="*/ 53 h 288"/>
              <a:gd name="T52" fmla="*/ 218 w 241"/>
              <a:gd name="T53" fmla="*/ 172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41" h="288">
                <a:moveTo>
                  <a:pt x="241" y="30"/>
                </a:moveTo>
                <a:cubicBezTo>
                  <a:pt x="129" y="30"/>
                  <a:pt x="129" y="30"/>
                  <a:pt x="129" y="30"/>
                </a:cubicBezTo>
                <a:cubicBezTo>
                  <a:pt x="129" y="10"/>
                  <a:pt x="129" y="10"/>
                  <a:pt x="129" y="10"/>
                </a:cubicBezTo>
                <a:cubicBezTo>
                  <a:pt x="129" y="5"/>
                  <a:pt x="125" y="0"/>
                  <a:pt x="119" y="0"/>
                </a:cubicBezTo>
                <a:cubicBezTo>
                  <a:pt x="114" y="0"/>
                  <a:pt x="109" y="5"/>
                  <a:pt x="109" y="10"/>
                </a:cubicBezTo>
                <a:cubicBezTo>
                  <a:pt x="109" y="30"/>
                  <a:pt x="109" y="30"/>
                  <a:pt x="109" y="3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96"/>
                  <a:pt x="0" y="196"/>
                  <a:pt x="0" y="196"/>
                </a:cubicBezTo>
                <a:cubicBezTo>
                  <a:pt x="75" y="196"/>
                  <a:pt x="75" y="196"/>
                  <a:pt x="75" y="196"/>
                </a:cubicBezTo>
                <a:cubicBezTo>
                  <a:pt x="45" y="272"/>
                  <a:pt x="45" y="272"/>
                  <a:pt x="45" y="272"/>
                </a:cubicBezTo>
                <a:cubicBezTo>
                  <a:pt x="43" y="278"/>
                  <a:pt x="46" y="285"/>
                  <a:pt x="52" y="288"/>
                </a:cubicBezTo>
                <a:cubicBezTo>
                  <a:pt x="53" y="288"/>
                  <a:pt x="55" y="288"/>
                  <a:pt x="56" y="288"/>
                </a:cubicBezTo>
                <a:cubicBezTo>
                  <a:pt x="61" y="288"/>
                  <a:pt x="65" y="286"/>
                  <a:pt x="67" y="281"/>
                </a:cubicBezTo>
                <a:cubicBezTo>
                  <a:pt x="100" y="196"/>
                  <a:pt x="100" y="196"/>
                  <a:pt x="100" y="196"/>
                </a:cubicBezTo>
                <a:cubicBezTo>
                  <a:pt x="138" y="196"/>
                  <a:pt x="138" y="196"/>
                  <a:pt x="138" y="196"/>
                </a:cubicBezTo>
                <a:cubicBezTo>
                  <a:pt x="171" y="281"/>
                  <a:pt x="171" y="281"/>
                  <a:pt x="171" y="281"/>
                </a:cubicBezTo>
                <a:cubicBezTo>
                  <a:pt x="173" y="286"/>
                  <a:pt x="177" y="288"/>
                  <a:pt x="182" y="288"/>
                </a:cubicBezTo>
                <a:cubicBezTo>
                  <a:pt x="184" y="288"/>
                  <a:pt x="185" y="288"/>
                  <a:pt x="186" y="288"/>
                </a:cubicBezTo>
                <a:cubicBezTo>
                  <a:pt x="193" y="285"/>
                  <a:pt x="196" y="278"/>
                  <a:pt x="193" y="272"/>
                </a:cubicBezTo>
                <a:cubicBezTo>
                  <a:pt x="164" y="196"/>
                  <a:pt x="164" y="196"/>
                  <a:pt x="164" y="196"/>
                </a:cubicBezTo>
                <a:cubicBezTo>
                  <a:pt x="241" y="196"/>
                  <a:pt x="241" y="196"/>
                  <a:pt x="241" y="196"/>
                </a:cubicBezTo>
                <a:lnTo>
                  <a:pt x="241" y="30"/>
                </a:lnTo>
                <a:close/>
                <a:moveTo>
                  <a:pt x="218" y="172"/>
                </a:moveTo>
                <a:cubicBezTo>
                  <a:pt x="23" y="172"/>
                  <a:pt x="23" y="172"/>
                  <a:pt x="23" y="172"/>
                </a:cubicBezTo>
                <a:cubicBezTo>
                  <a:pt x="23" y="53"/>
                  <a:pt x="23" y="53"/>
                  <a:pt x="23" y="53"/>
                </a:cubicBezTo>
                <a:cubicBezTo>
                  <a:pt x="218" y="53"/>
                  <a:pt x="218" y="53"/>
                  <a:pt x="218" y="53"/>
                </a:cubicBezTo>
                <a:lnTo>
                  <a:pt x="218" y="1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86" name="出自【趣你的PPT】(微信:qunideppt)：最优质的PPT资源库"/>
          <p:cNvSpPr>
            <a:spLocks/>
          </p:cNvSpPr>
          <p:nvPr/>
        </p:nvSpPr>
        <p:spPr bwMode="auto">
          <a:xfrm>
            <a:off x="1339286" y="6222798"/>
            <a:ext cx="158122" cy="82576"/>
          </a:xfrm>
          <a:custGeom>
            <a:avLst/>
            <a:gdLst>
              <a:gd name="T0" fmla="*/ 5 w 90"/>
              <a:gd name="T1" fmla="*/ 47 h 47"/>
              <a:gd name="T2" fmla="*/ 36 w 90"/>
              <a:gd name="T3" fmla="*/ 26 h 47"/>
              <a:gd name="T4" fmla="*/ 43 w 90"/>
              <a:gd name="T5" fmla="*/ 37 h 47"/>
              <a:gd name="T6" fmla="*/ 76 w 90"/>
              <a:gd name="T7" fmla="*/ 15 h 47"/>
              <a:gd name="T8" fmla="*/ 81 w 90"/>
              <a:gd name="T9" fmla="*/ 21 h 47"/>
              <a:gd name="T10" fmla="*/ 90 w 90"/>
              <a:gd name="T11" fmla="*/ 0 h 47"/>
              <a:gd name="T12" fmla="*/ 67 w 90"/>
              <a:gd name="T13" fmla="*/ 1 h 47"/>
              <a:gd name="T14" fmla="*/ 72 w 90"/>
              <a:gd name="T15" fmla="*/ 7 h 47"/>
              <a:gd name="T16" fmla="*/ 46 w 90"/>
              <a:gd name="T17" fmla="*/ 25 h 47"/>
              <a:gd name="T18" fmla="*/ 38 w 90"/>
              <a:gd name="T19" fmla="*/ 14 h 47"/>
              <a:gd name="T20" fmla="*/ 0 w 90"/>
              <a:gd name="T21" fmla="*/ 39 h 47"/>
              <a:gd name="T22" fmla="*/ 5 w 90"/>
              <a:gd name="T23" fmla="*/ 47 h 47"/>
              <a:gd name="T24" fmla="*/ 5 w 90"/>
              <a:gd name="T25" fmla="*/ 47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0" h="47">
                <a:moveTo>
                  <a:pt x="5" y="47"/>
                </a:moveTo>
                <a:lnTo>
                  <a:pt x="36" y="26"/>
                </a:lnTo>
                <a:lnTo>
                  <a:pt x="43" y="37"/>
                </a:lnTo>
                <a:lnTo>
                  <a:pt x="76" y="15"/>
                </a:lnTo>
                <a:lnTo>
                  <a:pt x="81" y="21"/>
                </a:lnTo>
                <a:lnTo>
                  <a:pt x="90" y="0"/>
                </a:lnTo>
                <a:lnTo>
                  <a:pt x="67" y="1"/>
                </a:lnTo>
                <a:lnTo>
                  <a:pt x="72" y="7"/>
                </a:lnTo>
                <a:lnTo>
                  <a:pt x="46" y="25"/>
                </a:lnTo>
                <a:lnTo>
                  <a:pt x="38" y="14"/>
                </a:lnTo>
                <a:lnTo>
                  <a:pt x="0" y="39"/>
                </a:lnTo>
                <a:lnTo>
                  <a:pt x="5" y="47"/>
                </a:lnTo>
                <a:lnTo>
                  <a:pt x="5" y="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8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441368" y="6212256"/>
            <a:ext cx="286378" cy="163394"/>
          </a:xfrm>
          <a:custGeom>
            <a:avLst/>
            <a:gdLst>
              <a:gd name="T0" fmla="*/ 247 w 288"/>
              <a:gd name="T1" fmla="*/ 82 h 164"/>
              <a:gd name="T2" fmla="*/ 288 w 288"/>
              <a:gd name="T3" fmla="*/ 69 h 164"/>
              <a:gd name="T4" fmla="*/ 253 w 288"/>
              <a:gd name="T5" fmla="*/ 52 h 164"/>
              <a:gd name="T6" fmla="*/ 198 w 288"/>
              <a:gd name="T7" fmla="*/ 0 h 164"/>
              <a:gd name="T8" fmla="*/ 142 w 288"/>
              <a:gd name="T9" fmla="*/ 56 h 164"/>
              <a:gd name="T10" fmla="*/ 142 w 288"/>
              <a:gd name="T11" fmla="*/ 57 h 164"/>
              <a:gd name="T12" fmla="*/ 135 w 288"/>
              <a:gd name="T13" fmla="*/ 66 h 164"/>
              <a:gd name="T14" fmla="*/ 62 w 288"/>
              <a:gd name="T15" fmla="*/ 52 h 164"/>
              <a:gd name="T16" fmla="*/ 89 w 288"/>
              <a:gd name="T17" fmla="*/ 99 h 164"/>
              <a:gd name="T18" fmla="*/ 0 w 288"/>
              <a:gd name="T19" fmla="*/ 94 h 164"/>
              <a:gd name="T20" fmla="*/ 126 w 288"/>
              <a:gd name="T21" fmla="*/ 164 h 164"/>
              <a:gd name="T22" fmla="*/ 232 w 288"/>
              <a:gd name="T23" fmla="*/ 99 h 164"/>
              <a:gd name="T24" fmla="*/ 247 w 288"/>
              <a:gd name="T25" fmla="*/ 82 h 164"/>
              <a:gd name="T26" fmla="*/ 210 w 288"/>
              <a:gd name="T27" fmla="*/ 28 h 164"/>
              <a:gd name="T28" fmla="*/ 225 w 288"/>
              <a:gd name="T29" fmla="*/ 43 h 164"/>
              <a:gd name="T30" fmla="*/ 210 w 288"/>
              <a:gd name="T31" fmla="*/ 59 h 164"/>
              <a:gd name="T32" fmla="*/ 194 w 288"/>
              <a:gd name="T33" fmla="*/ 43 h 164"/>
              <a:gd name="T34" fmla="*/ 210 w 288"/>
              <a:gd name="T35" fmla="*/ 28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88" h="164">
                <a:moveTo>
                  <a:pt x="247" y="82"/>
                </a:moveTo>
                <a:cubicBezTo>
                  <a:pt x="288" y="69"/>
                  <a:pt x="288" y="69"/>
                  <a:pt x="288" y="69"/>
                </a:cubicBezTo>
                <a:cubicBezTo>
                  <a:pt x="253" y="52"/>
                  <a:pt x="253" y="52"/>
                  <a:pt x="253" y="52"/>
                </a:cubicBezTo>
                <a:cubicBezTo>
                  <a:pt x="251" y="23"/>
                  <a:pt x="227" y="0"/>
                  <a:pt x="198" y="0"/>
                </a:cubicBezTo>
                <a:cubicBezTo>
                  <a:pt x="167" y="0"/>
                  <a:pt x="142" y="25"/>
                  <a:pt x="142" y="56"/>
                </a:cubicBezTo>
                <a:cubicBezTo>
                  <a:pt x="142" y="56"/>
                  <a:pt x="142" y="57"/>
                  <a:pt x="142" y="57"/>
                </a:cubicBezTo>
                <a:cubicBezTo>
                  <a:pt x="140" y="60"/>
                  <a:pt x="137" y="63"/>
                  <a:pt x="135" y="66"/>
                </a:cubicBezTo>
                <a:cubicBezTo>
                  <a:pt x="112" y="68"/>
                  <a:pt x="77" y="67"/>
                  <a:pt x="62" y="52"/>
                </a:cubicBezTo>
                <a:cubicBezTo>
                  <a:pt x="43" y="34"/>
                  <a:pt x="52" y="83"/>
                  <a:pt x="89" y="99"/>
                </a:cubicBezTo>
                <a:cubicBezTo>
                  <a:pt x="43" y="115"/>
                  <a:pt x="0" y="94"/>
                  <a:pt x="0" y="94"/>
                </a:cubicBezTo>
                <a:cubicBezTo>
                  <a:pt x="0" y="94"/>
                  <a:pt x="31" y="164"/>
                  <a:pt x="126" y="164"/>
                </a:cubicBezTo>
                <a:cubicBezTo>
                  <a:pt x="197" y="164"/>
                  <a:pt x="223" y="121"/>
                  <a:pt x="232" y="99"/>
                </a:cubicBezTo>
                <a:cubicBezTo>
                  <a:pt x="238" y="94"/>
                  <a:pt x="243" y="89"/>
                  <a:pt x="247" y="82"/>
                </a:cubicBezTo>
                <a:close/>
                <a:moveTo>
                  <a:pt x="210" y="28"/>
                </a:moveTo>
                <a:cubicBezTo>
                  <a:pt x="218" y="28"/>
                  <a:pt x="225" y="35"/>
                  <a:pt x="225" y="43"/>
                </a:cubicBezTo>
                <a:cubicBezTo>
                  <a:pt x="225" y="52"/>
                  <a:pt x="218" y="59"/>
                  <a:pt x="210" y="59"/>
                </a:cubicBezTo>
                <a:cubicBezTo>
                  <a:pt x="201" y="59"/>
                  <a:pt x="194" y="52"/>
                  <a:pt x="194" y="43"/>
                </a:cubicBezTo>
                <a:cubicBezTo>
                  <a:pt x="194" y="35"/>
                  <a:pt x="201" y="28"/>
                  <a:pt x="210" y="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8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008851" y="6201715"/>
            <a:ext cx="293405" cy="186233"/>
          </a:xfrm>
          <a:custGeom>
            <a:avLst/>
            <a:gdLst>
              <a:gd name="T0" fmla="*/ 263 w 293"/>
              <a:gd name="T1" fmla="*/ 26 h 186"/>
              <a:gd name="T2" fmla="*/ 224 w 293"/>
              <a:gd name="T3" fmla="*/ 1 h 186"/>
              <a:gd name="T4" fmla="*/ 188 w 293"/>
              <a:gd name="T5" fmla="*/ 44 h 186"/>
              <a:gd name="T6" fmla="*/ 189 w 293"/>
              <a:gd name="T7" fmla="*/ 47 h 186"/>
              <a:gd name="T8" fmla="*/ 112 w 293"/>
              <a:gd name="T9" fmla="*/ 79 h 186"/>
              <a:gd name="T10" fmla="*/ 6 w 293"/>
              <a:gd name="T11" fmla="*/ 66 h 186"/>
              <a:gd name="T12" fmla="*/ 147 w 293"/>
              <a:gd name="T13" fmla="*/ 157 h 186"/>
              <a:gd name="T14" fmla="*/ 146 w 293"/>
              <a:gd name="T15" fmla="*/ 181 h 186"/>
              <a:gd name="T16" fmla="*/ 141 w 293"/>
              <a:gd name="T17" fmla="*/ 182 h 186"/>
              <a:gd name="T18" fmla="*/ 145 w 293"/>
              <a:gd name="T19" fmla="*/ 183 h 186"/>
              <a:gd name="T20" fmla="*/ 142 w 293"/>
              <a:gd name="T21" fmla="*/ 185 h 186"/>
              <a:gd name="T22" fmla="*/ 148 w 293"/>
              <a:gd name="T23" fmla="*/ 184 h 186"/>
              <a:gd name="T24" fmla="*/ 153 w 293"/>
              <a:gd name="T25" fmla="*/ 186 h 186"/>
              <a:gd name="T26" fmla="*/ 151 w 293"/>
              <a:gd name="T27" fmla="*/ 182 h 186"/>
              <a:gd name="T28" fmla="*/ 150 w 293"/>
              <a:gd name="T29" fmla="*/ 181 h 186"/>
              <a:gd name="T30" fmla="*/ 154 w 293"/>
              <a:gd name="T31" fmla="*/ 157 h 186"/>
              <a:gd name="T32" fmla="*/ 165 w 293"/>
              <a:gd name="T33" fmla="*/ 156 h 186"/>
              <a:gd name="T34" fmla="*/ 169 w 293"/>
              <a:gd name="T35" fmla="*/ 181 h 186"/>
              <a:gd name="T36" fmla="*/ 168 w 293"/>
              <a:gd name="T37" fmla="*/ 182 h 186"/>
              <a:gd name="T38" fmla="*/ 167 w 293"/>
              <a:gd name="T39" fmla="*/ 186 h 186"/>
              <a:gd name="T40" fmla="*/ 171 w 293"/>
              <a:gd name="T41" fmla="*/ 184 h 186"/>
              <a:gd name="T42" fmla="*/ 177 w 293"/>
              <a:gd name="T43" fmla="*/ 185 h 186"/>
              <a:gd name="T44" fmla="*/ 174 w 293"/>
              <a:gd name="T45" fmla="*/ 183 h 186"/>
              <a:gd name="T46" fmla="*/ 178 w 293"/>
              <a:gd name="T47" fmla="*/ 182 h 186"/>
              <a:gd name="T48" fmla="*/ 173 w 293"/>
              <a:gd name="T49" fmla="*/ 181 h 186"/>
              <a:gd name="T50" fmla="*/ 173 w 293"/>
              <a:gd name="T51" fmla="*/ 155 h 186"/>
              <a:gd name="T52" fmla="*/ 194 w 293"/>
              <a:gd name="T53" fmla="*/ 149 h 186"/>
              <a:gd name="T54" fmla="*/ 231 w 293"/>
              <a:gd name="T55" fmla="*/ 73 h 186"/>
              <a:gd name="T56" fmla="*/ 265 w 293"/>
              <a:gd name="T57" fmla="*/ 49 h 186"/>
              <a:gd name="T58" fmla="*/ 293 w 293"/>
              <a:gd name="T59" fmla="*/ 33 h 186"/>
              <a:gd name="T60" fmla="*/ 263 w 293"/>
              <a:gd name="T61" fmla="*/ 26 h 186"/>
              <a:gd name="T62" fmla="*/ 164 w 293"/>
              <a:gd name="T63" fmla="*/ 127 h 186"/>
              <a:gd name="T64" fmla="*/ 108 w 293"/>
              <a:gd name="T65" fmla="*/ 113 h 186"/>
              <a:gd name="T66" fmla="*/ 113 w 293"/>
              <a:gd name="T67" fmla="*/ 113 h 186"/>
              <a:gd name="T68" fmla="*/ 163 w 293"/>
              <a:gd name="T69" fmla="*/ 118 h 186"/>
              <a:gd name="T70" fmla="*/ 200 w 293"/>
              <a:gd name="T71" fmla="*/ 86 h 186"/>
              <a:gd name="T72" fmla="*/ 164 w 293"/>
              <a:gd name="T73" fmla="*/ 127 h 186"/>
              <a:gd name="T74" fmla="*/ 240 w 293"/>
              <a:gd name="T75" fmla="*/ 32 h 186"/>
              <a:gd name="T76" fmla="*/ 232 w 293"/>
              <a:gd name="T77" fmla="*/ 24 h 186"/>
              <a:gd name="T78" fmla="*/ 240 w 293"/>
              <a:gd name="T79" fmla="*/ 16 h 186"/>
              <a:gd name="T80" fmla="*/ 248 w 293"/>
              <a:gd name="T81" fmla="*/ 24 h 186"/>
              <a:gd name="T82" fmla="*/ 240 w 293"/>
              <a:gd name="T83" fmla="*/ 32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93" h="186">
                <a:moveTo>
                  <a:pt x="263" y="26"/>
                </a:moveTo>
                <a:cubicBezTo>
                  <a:pt x="257" y="10"/>
                  <a:pt x="241" y="0"/>
                  <a:pt x="224" y="1"/>
                </a:cubicBezTo>
                <a:cubicBezTo>
                  <a:pt x="202" y="3"/>
                  <a:pt x="186" y="22"/>
                  <a:pt x="188" y="44"/>
                </a:cubicBezTo>
                <a:cubicBezTo>
                  <a:pt x="188" y="45"/>
                  <a:pt x="189" y="46"/>
                  <a:pt x="189" y="47"/>
                </a:cubicBezTo>
                <a:cubicBezTo>
                  <a:pt x="158" y="59"/>
                  <a:pt x="134" y="74"/>
                  <a:pt x="112" y="79"/>
                </a:cubicBezTo>
                <a:cubicBezTo>
                  <a:pt x="92" y="84"/>
                  <a:pt x="0" y="64"/>
                  <a:pt x="6" y="66"/>
                </a:cubicBezTo>
                <a:cubicBezTo>
                  <a:pt x="80" y="102"/>
                  <a:pt x="104" y="153"/>
                  <a:pt x="147" y="157"/>
                </a:cubicBezTo>
                <a:cubicBezTo>
                  <a:pt x="146" y="181"/>
                  <a:pt x="146" y="181"/>
                  <a:pt x="146" y="181"/>
                </a:cubicBezTo>
                <a:cubicBezTo>
                  <a:pt x="141" y="182"/>
                  <a:pt x="141" y="182"/>
                  <a:pt x="141" y="182"/>
                </a:cubicBezTo>
                <a:cubicBezTo>
                  <a:pt x="145" y="183"/>
                  <a:pt x="145" y="183"/>
                  <a:pt x="145" y="183"/>
                </a:cubicBezTo>
                <a:cubicBezTo>
                  <a:pt x="142" y="185"/>
                  <a:pt x="142" y="185"/>
                  <a:pt x="142" y="185"/>
                </a:cubicBezTo>
                <a:cubicBezTo>
                  <a:pt x="148" y="184"/>
                  <a:pt x="148" y="184"/>
                  <a:pt x="148" y="184"/>
                </a:cubicBezTo>
                <a:cubicBezTo>
                  <a:pt x="153" y="186"/>
                  <a:pt x="153" y="186"/>
                  <a:pt x="153" y="186"/>
                </a:cubicBezTo>
                <a:cubicBezTo>
                  <a:pt x="151" y="182"/>
                  <a:pt x="151" y="182"/>
                  <a:pt x="151" y="182"/>
                </a:cubicBezTo>
                <a:cubicBezTo>
                  <a:pt x="150" y="181"/>
                  <a:pt x="150" y="181"/>
                  <a:pt x="150" y="181"/>
                </a:cubicBezTo>
                <a:cubicBezTo>
                  <a:pt x="154" y="157"/>
                  <a:pt x="154" y="157"/>
                  <a:pt x="154" y="157"/>
                </a:cubicBezTo>
                <a:cubicBezTo>
                  <a:pt x="157" y="157"/>
                  <a:pt x="161" y="157"/>
                  <a:pt x="165" y="156"/>
                </a:cubicBezTo>
                <a:cubicBezTo>
                  <a:pt x="169" y="181"/>
                  <a:pt x="169" y="181"/>
                  <a:pt x="169" y="181"/>
                </a:cubicBezTo>
                <a:cubicBezTo>
                  <a:pt x="168" y="182"/>
                  <a:pt x="168" y="182"/>
                  <a:pt x="168" y="182"/>
                </a:cubicBezTo>
                <a:cubicBezTo>
                  <a:pt x="167" y="186"/>
                  <a:pt x="167" y="186"/>
                  <a:pt x="167" y="186"/>
                </a:cubicBezTo>
                <a:cubicBezTo>
                  <a:pt x="171" y="184"/>
                  <a:pt x="171" y="184"/>
                  <a:pt x="171" y="184"/>
                </a:cubicBezTo>
                <a:cubicBezTo>
                  <a:pt x="177" y="185"/>
                  <a:pt x="177" y="185"/>
                  <a:pt x="177" y="185"/>
                </a:cubicBezTo>
                <a:cubicBezTo>
                  <a:pt x="174" y="183"/>
                  <a:pt x="174" y="183"/>
                  <a:pt x="174" y="183"/>
                </a:cubicBezTo>
                <a:cubicBezTo>
                  <a:pt x="178" y="182"/>
                  <a:pt x="178" y="182"/>
                  <a:pt x="178" y="182"/>
                </a:cubicBezTo>
                <a:cubicBezTo>
                  <a:pt x="173" y="181"/>
                  <a:pt x="173" y="181"/>
                  <a:pt x="173" y="181"/>
                </a:cubicBezTo>
                <a:cubicBezTo>
                  <a:pt x="173" y="155"/>
                  <a:pt x="173" y="155"/>
                  <a:pt x="173" y="155"/>
                </a:cubicBezTo>
                <a:cubicBezTo>
                  <a:pt x="180" y="154"/>
                  <a:pt x="185" y="153"/>
                  <a:pt x="194" y="149"/>
                </a:cubicBezTo>
                <a:cubicBezTo>
                  <a:pt x="218" y="140"/>
                  <a:pt x="239" y="108"/>
                  <a:pt x="231" y="73"/>
                </a:cubicBezTo>
                <a:cubicBezTo>
                  <a:pt x="246" y="70"/>
                  <a:pt x="260" y="62"/>
                  <a:pt x="265" y="49"/>
                </a:cubicBezTo>
                <a:cubicBezTo>
                  <a:pt x="293" y="33"/>
                  <a:pt x="293" y="33"/>
                  <a:pt x="293" y="33"/>
                </a:cubicBezTo>
                <a:lnTo>
                  <a:pt x="263" y="26"/>
                </a:lnTo>
                <a:close/>
                <a:moveTo>
                  <a:pt x="164" y="127"/>
                </a:moveTo>
                <a:cubicBezTo>
                  <a:pt x="140" y="130"/>
                  <a:pt x="109" y="113"/>
                  <a:pt x="108" y="113"/>
                </a:cubicBezTo>
                <a:cubicBezTo>
                  <a:pt x="113" y="113"/>
                  <a:pt x="113" y="113"/>
                  <a:pt x="113" y="113"/>
                </a:cubicBezTo>
                <a:cubicBezTo>
                  <a:pt x="113" y="113"/>
                  <a:pt x="138" y="121"/>
                  <a:pt x="163" y="118"/>
                </a:cubicBezTo>
                <a:cubicBezTo>
                  <a:pt x="189" y="115"/>
                  <a:pt x="200" y="86"/>
                  <a:pt x="200" y="86"/>
                </a:cubicBezTo>
                <a:cubicBezTo>
                  <a:pt x="200" y="87"/>
                  <a:pt x="200" y="123"/>
                  <a:pt x="164" y="127"/>
                </a:cubicBezTo>
                <a:close/>
                <a:moveTo>
                  <a:pt x="240" y="32"/>
                </a:moveTo>
                <a:cubicBezTo>
                  <a:pt x="236" y="32"/>
                  <a:pt x="232" y="28"/>
                  <a:pt x="232" y="24"/>
                </a:cubicBezTo>
                <a:cubicBezTo>
                  <a:pt x="232" y="19"/>
                  <a:pt x="236" y="16"/>
                  <a:pt x="240" y="16"/>
                </a:cubicBezTo>
                <a:cubicBezTo>
                  <a:pt x="244" y="16"/>
                  <a:pt x="248" y="19"/>
                  <a:pt x="248" y="24"/>
                </a:cubicBezTo>
                <a:cubicBezTo>
                  <a:pt x="248" y="28"/>
                  <a:pt x="244" y="32"/>
                  <a:pt x="240" y="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8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482273" y="5142294"/>
            <a:ext cx="237184" cy="147580"/>
          </a:xfrm>
          <a:custGeom>
            <a:avLst/>
            <a:gdLst>
              <a:gd name="T0" fmla="*/ 9 w 135"/>
              <a:gd name="T1" fmla="*/ 84 h 84"/>
              <a:gd name="T2" fmla="*/ 125 w 135"/>
              <a:gd name="T3" fmla="*/ 84 h 84"/>
              <a:gd name="T4" fmla="*/ 135 w 135"/>
              <a:gd name="T5" fmla="*/ 0 h 84"/>
              <a:gd name="T6" fmla="*/ 0 w 135"/>
              <a:gd name="T7" fmla="*/ 0 h 84"/>
              <a:gd name="T8" fmla="*/ 9 w 135"/>
              <a:gd name="T9" fmla="*/ 84 h 84"/>
              <a:gd name="T10" fmla="*/ 95 w 135"/>
              <a:gd name="T11" fmla="*/ 24 h 84"/>
              <a:gd name="T12" fmla="*/ 113 w 135"/>
              <a:gd name="T13" fmla="*/ 24 h 84"/>
              <a:gd name="T14" fmla="*/ 107 w 135"/>
              <a:gd name="T15" fmla="*/ 61 h 84"/>
              <a:gd name="T16" fmla="*/ 90 w 135"/>
              <a:gd name="T17" fmla="*/ 61 h 84"/>
              <a:gd name="T18" fmla="*/ 95 w 135"/>
              <a:gd name="T19" fmla="*/ 24 h 84"/>
              <a:gd name="T20" fmla="*/ 59 w 135"/>
              <a:gd name="T21" fmla="*/ 24 h 84"/>
              <a:gd name="T22" fmla="*/ 76 w 135"/>
              <a:gd name="T23" fmla="*/ 24 h 84"/>
              <a:gd name="T24" fmla="*/ 76 w 135"/>
              <a:gd name="T25" fmla="*/ 61 h 84"/>
              <a:gd name="T26" fmla="*/ 59 w 135"/>
              <a:gd name="T27" fmla="*/ 61 h 84"/>
              <a:gd name="T28" fmla="*/ 59 w 135"/>
              <a:gd name="T29" fmla="*/ 24 h 84"/>
              <a:gd name="T30" fmla="*/ 39 w 135"/>
              <a:gd name="T31" fmla="*/ 24 h 84"/>
              <a:gd name="T32" fmla="*/ 44 w 135"/>
              <a:gd name="T33" fmla="*/ 61 h 84"/>
              <a:gd name="T34" fmla="*/ 27 w 135"/>
              <a:gd name="T35" fmla="*/ 61 h 84"/>
              <a:gd name="T36" fmla="*/ 21 w 135"/>
              <a:gd name="T37" fmla="*/ 24 h 84"/>
              <a:gd name="T38" fmla="*/ 39 w 135"/>
              <a:gd name="T39" fmla="*/ 2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35" h="84">
                <a:moveTo>
                  <a:pt x="9" y="84"/>
                </a:moveTo>
                <a:lnTo>
                  <a:pt x="125" y="84"/>
                </a:lnTo>
                <a:lnTo>
                  <a:pt x="135" y="0"/>
                </a:lnTo>
                <a:lnTo>
                  <a:pt x="0" y="0"/>
                </a:lnTo>
                <a:lnTo>
                  <a:pt x="9" y="84"/>
                </a:lnTo>
                <a:close/>
                <a:moveTo>
                  <a:pt x="95" y="24"/>
                </a:moveTo>
                <a:lnTo>
                  <a:pt x="113" y="24"/>
                </a:lnTo>
                <a:lnTo>
                  <a:pt x="107" y="61"/>
                </a:lnTo>
                <a:lnTo>
                  <a:pt x="90" y="61"/>
                </a:lnTo>
                <a:lnTo>
                  <a:pt x="95" y="24"/>
                </a:lnTo>
                <a:close/>
                <a:moveTo>
                  <a:pt x="59" y="24"/>
                </a:moveTo>
                <a:lnTo>
                  <a:pt x="76" y="24"/>
                </a:lnTo>
                <a:lnTo>
                  <a:pt x="76" y="61"/>
                </a:lnTo>
                <a:lnTo>
                  <a:pt x="59" y="61"/>
                </a:lnTo>
                <a:lnTo>
                  <a:pt x="59" y="24"/>
                </a:lnTo>
                <a:close/>
                <a:moveTo>
                  <a:pt x="39" y="24"/>
                </a:moveTo>
                <a:lnTo>
                  <a:pt x="44" y="61"/>
                </a:lnTo>
                <a:lnTo>
                  <a:pt x="27" y="61"/>
                </a:lnTo>
                <a:lnTo>
                  <a:pt x="21" y="24"/>
                </a:lnTo>
                <a:lnTo>
                  <a:pt x="39" y="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90" name="出自【趣你的PPT】(微信:qunideppt)：最优质的PPT资源库"/>
          <p:cNvSpPr>
            <a:spLocks/>
          </p:cNvSpPr>
          <p:nvPr/>
        </p:nvSpPr>
        <p:spPr bwMode="auto">
          <a:xfrm>
            <a:off x="10482273" y="5003499"/>
            <a:ext cx="237184" cy="126497"/>
          </a:xfrm>
          <a:custGeom>
            <a:avLst/>
            <a:gdLst>
              <a:gd name="T0" fmla="*/ 121 w 135"/>
              <a:gd name="T1" fmla="*/ 62 h 72"/>
              <a:gd name="T2" fmla="*/ 89 w 135"/>
              <a:gd name="T3" fmla="*/ 0 h 72"/>
              <a:gd name="T4" fmla="*/ 72 w 135"/>
              <a:gd name="T5" fmla="*/ 9 h 72"/>
              <a:gd name="T6" fmla="*/ 99 w 135"/>
              <a:gd name="T7" fmla="*/ 62 h 72"/>
              <a:gd name="T8" fmla="*/ 35 w 135"/>
              <a:gd name="T9" fmla="*/ 62 h 72"/>
              <a:gd name="T10" fmla="*/ 63 w 135"/>
              <a:gd name="T11" fmla="*/ 9 h 72"/>
              <a:gd name="T12" fmla="*/ 46 w 135"/>
              <a:gd name="T13" fmla="*/ 0 h 72"/>
              <a:gd name="T14" fmla="*/ 13 w 135"/>
              <a:gd name="T15" fmla="*/ 62 h 72"/>
              <a:gd name="T16" fmla="*/ 0 w 135"/>
              <a:gd name="T17" fmla="*/ 62 h 72"/>
              <a:gd name="T18" fmla="*/ 0 w 135"/>
              <a:gd name="T19" fmla="*/ 72 h 72"/>
              <a:gd name="T20" fmla="*/ 135 w 135"/>
              <a:gd name="T21" fmla="*/ 72 h 72"/>
              <a:gd name="T22" fmla="*/ 135 w 135"/>
              <a:gd name="T23" fmla="*/ 62 h 72"/>
              <a:gd name="T24" fmla="*/ 121 w 135"/>
              <a:gd name="T25" fmla="*/ 6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5" h="72">
                <a:moveTo>
                  <a:pt x="121" y="62"/>
                </a:moveTo>
                <a:lnTo>
                  <a:pt x="89" y="0"/>
                </a:lnTo>
                <a:lnTo>
                  <a:pt x="72" y="9"/>
                </a:lnTo>
                <a:lnTo>
                  <a:pt x="99" y="62"/>
                </a:lnTo>
                <a:lnTo>
                  <a:pt x="35" y="62"/>
                </a:lnTo>
                <a:lnTo>
                  <a:pt x="63" y="9"/>
                </a:lnTo>
                <a:lnTo>
                  <a:pt x="46" y="0"/>
                </a:lnTo>
                <a:lnTo>
                  <a:pt x="13" y="62"/>
                </a:lnTo>
                <a:lnTo>
                  <a:pt x="0" y="62"/>
                </a:lnTo>
                <a:lnTo>
                  <a:pt x="0" y="72"/>
                </a:lnTo>
                <a:lnTo>
                  <a:pt x="135" y="72"/>
                </a:lnTo>
                <a:lnTo>
                  <a:pt x="135" y="62"/>
                </a:lnTo>
                <a:lnTo>
                  <a:pt x="121" y="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91" name="出自【趣你的PPT】(微信:qunideppt)：最优质的PPT资源库"/>
          <p:cNvSpPr>
            <a:spLocks/>
          </p:cNvSpPr>
          <p:nvPr/>
        </p:nvSpPr>
        <p:spPr bwMode="auto">
          <a:xfrm>
            <a:off x="8163145" y="6150764"/>
            <a:ext cx="286378" cy="284620"/>
          </a:xfrm>
          <a:custGeom>
            <a:avLst/>
            <a:gdLst>
              <a:gd name="T0" fmla="*/ 288 w 288"/>
              <a:gd name="T1" fmla="*/ 144 h 287"/>
              <a:gd name="T2" fmla="*/ 144 w 288"/>
              <a:gd name="T3" fmla="*/ 0 h 287"/>
              <a:gd name="T4" fmla="*/ 0 w 288"/>
              <a:gd name="T5" fmla="*/ 144 h 287"/>
              <a:gd name="T6" fmla="*/ 128 w 288"/>
              <a:gd name="T7" fmla="*/ 287 h 287"/>
              <a:gd name="T8" fmla="*/ 128 w 288"/>
              <a:gd name="T9" fmla="*/ 177 h 287"/>
              <a:gd name="T10" fmla="*/ 104 w 288"/>
              <a:gd name="T11" fmla="*/ 177 h 287"/>
              <a:gd name="T12" fmla="*/ 104 w 288"/>
              <a:gd name="T13" fmla="*/ 136 h 287"/>
              <a:gd name="T14" fmla="*/ 128 w 288"/>
              <a:gd name="T15" fmla="*/ 136 h 287"/>
              <a:gd name="T16" fmla="*/ 128 w 288"/>
              <a:gd name="T17" fmla="*/ 102 h 287"/>
              <a:gd name="T18" fmla="*/ 180 w 288"/>
              <a:gd name="T19" fmla="*/ 54 h 287"/>
              <a:gd name="T20" fmla="*/ 217 w 288"/>
              <a:gd name="T21" fmla="*/ 54 h 287"/>
              <a:gd name="T22" fmla="*/ 217 w 288"/>
              <a:gd name="T23" fmla="*/ 97 h 287"/>
              <a:gd name="T24" fmla="*/ 190 w 288"/>
              <a:gd name="T25" fmla="*/ 97 h 287"/>
              <a:gd name="T26" fmla="*/ 179 w 288"/>
              <a:gd name="T27" fmla="*/ 107 h 287"/>
              <a:gd name="T28" fmla="*/ 179 w 288"/>
              <a:gd name="T29" fmla="*/ 136 h 287"/>
              <a:gd name="T30" fmla="*/ 217 w 288"/>
              <a:gd name="T31" fmla="*/ 136 h 287"/>
              <a:gd name="T32" fmla="*/ 212 w 288"/>
              <a:gd name="T33" fmla="*/ 177 h 287"/>
              <a:gd name="T34" fmla="*/ 178 w 288"/>
              <a:gd name="T35" fmla="*/ 177 h 287"/>
              <a:gd name="T36" fmla="*/ 178 w 288"/>
              <a:gd name="T37" fmla="*/ 283 h 287"/>
              <a:gd name="T38" fmla="*/ 288 w 288"/>
              <a:gd name="T39" fmla="*/ 144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88" h="287">
                <a:moveTo>
                  <a:pt x="288" y="144"/>
                </a:moveTo>
                <a:cubicBezTo>
                  <a:pt x="288" y="64"/>
                  <a:pt x="223" y="0"/>
                  <a:pt x="144" y="0"/>
                </a:cubicBezTo>
                <a:cubicBezTo>
                  <a:pt x="64" y="0"/>
                  <a:pt x="0" y="64"/>
                  <a:pt x="0" y="144"/>
                </a:cubicBezTo>
                <a:cubicBezTo>
                  <a:pt x="0" y="218"/>
                  <a:pt x="56" y="279"/>
                  <a:pt x="128" y="287"/>
                </a:cubicBezTo>
                <a:cubicBezTo>
                  <a:pt x="128" y="177"/>
                  <a:pt x="128" y="177"/>
                  <a:pt x="128" y="177"/>
                </a:cubicBezTo>
                <a:cubicBezTo>
                  <a:pt x="104" y="177"/>
                  <a:pt x="104" y="177"/>
                  <a:pt x="104" y="177"/>
                </a:cubicBezTo>
                <a:cubicBezTo>
                  <a:pt x="104" y="136"/>
                  <a:pt x="104" y="136"/>
                  <a:pt x="104" y="136"/>
                </a:cubicBezTo>
                <a:cubicBezTo>
                  <a:pt x="128" y="136"/>
                  <a:pt x="128" y="136"/>
                  <a:pt x="128" y="136"/>
                </a:cubicBezTo>
                <a:cubicBezTo>
                  <a:pt x="128" y="136"/>
                  <a:pt x="128" y="108"/>
                  <a:pt x="128" y="102"/>
                </a:cubicBezTo>
                <a:cubicBezTo>
                  <a:pt x="128" y="96"/>
                  <a:pt x="127" y="54"/>
                  <a:pt x="180" y="54"/>
                </a:cubicBezTo>
                <a:cubicBezTo>
                  <a:pt x="187" y="54"/>
                  <a:pt x="203" y="54"/>
                  <a:pt x="217" y="54"/>
                </a:cubicBezTo>
                <a:cubicBezTo>
                  <a:pt x="217" y="72"/>
                  <a:pt x="217" y="92"/>
                  <a:pt x="217" y="97"/>
                </a:cubicBezTo>
                <a:cubicBezTo>
                  <a:pt x="206" y="97"/>
                  <a:pt x="195" y="97"/>
                  <a:pt x="190" y="97"/>
                </a:cubicBezTo>
                <a:cubicBezTo>
                  <a:pt x="184" y="97"/>
                  <a:pt x="179" y="103"/>
                  <a:pt x="179" y="107"/>
                </a:cubicBezTo>
                <a:cubicBezTo>
                  <a:pt x="179" y="111"/>
                  <a:pt x="179" y="136"/>
                  <a:pt x="179" y="136"/>
                </a:cubicBezTo>
                <a:cubicBezTo>
                  <a:pt x="179" y="136"/>
                  <a:pt x="213" y="136"/>
                  <a:pt x="217" y="136"/>
                </a:cubicBezTo>
                <a:cubicBezTo>
                  <a:pt x="215" y="157"/>
                  <a:pt x="212" y="177"/>
                  <a:pt x="212" y="177"/>
                </a:cubicBezTo>
                <a:cubicBezTo>
                  <a:pt x="178" y="177"/>
                  <a:pt x="178" y="177"/>
                  <a:pt x="178" y="177"/>
                </a:cubicBezTo>
                <a:cubicBezTo>
                  <a:pt x="178" y="283"/>
                  <a:pt x="178" y="283"/>
                  <a:pt x="178" y="283"/>
                </a:cubicBezTo>
                <a:cubicBezTo>
                  <a:pt x="241" y="268"/>
                  <a:pt x="288" y="211"/>
                  <a:pt x="288" y="1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9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737656" y="6150764"/>
            <a:ext cx="286378" cy="286378"/>
          </a:xfrm>
          <a:custGeom>
            <a:avLst/>
            <a:gdLst>
              <a:gd name="T0" fmla="*/ 144 w 288"/>
              <a:gd name="T1" fmla="*/ 0 h 288"/>
              <a:gd name="T2" fmla="*/ 0 w 288"/>
              <a:gd name="T3" fmla="*/ 144 h 288"/>
              <a:gd name="T4" fmla="*/ 144 w 288"/>
              <a:gd name="T5" fmla="*/ 288 h 288"/>
              <a:gd name="T6" fmla="*/ 288 w 288"/>
              <a:gd name="T7" fmla="*/ 144 h 288"/>
              <a:gd name="T8" fmla="*/ 144 w 288"/>
              <a:gd name="T9" fmla="*/ 0 h 288"/>
              <a:gd name="T10" fmla="*/ 264 w 288"/>
              <a:gd name="T11" fmla="*/ 143 h 288"/>
              <a:gd name="T12" fmla="*/ 212 w 288"/>
              <a:gd name="T13" fmla="*/ 137 h 288"/>
              <a:gd name="T14" fmla="*/ 176 w 288"/>
              <a:gd name="T15" fmla="*/ 141 h 288"/>
              <a:gd name="T16" fmla="*/ 166 w 288"/>
              <a:gd name="T17" fmla="*/ 116 h 288"/>
              <a:gd name="T18" fmla="*/ 235 w 288"/>
              <a:gd name="T19" fmla="*/ 66 h 288"/>
              <a:gd name="T20" fmla="*/ 264 w 288"/>
              <a:gd name="T21" fmla="*/ 143 h 288"/>
              <a:gd name="T22" fmla="*/ 222 w 288"/>
              <a:gd name="T23" fmla="*/ 53 h 288"/>
              <a:gd name="T24" fmla="*/ 158 w 288"/>
              <a:gd name="T25" fmla="*/ 99 h 288"/>
              <a:gd name="T26" fmla="*/ 113 w 288"/>
              <a:gd name="T27" fmla="*/ 29 h 288"/>
              <a:gd name="T28" fmla="*/ 144 w 288"/>
              <a:gd name="T29" fmla="*/ 24 h 288"/>
              <a:gd name="T30" fmla="*/ 222 w 288"/>
              <a:gd name="T31" fmla="*/ 53 h 288"/>
              <a:gd name="T32" fmla="*/ 94 w 288"/>
              <a:gd name="T33" fmla="*/ 35 h 288"/>
              <a:gd name="T34" fmla="*/ 140 w 288"/>
              <a:gd name="T35" fmla="*/ 106 h 288"/>
              <a:gd name="T36" fmla="*/ 41 w 288"/>
              <a:gd name="T37" fmla="*/ 120 h 288"/>
              <a:gd name="T38" fmla="*/ 27 w 288"/>
              <a:gd name="T39" fmla="*/ 120 h 288"/>
              <a:gd name="T40" fmla="*/ 94 w 288"/>
              <a:gd name="T41" fmla="*/ 35 h 288"/>
              <a:gd name="T42" fmla="*/ 25 w 288"/>
              <a:gd name="T43" fmla="*/ 144 h 288"/>
              <a:gd name="T44" fmla="*/ 25 w 288"/>
              <a:gd name="T45" fmla="*/ 138 h 288"/>
              <a:gd name="T46" fmla="*/ 41 w 288"/>
              <a:gd name="T47" fmla="*/ 138 h 288"/>
              <a:gd name="T48" fmla="*/ 148 w 288"/>
              <a:gd name="T49" fmla="*/ 122 h 288"/>
              <a:gd name="T50" fmla="*/ 158 w 288"/>
              <a:gd name="T51" fmla="*/ 145 h 288"/>
              <a:gd name="T52" fmla="*/ 91 w 288"/>
              <a:gd name="T53" fmla="*/ 184 h 288"/>
              <a:gd name="T54" fmla="*/ 57 w 288"/>
              <a:gd name="T55" fmla="*/ 225 h 288"/>
              <a:gd name="T56" fmla="*/ 25 w 288"/>
              <a:gd name="T57" fmla="*/ 144 h 288"/>
              <a:gd name="T58" fmla="*/ 70 w 288"/>
              <a:gd name="T59" fmla="*/ 237 h 288"/>
              <a:gd name="T60" fmla="*/ 71 w 288"/>
              <a:gd name="T61" fmla="*/ 236 h 288"/>
              <a:gd name="T62" fmla="*/ 165 w 288"/>
              <a:gd name="T63" fmla="*/ 162 h 288"/>
              <a:gd name="T64" fmla="*/ 190 w 288"/>
              <a:gd name="T65" fmla="*/ 254 h 288"/>
              <a:gd name="T66" fmla="*/ 144 w 288"/>
              <a:gd name="T67" fmla="*/ 263 h 288"/>
              <a:gd name="T68" fmla="*/ 70 w 288"/>
              <a:gd name="T69" fmla="*/ 237 h 288"/>
              <a:gd name="T70" fmla="*/ 207 w 288"/>
              <a:gd name="T71" fmla="*/ 245 h 288"/>
              <a:gd name="T72" fmla="*/ 183 w 288"/>
              <a:gd name="T73" fmla="*/ 158 h 288"/>
              <a:gd name="T74" fmla="*/ 212 w 288"/>
              <a:gd name="T75" fmla="*/ 155 h 288"/>
              <a:gd name="T76" fmla="*/ 262 w 288"/>
              <a:gd name="T77" fmla="*/ 162 h 288"/>
              <a:gd name="T78" fmla="*/ 207 w 288"/>
              <a:gd name="T79" fmla="*/ 245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88" h="288">
                <a:moveTo>
                  <a:pt x="144" y="0"/>
                </a:moveTo>
                <a:cubicBezTo>
                  <a:pt x="65" y="0"/>
                  <a:pt x="0" y="64"/>
                  <a:pt x="0" y="144"/>
                </a:cubicBezTo>
                <a:cubicBezTo>
                  <a:pt x="0" y="223"/>
                  <a:pt x="65" y="288"/>
                  <a:pt x="144" y="288"/>
                </a:cubicBezTo>
                <a:cubicBezTo>
                  <a:pt x="224" y="288"/>
                  <a:pt x="288" y="223"/>
                  <a:pt x="288" y="144"/>
                </a:cubicBezTo>
                <a:cubicBezTo>
                  <a:pt x="288" y="64"/>
                  <a:pt x="224" y="0"/>
                  <a:pt x="144" y="0"/>
                </a:cubicBezTo>
                <a:close/>
                <a:moveTo>
                  <a:pt x="264" y="143"/>
                </a:moveTo>
                <a:cubicBezTo>
                  <a:pt x="245" y="139"/>
                  <a:pt x="228" y="137"/>
                  <a:pt x="212" y="137"/>
                </a:cubicBezTo>
                <a:cubicBezTo>
                  <a:pt x="199" y="137"/>
                  <a:pt x="187" y="138"/>
                  <a:pt x="176" y="141"/>
                </a:cubicBezTo>
                <a:cubicBezTo>
                  <a:pt x="173" y="132"/>
                  <a:pt x="169" y="124"/>
                  <a:pt x="166" y="116"/>
                </a:cubicBezTo>
                <a:cubicBezTo>
                  <a:pt x="191" y="105"/>
                  <a:pt x="216" y="90"/>
                  <a:pt x="235" y="66"/>
                </a:cubicBezTo>
                <a:cubicBezTo>
                  <a:pt x="253" y="87"/>
                  <a:pt x="263" y="114"/>
                  <a:pt x="264" y="143"/>
                </a:cubicBezTo>
                <a:close/>
                <a:moveTo>
                  <a:pt x="222" y="53"/>
                </a:moveTo>
                <a:cubicBezTo>
                  <a:pt x="205" y="75"/>
                  <a:pt x="182" y="89"/>
                  <a:pt x="158" y="99"/>
                </a:cubicBezTo>
                <a:cubicBezTo>
                  <a:pt x="140" y="64"/>
                  <a:pt x="123" y="41"/>
                  <a:pt x="113" y="29"/>
                </a:cubicBezTo>
                <a:cubicBezTo>
                  <a:pt x="123" y="26"/>
                  <a:pt x="133" y="24"/>
                  <a:pt x="144" y="24"/>
                </a:cubicBezTo>
                <a:cubicBezTo>
                  <a:pt x="174" y="24"/>
                  <a:pt x="201" y="35"/>
                  <a:pt x="222" y="53"/>
                </a:cubicBezTo>
                <a:close/>
                <a:moveTo>
                  <a:pt x="94" y="35"/>
                </a:moveTo>
                <a:cubicBezTo>
                  <a:pt x="102" y="44"/>
                  <a:pt x="120" y="67"/>
                  <a:pt x="140" y="106"/>
                </a:cubicBezTo>
                <a:cubicBezTo>
                  <a:pt x="102" y="118"/>
                  <a:pt x="64" y="120"/>
                  <a:pt x="41" y="120"/>
                </a:cubicBezTo>
                <a:cubicBezTo>
                  <a:pt x="35" y="120"/>
                  <a:pt x="30" y="120"/>
                  <a:pt x="27" y="120"/>
                </a:cubicBezTo>
                <a:cubicBezTo>
                  <a:pt x="35" y="82"/>
                  <a:pt x="60" y="51"/>
                  <a:pt x="94" y="35"/>
                </a:cubicBezTo>
                <a:close/>
                <a:moveTo>
                  <a:pt x="25" y="144"/>
                </a:moveTo>
                <a:cubicBezTo>
                  <a:pt x="25" y="142"/>
                  <a:pt x="25" y="140"/>
                  <a:pt x="25" y="138"/>
                </a:cubicBezTo>
                <a:cubicBezTo>
                  <a:pt x="28" y="138"/>
                  <a:pt x="34" y="138"/>
                  <a:pt x="41" y="138"/>
                </a:cubicBezTo>
                <a:cubicBezTo>
                  <a:pt x="65" y="138"/>
                  <a:pt x="107" y="136"/>
                  <a:pt x="148" y="122"/>
                </a:cubicBezTo>
                <a:cubicBezTo>
                  <a:pt x="152" y="130"/>
                  <a:pt x="155" y="137"/>
                  <a:pt x="158" y="145"/>
                </a:cubicBezTo>
                <a:cubicBezTo>
                  <a:pt x="129" y="154"/>
                  <a:pt x="107" y="169"/>
                  <a:pt x="91" y="184"/>
                </a:cubicBezTo>
                <a:cubicBezTo>
                  <a:pt x="73" y="200"/>
                  <a:pt x="62" y="216"/>
                  <a:pt x="57" y="225"/>
                </a:cubicBezTo>
                <a:cubicBezTo>
                  <a:pt x="37" y="203"/>
                  <a:pt x="25" y="175"/>
                  <a:pt x="25" y="144"/>
                </a:cubicBezTo>
                <a:close/>
                <a:moveTo>
                  <a:pt x="70" y="237"/>
                </a:moveTo>
                <a:cubicBezTo>
                  <a:pt x="71" y="237"/>
                  <a:pt x="71" y="237"/>
                  <a:pt x="71" y="236"/>
                </a:cubicBezTo>
                <a:cubicBezTo>
                  <a:pt x="79" y="223"/>
                  <a:pt x="108" y="179"/>
                  <a:pt x="165" y="162"/>
                </a:cubicBezTo>
                <a:cubicBezTo>
                  <a:pt x="175" y="189"/>
                  <a:pt x="183" y="219"/>
                  <a:pt x="190" y="254"/>
                </a:cubicBezTo>
                <a:cubicBezTo>
                  <a:pt x="176" y="260"/>
                  <a:pt x="160" y="263"/>
                  <a:pt x="144" y="263"/>
                </a:cubicBezTo>
                <a:cubicBezTo>
                  <a:pt x="116" y="263"/>
                  <a:pt x="91" y="254"/>
                  <a:pt x="70" y="237"/>
                </a:cubicBezTo>
                <a:close/>
                <a:moveTo>
                  <a:pt x="207" y="245"/>
                </a:moveTo>
                <a:cubicBezTo>
                  <a:pt x="200" y="213"/>
                  <a:pt x="192" y="183"/>
                  <a:pt x="183" y="158"/>
                </a:cubicBezTo>
                <a:cubicBezTo>
                  <a:pt x="192" y="156"/>
                  <a:pt x="202" y="155"/>
                  <a:pt x="212" y="155"/>
                </a:cubicBezTo>
                <a:cubicBezTo>
                  <a:pt x="227" y="155"/>
                  <a:pt x="244" y="157"/>
                  <a:pt x="262" y="162"/>
                </a:cubicBezTo>
                <a:cubicBezTo>
                  <a:pt x="257" y="197"/>
                  <a:pt x="236" y="227"/>
                  <a:pt x="207" y="24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93" name="出自【趣你的PPT】(微信:qunideppt)：最优质的PPT资源库"/>
          <p:cNvSpPr>
            <a:spLocks/>
          </p:cNvSpPr>
          <p:nvPr/>
        </p:nvSpPr>
        <p:spPr bwMode="auto">
          <a:xfrm>
            <a:off x="9429880" y="6201715"/>
            <a:ext cx="84332" cy="57979"/>
          </a:xfrm>
          <a:custGeom>
            <a:avLst/>
            <a:gdLst>
              <a:gd name="T0" fmla="*/ 84 w 84"/>
              <a:gd name="T1" fmla="*/ 22 h 58"/>
              <a:gd name="T2" fmla="*/ 24 w 84"/>
              <a:gd name="T3" fmla="*/ 0 h 58"/>
              <a:gd name="T4" fmla="*/ 0 w 84"/>
              <a:gd name="T5" fmla="*/ 3 h 58"/>
              <a:gd name="T6" fmla="*/ 34 w 84"/>
              <a:gd name="T7" fmla="*/ 58 h 58"/>
              <a:gd name="T8" fmla="*/ 84 w 84"/>
              <a:gd name="T9" fmla="*/ 22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" h="58">
                <a:moveTo>
                  <a:pt x="84" y="22"/>
                </a:moveTo>
                <a:cubicBezTo>
                  <a:pt x="68" y="8"/>
                  <a:pt x="47" y="0"/>
                  <a:pt x="24" y="0"/>
                </a:cubicBezTo>
                <a:cubicBezTo>
                  <a:pt x="16" y="0"/>
                  <a:pt x="7" y="1"/>
                  <a:pt x="0" y="3"/>
                </a:cubicBezTo>
                <a:cubicBezTo>
                  <a:pt x="7" y="12"/>
                  <a:pt x="21" y="31"/>
                  <a:pt x="34" y="58"/>
                </a:cubicBezTo>
                <a:cubicBezTo>
                  <a:pt x="53" y="50"/>
                  <a:pt x="71" y="39"/>
                  <a:pt x="84" y="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94" name="出自【趣你的PPT】(微信:qunideppt)：最优质的PPT资源库"/>
          <p:cNvSpPr>
            <a:spLocks/>
          </p:cNvSpPr>
          <p:nvPr/>
        </p:nvSpPr>
        <p:spPr bwMode="auto">
          <a:xfrm>
            <a:off x="9364875" y="6210499"/>
            <a:ext cx="86089" cy="65006"/>
          </a:xfrm>
          <a:custGeom>
            <a:avLst/>
            <a:gdLst>
              <a:gd name="T0" fmla="*/ 87 w 87"/>
              <a:gd name="T1" fmla="*/ 55 h 66"/>
              <a:gd name="T2" fmla="*/ 51 w 87"/>
              <a:gd name="T3" fmla="*/ 0 h 66"/>
              <a:gd name="T4" fmla="*/ 0 w 87"/>
              <a:gd name="T5" fmla="*/ 65 h 66"/>
              <a:gd name="T6" fmla="*/ 11 w 87"/>
              <a:gd name="T7" fmla="*/ 66 h 66"/>
              <a:gd name="T8" fmla="*/ 87 w 87"/>
              <a:gd name="T9" fmla="*/ 55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" h="66">
                <a:moveTo>
                  <a:pt x="87" y="55"/>
                </a:moveTo>
                <a:cubicBezTo>
                  <a:pt x="72" y="25"/>
                  <a:pt x="57" y="7"/>
                  <a:pt x="51" y="0"/>
                </a:cubicBezTo>
                <a:cubicBezTo>
                  <a:pt x="25" y="12"/>
                  <a:pt x="5" y="36"/>
                  <a:pt x="0" y="65"/>
                </a:cubicBezTo>
                <a:cubicBezTo>
                  <a:pt x="2" y="66"/>
                  <a:pt x="6" y="66"/>
                  <a:pt x="11" y="66"/>
                </a:cubicBezTo>
                <a:cubicBezTo>
                  <a:pt x="28" y="66"/>
                  <a:pt x="58" y="64"/>
                  <a:pt x="87" y="5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95" name="出自【趣你的PPT】(微信:qunideppt)：最优质的PPT资源库"/>
          <p:cNvSpPr>
            <a:spLocks/>
          </p:cNvSpPr>
          <p:nvPr/>
        </p:nvSpPr>
        <p:spPr bwMode="auto">
          <a:xfrm>
            <a:off x="9472046" y="6233339"/>
            <a:ext cx="75548" cy="59736"/>
          </a:xfrm>
          <a:custGeom>
            <a:avLst/>
            <a:gdLst>
              <a:gd name="T0" fmla="*/ 8 w 76"/>
              <a:gd name="T1" fmla="*/ 58 h 60"/>
              <a:gd name="T2" fmla="*/ 36 w 76"/>
              <a:gd name="T3" fmla="*/ 55 h 60"/>
              <a:gd name="T4" fmla="*/ 76 w 76"/>
              <a:gd name="T5" fmla="*/ 60 h 60"/>
              <a:gd name="T6" fmla="*/ 53 w 76"/>
              <a:gd name="T7" fmla="*/ 0 h 60"/>
              <a:gd name="T8" fmla="*/ 0 w 76"/>
              <a:gd name="T9" fmla="*/ 39 h 60"/>
              <a:gd name="T10" fmla="*/ 8 w 76"/>
              <a:gd name="T11" fmla="*/ 58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" h="60">
                <a:moveTo>
                  <a:pt x="8" y="58"/>
                </a:moveTo>
                <a:cubicBezTo>
                  <a:pt x="17" y="56"/>
                  <a:pt x="26" y="55"/>
                  <a:pt x="36" y="55"/>
                </a:cubicBezTo>
                <a:cubicBezTo>
                  <a:pt x="48" y="55"/>
                  <a:pt x="61" y="57"/>
                  <a:pt x="76" y="60"/>
                </a:cubicBezTo>
                <a:cubicBezTo>
                  <a:pt x="75" y="37"/>
                  <a:pt x="67" y="16"/>
                  <a:pt x="53" y="0"/>
                </a:cubicBezTo>
                <a:cubicBezTo>
                  <a:pt x="39" y="18"/>
                  <a:pt x="20" y="30"/>
                  <a:pt x="0" y="39"/>
                </a:cubicBezTo>
                <a:cubicBezTo>
                  <a:pt x="2" y="45"/>
                  <a:pt x="5" y="51"/>
                  <a:pt x="8" y="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96" name="出自【趣你的PPT】(微信:qunideppt)：最优质的PPT资源库"/>
          <p:cNvSpPr>
            <a:spLocks/>
          </p:cNvSpPr>
          <p:nvPr/>
        </p:nvSpPr>
        <p:spPr bwMode="auto">
          <a:xfrm>
            <a:off x="9484345" y="6301859"/>
            <a:ext cx="61492" cy="70277"/>
          </a:xfrm>
          <a:custGeom>
            <a:avLst/>
            <a:gdLst>
              <a:gd name="T0" fmla="*/ 0 w 61"/>
              <a:gd name="T1" fmla="*/ 2 h 70"/>
              <a:gd name="T2" fmla="*/ 19 w 61"/>
              <a:gd name="T3" fmla="*/ 70 h 70"/>
              <a:gd name="T4" fmla="*/ 61 w 61"/>
              <a:gd name="T5" fmla="*/ 5 h 70"/>
              <a:gd name="T6" fmla="*/ 23 w 61"/>
              <a:gd name="T7" fmla="*/ 0 h 70"/>
              <a:gd name="T8" fmla="*/ 0 w 61"/>
              <a:gd name="T9" fmla="*/ 2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" h="70">
                <a:moveTo>
                  <a:pt x="0" y="2"/>
                </a:moveTo>
                <a:cubicBezTo>
                  <a:pt x="7" y="22"/>
                  <a:pt x="14" y="44"/>
                  <a:pt x="19" y="70"/>
                </a:cubicBezTo>
                <a:cubicBezTo>
                  <a:pt x="41" y="56"/>
                  <a:pt x="57" y="32"/>
                  <a:pt x="61" y="5"/>
                </a:cubicBezTo>
                <a:cubicBezTo>
                  <a:pt x="47" y="2"/>
                  <a:pt x="34" y="0"/>
                  <a:pt x="23" y="0"/>
                </a:cubicBezTo>
                <a:cubicBezTo>
                  <a:pt x="15" y="0"/>
                  <a:pt x="7" y="1"/>
                  <a:pt x="0" y="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9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310410" y="6150764"/>
            <a:ext cx="288135" cy="286378"/>
          </a:xfrm>
          <a:custGeom>
            <a:avLst/>
            <a:gdLst>
              <a:gd name="T0" fmla="*/ 144 w 288"/>
              <a:gd name="T1" fmla="*/ 0 h 288"/>
              <a:gd name="T2" fmla="*/ 0 w 288"/>
              <a:gd name="T3" fmla="*/ 144 h 288"/>
              <a:gd name="T4" fmla="*/ 144 w 288"/>
              <a:gd name="T5" fmla="*/ 288 h 288"/>
              <a:gd name="T6" fmla="*/ 288 w 288"/>
              <a:gd name="T7" fmla="*/ 144 h 288"/>
              <a:gd name="T8" fmla="*/ 144 w 288"/>
              <a:gd name="T9" fmla="*/ 0 h 288"/>
              <a:gd name="T10" fmla="*/ 144 w 288"/>
              <a:gd name="T11" fmla="*/ 256 h 288"/>
              <a:gd name="T12" fmla="*/ 33 w 288"/>
              <a:gd name="T13" fmla="*/ 144 h 288"/>
              <a:gd name="T14" fmla="*/ 144 w 288"/>
              <a:gd name="T15" fmla="*/ 33 h 288"/>
              <a:gd name="T16" fmla="*/ 256 w 288"/>
              <a:gd name="T17" fmla="*/ 144 h 288"/>
              <a:gd name="T18" fmla="*/ 144 w 288"/>
              <a:gd name="T19" fmla="*/ 256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8" h="288">
                <a:moveTo>
                  <a:pt x="144" y="0"/>
                </a:moveTo>
                <a:cubicBezTo>
                  <a:pt x="64" y="0"/>
                  <a:pt x="0" y="64"/>
                  <a:pt x="0" y="144"/>
                </a:cubicBezTo>
                <a:cubicBezTo>
                  <a:pt x="0" y="223"/>
                  <a:pt x="64" y="288"/>
                  <a:pt x="144" y="288"/>
                </a:cubicBezTo>
                <a:cubicBezTo>
                  <a:pt x="223" y="288"/>
                  <a:pt x="288" y="223"/>
                  <a:pt x="288" y="144"/>
                </a:cubicBezTo>
                <a:cubicBezTo>
                  <a:pt x="288" y="64"/>
                  <a:pt x="223" y="0"/>
                  <a:pt x="144" y="0"/>
                </a:cubicBezTo>
                <a:close/>
                <a:moveTo>
                  <a:pt x="144" y="256"/>
                </a:moveTo>
                <a:cubicBezTo>
                  <a:pt x="83" y="256"/>
                  <a:pt x="33" y="206"/>
                  <a:pt x="33" y="144"/>
                </a:cubicBezTo>
                <a:cubicBezTo>
                  <a:pt x="33" y="83"/>
                  <a:pt x="83" y="33"/>
                  <a:pt x="144" y="33"/>
                </a:cubicBezTo>
                <a:cubicBezTo>
                  <a:pt x="206" y="33"/>
                  <a:pt x="256" y="83"/>
                  <a:pt x="256" y="144"/>
                </a:cubicBezTo>
                <a:cubicBezTo>
                  <a:pt x="256" y="206"/>
                  <a:pt x="206" y="256"/>
                  <a:pt x="144" y="25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98" name="出自【趣你的PPT】(微信:qunideppt)：最优质的PPT资源库"/>
          <p:cNvSpPr>
            <a:spLocks/>
          </p:cNvSpPr>
          <p:nvPr/>
        </p:nvSpPr>
        <p:spPr bwMode="auto">
          <a:xfrm>
            <a:off x="9398254" y="6307129"/>
            <a:ext cx="91360" cy="79062"/>
          </a:xfrm>
          <a:custGeom>
            <a:avLst/>
            <a:gdLst>
              <a:gd name="T0" fmla="*/ 1 w 92"/>
              <a:gd name="T1" fmla="*/ 57 h 79"/>
              <a:gd name="T2" fmla="*/ 0 w 92"/>
              <a:gd name="T3" fmla="*/ 59 h 79"/>
              <a:gd name="T4" fmla="*/ 57 w 92"/>
              <a:gd name="T5" fmla="*/ 79 h 79"/>
              <a:gd name="T6" fmla="*/ 92 w 92"/>
              <a:gd name="T7" fmla="*/ 72 h 79"/>
              <a:gd name="T8" fmla="*/ 73 w 92"/>
              <a:gd name="T9" fmla="*/ 0 h 79"/>
              <a:gd name="T10" fmla="*/ 1 w 92"/>
              <a:gd name="T11" fmla="*/ 57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2" h="79">
                <a:moveTo>
                  <a:pt x="1" y="57"/>
                </a:moveTo>
                <a:cubicBezTo>
                  <a:pt x="0" y="58"/>
                  <a:pt x="0" y="58"/>
                  <a:pt x="0" y="59"/>
                </a:cubicBezTo>
                <a:cubicBezTo>
                  <a:pt x="16" y="71"/>
                  <a:pt x="36" y="79"/>
                  <a:pt x="57" y="79"/>
                </a:cubicBezTo>
                <a:cubicBezTo>
                  <a:pt x="70" y="79"/>
                  <a:pt x="81" y="76"/>
                  <a:pt x="92" y="72"/>
                </a:cubicBezTo>
                <a:cubicBezTo>
                  <a:pt x="87" y="45"/>
                  <a:pt x="81" y="21"/>
                  <a:pt x="73" y="0"/>
                </a:cubicBezTo>
                <a:cubicBezTo>
                  <a:pt x="29" y="13"/>
                  <a:pt x="6" y="48"/>
                  <a:pt x="1" y="5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399" name="出自【趣你的PPT】(微信:qunideppt)：最优质的PPT资源库"/>
          <p:cNvSpPr>
            <a:spLocks/>
          </p:cNvSpPr>
          <p:nvPr/>
        </p:nvSpPr>
        <p:spPr bwMode="auto">
          <a:xfrm>
            <a:off x="9363117" y="6277262"/>
            <a:ext cx="101901" cy="79062"/>
          </a:xfrm>
          <a:custGeom>
            <a:avLst/>
            <a:gdLst>
              <a:gd name="T0" fmla="*/ 51 w 103"/>
              <a:gd name="T1" fmla="*/ 47 h 79"/>
              <a:gd name="T2" fmla="*/ 103 w 103"/>
              <a:gd name="T3" fmla="*/ 17 h 79"/>
              <a:gd name="T4" fmla="*/ 95 w 103"/>
              <a:gd name="T5" fmla="*/ 0 h 79"/>
              <a:gd name="T6" fmla="*/ 13 w 103"/>
              <a:gd name="T7" fmla="*/ 12 h 79"/>
              <a:gd name="T8" fmla="*/ 0 w 103"/>
              <a:gd name="T9" fmla="*/ 12 h 79"/>
              <a:gd name="T10" fmla="*/ 0 w 103"/>
              <a:gd name="T11" fmla="*/ 16 h 79"/>
              <a:gd name="T12" fmla="*/ 24 w 103"/>
              <a:gd name="T13" fmla="*/ 79 h 79"/>
              <a:gd name="T14" fmla="*/ 51 w 103"/>
              <a:gd name="T15" fmla="*/ 47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3" h="79">
                <a:moveTo>
                  <a:pt x="51" y="47"/>
                </a:moveTo>
                <a:cubicBezTo>
                  <a:pt x="63" y="36"/>
                  <a:pt x="81" y="24"/>
                  <a:pt x="103" y="17"/>
                </a:cubicBezTo>
                <a:cubicBezTo>
                  <a:pt x="100" y="11"/>
                  <a:pt x="98" y="5"/>
                  <a:pt x="95" y="0"/>
                </a:cubicBezTo>
                <a:cubicBezTo>
                  <a:pt x="63" y="10"/>
                  <a:pt x="31" y="12"/>
                  <a:pt x="13" y="12"/>
                </a:cubicBezTo>
                <a:cubicBezTo>
                  <a:pt x="7" y="12"/>
                  <a:pt x="2" y="12"/>
                  <a:pt x="0" y="12"/>
                </a:cubicBezTo>
                <a:cubicBezTo>
                  <a:pt x="0" y="13"/>
                  <a:pt x="0" y="15"/>
                  <a:pt x="0" y="16"/>
                </a:cubicBezTo>
                <a:cubicBezTo>
                  <a:pt x="0" y="40"/>
                  <a:pt x="9" y="62"/>
                  <a:pt x="24" y="79"/>
                </a:cubicBezTo>
                <a:cubicBezTo>
                  <a:pt x="28" y="72"/>
                  <a:pt x="37" y="60"/>
                  <a:pt x="51" y="4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400" name="出自【趣你的PPT】(微信:qunideppt)：最优质的PPT资源库"/>
          <p:cNvSpPr>
            <a:spLocks/>
          </p:cNvSpPr>
          <p:nvPr/>
        </p:nvSpPr>
        <p:spPr bwMode="auto">
          <a:xfrm>
            <a:off x="10506869" y="6208743"/>
            <a:ext cx="233671" cy="228399"/>
          </a:xfrm>
          <a:custGeom>
            <a:avLst/>
            <a:gdLst>
              <a:gd name="T0" fmla="*/ 224 w 234"/>
              <a:gd name="T1" fmla="*/ 11 h 230"/>
              <a:gd name="T2" fmla="*/ 216 w 234"/>
              <a:gd name="T3" fmla="*/ 0 h 230"/>
              <a:gd name="T4" fmla="*/ 216 w 234"/>
              <a:gd name="T5" fmla="*/ 9 h 230"/>
              <a:gd name="T6" fmla="*/ 207 w 234"/>
              <a:gd name="T7" fmla="*/ 55 h 230"/>
              <a:gd name="T8" fmla="*/ 184 w 234"/>
              <a:gd name="T9" fmla="*/ 91 h 230"/>
              <a:gd name="T10" fmla="*/ 154 w 234"/>
              <a:gd name="T11" fmla="*/ 113 h 230"/>
              <a:gd name="T12" fmla="*/ 115 w 234"/>
              <a:gd name="T13" fmla="*/ 123 h 230"/>
              <a:gd name="T14" fmla="*/ 69 w 234"/>
              <a:gd name="T15" fmla="*/ 125 h 230"/>
              <a:gd name="T16" fmla="*/ 64 w 234"/>
              <a:gd name="T17" fmla="*/ 125 h 230"/>
              <a:gd name="T18" fmla="*/ 51 w 234"/>
              <a:gd name="T19" fmla="*/ 187 h 230"/>
              <a:gd name="T20" fmla="*/ 49 w 234"/>
              <a:gd name="T21" fmla="*/ 196 h 230"/>
              <a:gd name="T22" fmla="*/ 46 w 234"/>
              <a:gd name="T23" fmla="*/ 212 h 230"/>
              <a:gd name="T24" fmla="*/ 29 w 234"/>
              <a:gd name="T25" fmla="*/ 212 h 230"/>
              <a:gd name="T26" fmla="*/ 4 w 234"/>
              <a:gd name="T27" fmla="*/ 212 h 230"/>
              <a:gd name="T28" fmla="*/ 0 w 234"/>
              <a:gd name="T29" fmla="*/ 230 h 230"/>
              <a:gd name="T30" fmla="*/ 68 w 234"/>
              <a:gd name="T31" fmla="*/ 230 h 230"/>
              <a:gd name="T32" fmla="*/ 70 w 234"/>
              <a:gd name="T33" fmla="*/ 222 h 230"/>
              <a:gd name="T34" fmla="*/ 86 w 234"/>
              <a:gd name="T35" fmla="*/ 143 h 230"/>
              <a:gd name="T36" fmla="*/ 108 w 234"/>
              <a:gd name="T37" fmla="*/ 143 h 230"/>
              <a:gd name="T38" fmla="*/ 151 w 234"/>
              <a:gd name="T39" fmla="*/ 141 h 230"/>
              <a:gd name="T40" fmla="*/ 184 w 234"/>
              <a:gd name="T41" fmla="*/ 133 h 230"/>
              <a:gd name="T42" fmla="*/ 208 w 234"/>
              <a:gd name="T43" fmla="*/ 116 h 230"/>
              <a:gd name="T44" fmla="*/ 227 w 234"/>
              <a:gd name="T45" fmla="*/ 86 h 230"/>
              <a:gd name="T46" fmla="*/ 234 w 234"/>
              <a:gd name="T47" fmla="*/ 49 h 230"/>
              <a:gd name="T48" fmla="*/ 224 w 234"/>
              <a:gd name="T49" fmla="*/ 11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34" h="230">
                <a:moveTo>
                  <a:pt x="224" y="11"/>
                </a:moveTo>
                <a:cubicBezTo>
                  <a:pt x="222" y="7"/>
                  <a:pt x="219" y="3"/>
                  <a:pt x="216" y="0"/>
                </a:cubicBezTo>
                <a:cubicBezTo>
                  <a:pt x="216" y="3"/>
                  <a:pt x="216" y="6"/>
                  <a:pt x="216" y="9"/>
                </a:cubicBezTo>
                <a:cubicBezTo>
                  <a:pt x="216" y="25"/>
                  <a:pt x="213" y="40"/>
                  <a:pt x="207" y="55"/>
                </a:cubicBezTo>
                <a:cubicBezTo>
                  <a:pt x="201" y="70"/>
                  <a:pt x="193" y="82"/>
                  <a:pt x="184" y="91"/>
                </a:cubicBezTo>
                <a:cubicBezTo>
                  <a:pt x="175" y="101"/>
                  <a:pt x="165" y="108"/>
                  <a:pt x="154" y="113"/>
                </a:cubicBezTo>
                <a:cubicBezTo>
                  <a:pt x="143" y="117"/>
                  <a:pt x="131" y="121"/>
                  <a:pt x="115" y="123"/>
                </a:cubicBezTo>
                <a:cubicBezTo>
                  <a:pt x="105" y="124"/>
                  <a:pt x="92" y="125"/>
                  <a:pt x="69" y="125"/>
                </a:cubicBezTo>
                <a:cubicBezTo>
                  <a:pt x="64" y="125"/>
                  <a:pt x="64" y="125"/>
                  <a:pt x="64" y="125"/>
                </a:cubicBezTo>
                <a:cubicBezTo>
                  <a:pt x="51" y="187"/>
                  <a:pt x="51" y="187"/>
                  <a:pt x="51" y="187"/>
                </a:cubicBezTo>
                <a:cubicBezTo>
                  <a:pt x="49" y="196"/>
                  <a:pt x="49" y="196"/>
                  <a:pt x="49" y="196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29" y="212"/>
                  <a:pt x="29" y="212"/>
                  <a:pt x="29" y="212"/>
                </a:cubicBezTo>
                <a:cubicBezTo>
                  <a:pt x="4" y="212"/>
                  <a:pt x="4" y="212"/>
                  <a:pt x="4" y="212"/>
                </a:cubicBezTo>
                <a:cubicBezTo>
                  <a:pt x="0" y="230"/>
                  <a:pt x="0" y="230"/>
                  <a:pt x="0" y="230"/>
                </a:cubicBezTo>
                <a:cubicBezTo>
                  <a:pt x="68" y="230"/>
                  <a:pt x="68" y="230"/>
                  <a:pt x="68" y="230"/>
                </a:cubicBezTo>
                <a:cubicBezTo>
                  <a:pt x="70" y="222"/>
                  <a:pt x="70" y="222"/>
                  <a:pt x="70" y="222"/>
                </a:cubicBezTo>
                <a:cubicBezTo>
                  <a:pt x="86" y="143"/>
                  <a:pt x="86" y="143"/>
                  <a:pt x="86" y="143"/>
                </a:cubicBezTo>
                <a:cubicBezTo>
                  <a:pt x="108" y="143"/>
                  <a:pt x="108" y="143"/>
                  <a:pt x="108" y="143"/>
                </a:cubicBezTo>
                <a:cubicBezTo>
                  <a:pt x="129" y="143"/>
                  <a:pt x="142" y="143"/>
                  <a:pt x="151" y="141"/>
                </a:cubicBezTo>
                <a:cubicBezTo>
                  <a:pt x="164" y="140"/>
                  <a:pt x="175" y="137"/>
                  <a:pt x="184" y="133"/>
                </a:cubicBezTo>
                <a:cubicBezTo>
                  <a:pt x="193" y="129"/>
                  <a:pt x="201" y="123"/>
                  <a:pt x="208" y="116"/>
                </a:cubicBezTo>
                <a:cubicBezTo>
                  <a:pt x="216" y="108"/>
                  <a:pt x="222" y="98"/>
                  <a:pt x="227" y="86"/>
                </a:cubicBezTo>
                <a:cubicBezTo>
                  <a:pt x="232" y="74"/>
                  <a:pt x="234" y="61"/>
                  <a:pt x="234" y="49"/>
                </a:cubicBezTo>
                <a:cubicBezTo>
                  <a:pt x="234" y="35"/>
                  <a:pt x="231" y="22"/>
                  <a:pt x="224" y="1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40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468216" y="6150764"/>
            <a:ext cx="231913" cy="247725"/>
          </a:xfrm>
          <a:custGeom>
            <a:avLst/>
            <a:gdLst>
              <a:gd name="T0" fmla="*/ 153 w 234"/>
              <a:gd name="T1" fmla="*/ 0 h 249"/>
              <a:gd name="T2" fmla="*/ 52 w 234"/>
              <a:gd name="T3" fmla="*/ 0 h 249"/>
              <a:gd name="T4" fmla="*/ 0 w 234"/>
              <a:gd name="T5" fmla="*/ 249 h 249"/>
              <a:gd name="T6" fmla="*/ 68 w 234"/>
              <a:gd name="T7" fmla="*/ 249 h 249"/>
              <a:gd name="T8" fmla="*/ 70 w 234"/>
              <a:gd name="T9" fmla="*/ 241 h 249"/>
              <a:gd name="T10" fmla="*/ 86 w 234"/>
              <a:gd name="T11" fmla="*/ 162 h 249"/>
              <a:gd name="T12" fmla="*/ 108 w 234"/>
              <a:gd name="T13" fmla="*/ 162 h 249"/>
              <a:gd name="T14" fmla="*/ 151 w 234"/>
              <a:gd name="T15" fmla="*/ 160 h 249"/>
              <a:gd name="T16" fmla="*/ 184 w 234"/>
              <a:gd name="T17" fmla="*/ 152 h 249"/>
              <a:gd name="T18" fmla="*/ 208 w 234"/>
              <a:gd name="T19" fmla="*/ 135 h 249"/>
              <a:gd name="T20" fmla="*/ 227 w 234"/>
              <a:gd name="T21" fmla="*/ 105 h 249"/>
              <a:gd name="T22" fmla="*/ 234 w 234"/>
              <a:gd name="T23" fmla="*/ 68 h 249"/>
              <a:gd name="T24" fmla="*/ 224 w 234"/>
              <a:gd name="T25" fmla="*/ 30 h 249"/>
              <a:gd name="T26" fmla="*/ 197 w 234"/>
              <a:gd name="T27" fmla="*/ 6 h 249"/>
              <a:gd name="T28" fmla="*/ 153 w 234"/>
              <a:gd name="T29" fmla="*/ 0 h 249"/>
              <a:gd name="T30" fmla="*/ 108 w 234"/>
              <a:gd name="T31" fmla="*/ 58 h 249"/>
              <a:gd name="T32" fmla="*/ 133 w 234"/>
              <a:gd name="T33" fmla="*/ 58 h 249"/>
              <a:gd name="T34" fmla="*/ 135 w 234"/>
              <a:gd name="T35" fmla="*/ 58 h 249"/>
              <a:gd name="T36" fmla="*/ 159 w 234"/>
              <a:gd name="T37" fmla="*/ 60 h 249"/>
              <a:gd name="T38" fmla="*/ 159 w 234"/>
              <a:gd name="T39" fmla="*/ 60 h 249"/>
              <a:gd name="T40" fmla="*/ 165 w 234"/>
              <a:gd name="T41" fmla="*/ 64 h 249"/>
              <a:gd name="T42" fmla="*/ 167 w 234"/>
              <a:gd name="T43" fmla="*/ 71 h 249"/>
              <a:gd name="T44" fmla="*/ 161 w 234"/>
              <a:gd name="T45" fmla="*/ 88 h 249"/>
              <a:gd name="T46" fmla="*/ 146 w 234"/>
              <a:gd name="T47" fmla="*/ 99 h 249"/>
              <a:gd name="T48" fmla="*/ 144 w 234"/>
              <a:gd name="T49" fmla="*/ 100 h 249"/>
              <a:gd name="T50" fmla="*/ 102 w 234"/>
              <a:gd name="T51" fmla="*/ 103 h 249"/>
              <a:gd name="T52" fmla="*/ 100 w 234"/>
              <a:gd name="T53" fmla="*/ 103 h 249"/>
              <a:gd name="T54" fmla="*/ 98 w 234"/>
              <a:gd name="T55" fmla="*/ 103 h 249"/>
              <a:gd name="T56" fmla="*/ 108 w 234"/>
              <a:gd name="T57" fmla="*/ 58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4" h="249">
                <a:moveTo>
                  <a:pt x="153" y="0"/>
                </a:moveTo>
                <a:cubicBezTo>
                  <a:pt x="52" y="0"/>
                  <a:pt x="52" y="0"/>
                  <a:pt x="52" y="0"/>
                </a:cubicBezTo>
                <a:cubicBezTo>
                  <a:pt x="0" y="249"/>
                  <a:pt x="0" y="249"/>
                  <a:pt x="0" y="249"/>
                </a:cubicBezTo>
                <a:cubicBezTo>
                  <a:pt x="68" y="249"/>
                  <a:pt x="68" y="249"/>
                  <a:pt x="68" y="249"/>
                </a:cubicBezTo>
                <a:cubicBezTo>
                  <a:pt x="70" y="241"/>
                  <a:pt x="70" y="241"/>
                  <a:pt x="70" y="241"/>
                </a:cubicBezTo>
                <a:cubicBezTo>
                  <a:pt x="86" y="162"/>
                  <a:pt x="86" y="162"/>
                  <a:pt x="86" y="162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29" y="162"/>
                  <a:pt x="142" y="162"/>
                  <a:pt x="151" y="160"/>
                </a:cubicBezTo>
                <a:cubicBezTo>
                  <a:pt x="164" y="159"/>
                  <a:pt x="175" y="156"/>
                  <a:pt x="184" y="152"/>
                </a:cubicBezTo>
                <a:cubicBezTo>
                  <a:pt x="193" y="148"/>
                  <a:pt x="201" y="142"/>
                  <a:pt x="208" y="135"/>
                </a:cubicBezTo>
                <a:cubicBezTo>
                  <a:pt x="216" y="127"/>
                  <a:pt x="222" y="117"/>
                  <a:pt x="227" y="105"/>
                </a:cubicBezTo>
                <a:cubicBezTo>
                  <a:pt x="232" y="93"/>
                  <a:pt x="234" y="80"/>
                  <a:pt x="234" y="68"/>
                </a:cubicBezTo>
                <a:cubicBezTo>
                  <a:pt x="234" y="53"/>
                  <a:pt x="231" y="41"/>
                  <a:pt x="224" y="30"/>
                </a:cubicBezTo>
                <a:cubicBezTo>
                  <a:pt x="218" y="19"/>
                  <a:pt x="208" y="11"/>
                  <a:pt x="197" y="6"/>
                </a:cubicBezTo>
                <a:cubicBezTo>
                  <a:pt x="185" y="2"/>
                  <a:pt x="171" y="0"/>
                  <a:pt x="153" y="0"/>
                </a:cubicBezTo>
                <a:close/>
                <a:moveTo>
                  <a:pt x="108" y="58"/>
                </a:moveTo>
                <a:cubicBezTo>
                  <a:pt x="133" y="58"/>
                  <a:pt x="133" y="58"/>
                  <a:pt x="133" y="58"/>
                </a:cubicBezTo>
                <a:cubicBezTo>
                  <a:pt x="134" y="58"/>
                  <a:pt x="135" y="58"/>
                  <a:pt x="135" y="58"/>
                </a:cubicBezTo>
                <a:cubicBezTo>
                  <a:pt x="147" y="58"/>
                  <a:pt x="156" y="59"/>
                  <a:pt x="159" y="60"/>
                </a:cubicBezTo>
                <a:cubicBezTo>
                  <a:pt x="159" y="60"/>
                  <a:pt x="159" y="60"/>
                  <a:pt x="159" y="60"/>
                </a:cubicBezTo>
                <a:cubicBezTo>
                  <a:pt x="162" y="61"/>
                  <a:pt x="163" y="62"/>
                  <a:pt x="165" y="64"/>
                </a:cubicBezTo>
                <a:cubicBezTo>
                  <a:pt x="166" y="65"/>
                  <a:pt x="167" y="67"/>
                  <a:pt x="167" y="71"/>
                </a:cubicBezTo>
                <a:cubicBezTo>
                  <a:pt x="166" y="78"/>
                  <a:pt x="165" y="83"/>
                  <a:pt x="161" y="88"/>
                </a:cubicBezTo>
                <a:cubicBezTo>
                  <a:pt x="158" y="93"/>
                  <a:pt x="153" y="97"/>
                  <a:pt x="146" y="99"/>
                </a:cubicBezTo>
                <a:cubicBezTo>
                  <a:pt x="146" y="100"/>
                  <a:pt x="145" y="100"/>
                  <a:pt x="144" y="100"/>
                </a:cubicBezTo>
                <a:cubicBezTo>
                  <a:pt x="137" y="102"/>
                  <a:pt x="122" y="103"/>
                  <a:pt x="102" y="103"/>
                </a:cubicBezTo>
                <a:cubicBezTo>
                  <a:pt x="101" y="103"/>
                  <a:pt x="101" y="103"/>
                  <a:pt x="100" y="103"/>
                </a:cubicBezTo>
                <a:cubicBezTo>
                  <a:pt x="98" y="103"/>
                  <a:pt x="98" y="103"/>
                  <a:pt x="98" y="103"/>
                </a:cubicBezTo>
                <a:lnTo>
                  <a:pt x="108" y="5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402" name="出自【趣你的PPT】(微信:qunideppt)：最优质的PPT资源库"/>
          <p:cNvSpPr>
            <a:spLocks/>
          </p:cNvSpPr>
          <p:nvPr/>
        </p:nvSpPr>
        <p:spPr bwMode="auto">
          <a:xfrm>
            <a:off x="10006149" y="6245637"/>
            <a:ext cx="40409" cy="24597"/>
          </a:xfrm>
          <a:custGeom>
            <a:avLst/>
            <a:gdLst>
              <a:gd name="T0" fmla="*/ 2 w 40"/>
              <a:gd name="T1" fmla="*/ 26 h 26"/>
              <a:gd name="T2" fmla="*/ 26 w 40"/>
              <a:gd name="T3" fmla="*/ 24 h 26"/>
              <a:gd name="T4" fmla="*/ 28 w 40"/>
              <a:gd name="T5" fmla="*/ 24 h 26"/>
              <a:gd name="T6" fmla="*/ 37 w 40"/>
              <a:gd name="T7" fmla="*/ 17 h 26"/>
              <a:gd name="T8" fmla="*/ 40 w 40"/>
              <a:gd name="T9" fmla="*/ 7 h 26"/>
              <a:gd name="T10" fmla="*/ 39 w 40"/>
              <a:gd name="T11" fmla="*/ 3 h 26"/>
              <a:gd name="T12" fmla="*/ 35 w 40"/>
              <a:gd name="T13" fmla="*/ 1 h 26"/>
              <a:gd name="T14" fmla="*/ 35 w 40"/>
              <a:gd name="T15" fmla="*/ 1 h 26"/>
              <a:gd name="T16" fmla="*/ 22 w 40"/>
              <a:gd name="T17" fmla="*/ 0 h 26"/>
              <a:gd name="T18" fmla="*/ 20 w 40"/>
              <a:gd name="T19" fmla="*/ 0 h 26"/>
              <a:gd name="T20" fmla="*/ 6 w 40"/>
              <a:gd name="T21" fmla="*/ 0 h 26"/>
              <a:gd name="T22" fmla="*/ 0 w 40"/>
              <a:gd name="T23" fmla="*/ 26 h 26"/>
              <a:gd name="T24" fmla="*/ 1 w 40"/>
              <a:gd name="T25" fmla="*/ 26 h 26"/>
              <a:gd name="T26" fmla="*/ 2 w 40"/>
              <a:gd name="T27" fmla="*/ 2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0" h="26">
                <a:moveTo>
                  <a:pt x="2" y="26"/>
                </a:moveTo>
                <a:cubicBezTo>
                  <a:pt x="14" y="26"/>
                  <a:pt x="22" y="25"/>
                  <a:pt x="26" y="24"/>
                </a:cubicBezTo>
                <a:cubicBezTo>
                  <a:pt x="27" y="24"/>
                  <a:pt x="28" y="24"/>
                  <a:pt x="28" y="24"/>
                </a:cubicBezTo>
                <a:cubicBezTo>
                  <a:pt x="32" y="22"/>
                  <a:pt x="34" y="20"/>
                  <a:pt x="37" y="17"/>
                </a:cubicBezTo>
                <a:cubicBezTo>
                  <a:pt x="39" y="14"/>
                  <a:pt x="40" y="11"/>
                  <a:pt x="40" y="7"/>
                </a:cubicBezTo>
                <a:cubicBezTo>
                  <a:pt x="40" y="5"/>
                  <a:pt x="39" y="4"/>
                  <a:pt x="39" y="3"/>
                </a:cubicBezTo>
                <a:cubicBezTo>
                  <a:pt x="38" y="2"/>
                  <a:pt x="37" y="1"/>
                  <a:pt x="35" y="1"/>
                </a:cubicBezTo>
                <a:cubicBezTo>
                  <a:pt x="35" y="1"/>
                  <a:pt x="35" y="1"/>
                  <a:pt x="35" y="1"/>
                </a:cubicBezTo>
                <a:cubicBezTo>
                  <a:pt x="33" y="0"/>
                  <a:pt x="28" y="0"/>
                  <a:pt x="22" y="0"/>
                </a:cubicBezTo>
                <a:cubicBezTo>
                  <a:pt x="21" y="0"/>
                  <a:pt x="21" y="0"/>
                  <a:pt x="20" y="0"/>
                </a:cubicBezTo>
                <a:cubicBezTo>
                  <a:pt x="6" y="0"/>
                  <a:pt x="6" y="0"/>
                  <a:pt x="6" y="0"/>
                </a:cubicBezTo>
                <a:cubicBezTo>
                  <a:pt x="0" y="26"/>
                  <a:pt x="0" y="26"/>
                  <a:pt x="0" y="26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2" y="26"/>
                  <a:pt x="2" y="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40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884921" y="6150764"/>
            <a:ext cx="286378" cy="286378"/>
          </a:xfrm>
          <a:custGeom>
            <a:avLst/>
            <a:gdLst>
              <a:gd name="T0" fmla="*/ 144 w 288"/>
              <a:gd name="T1" fmla="*/ 0 h 288"/>
              <a:gd name="T2" fmla="*/ 0 w 288"/>
              <a:gd name="T3" fmla="*/ 144 h 288"/>
              <a:gd name="T4" fmla="*/ 144 w 288"/>
              <a:gd name="T5" fmla="*/ 288 h 288"/>
              <a:gd name="T6" fmla="*/ 288 w 288"/>
              <a:gd name="T7" fmla="*/ 144 h 288"/>
              <a:gd name="T8" fmla="*/ 144 w 288"/>
              <a:gd name="T9" fmla="*/ 0 h 288"/>
              <a:gd name="T10" fmla="*/ 95 w 288"/>
              <a:gd name="T11" fmla="*/ 61 h 288"/>
              <a:gd name="T12" fmla="*/ 154 w 288"/>
              <a:gd name="T13" fmla="*/ 61 h 288"/>
              <a:gd name="T14" fmla="*/ 179 w 288"/>
              <a:gd name="T15" fmla="*/ 65 h 288"/>
              <a:gd name="T16" fmla="*/ 195 w 288"/>
              <a:gd name="T17" fmla="*/ 78 h 288"/>
              <a:gd name="T18" fmla="*/ 201 w 288"/>
              <a:gd name="T19" fmla="*/ 100 h 288"/>
              <a:gd name="T20" fmla="*/ 197 w 288"/>
              <a:gd name="T21" fmla="*/ 122 h 288"/>
              <a:gd name="T22" fmla="*/ 186 w 288"/>
              <a:gd name="T23" fmla="*/ 139 h 288"/>
              <a:gd name="T24" fmla="*/ 172 w 288"/>
              <a:gd name="T25" fmla="*/ 149 h 288"/>
              <a:gd name="T26" fmla="*/ 153 w 288"/>
              <a:gd name="T27" fmla="*/ 154 h 288"/>
              <a:gd name="T28" fmla="*/ 128 w 288"/>
              <a:gd name="T29" fmla="*/ 155 h 288"/>
              <a:gd name="T30" fmla="*/ 115 w 288"/>
              <a:gd name="T31" fmla="*/ 155 h 288"/>
              <a:gd name="T32" fmla="*/ 105 w 288"/>
              <a:gd name="T33" fmla="*/ 201 h 288"/>
              <a:gd name="T34" fmla="*/ 104 w 288"/>
              <a:gd name="T35" fmla="*/ 206 h 288"/>
              <a:gd name="T36" fmla="*/ 65 w 288"/>
              <a:gd name="T37" fmla="*/ 206 h 288"/>
              <a:gd name="T38" fmla="*/ 95 w 288"/>
              <a:gd name="T39" fmla="*/ 61 h 288"/>
              <a:gd name="T40" fmla="*/ 219 w 288"/>
              <a:gd name="T41" fmla="*/ 145 h 288"/>
              <a:gd name="T42" fmla="*/ 208 w 288"/>
              <a:gd name="T43" fmla="*/ 162 h 288"/>
              <a:gd name="T44" fmla="*/ 194 w 288"/>
              <a:gd name="T45" fmla="*/ 172 h 288"/>
              <a:gd name="T46" fmla="*/ 175 w 288"/>
              <a:gd name="T47" fmla="*/ 177 h 288"/>
              <a:gd name="T48" fmla="*/ 150 w 288"/>
              <a:gd name="T49" fmla="*/ 178 h 288"/>
              <a:gd name="T50" fmla="*/ 138 w 288"/>
              <a:gd name="T51" fmla="*/ 178 h 288"/>
              <a:gd name="T52" fmla="*/ 128 w 288"/>
              <a:gd name="T53" fmla="*/ 224 h 288"/>
              <a:gd name="T54" fmla="*/ 127 w 288"/>
              <a:gd name="T55" fmla="*/ 228 h 288"/>
              <a:gd name="T56" fmla="*/ 87 w 288"/>
              <a:gd name="T57" fmla="*/ 228 h 288"/>
              <a:gd name="T58" fmla="*/ 90 w 288"/>
              <a:gd name="T59" fmla="*/ 218 h 288"/>
              <a:gd name="T60" fmla="*/ 104 w 288"/>
              <a:gd name="T61" fmla="*/ 218 h 288"/>
              <a:gd name="T62" fmla="*/ 114 w 288"/>
              <a:gd name="T63" fmla="*/ 218 h 288"/>
              <a:gd name="T64" fmla="*/ 116 w 288"/>
              <a:gd name="T65" fmla="*/ 208 h 288"/>
              <a:gd name="T66" fmla="*/ 117 w 288"/>
              <a:gd name="T67" fmla="*/ 204 h 288"/>
              <a:gd name="T68" fmla="*/ 125 w 288"/>
              <a:gd name="T69" fmla="*/ 167 h 288"/>
              <a:gd name="T70" fmla="*/ 128 w 288"/>
              <a:gd name="T71" fmla="*/ 167 h 288"/>
              <a:gd name="T72" fmla="*/ 154 w 288"/>
              <a:gd name="T73" fmla="*/ 166 h 288"/>
              <a:gd name="T74" fmla="*/ 177 w 288"/>
              <a:gd name="T75" fmla="*/ 160 h 288"/>
              <a:gd name="T76" fmla="*/ 194 w 288"/>
              <a:gd name="T77" fmla="*/ 148 h 288"/>
              <a:gd name="T78" fmla="*/ 208 w 288"/>
              <a:gd name="T79" fmla="*/ 127 h 288"/>
              <a:gd name="T80" fmla="*/ 213 w 288"/>
              <a:gd name="T81" fmla="*/ 100 h 288"/>
              <a:gd name="T82" fmla="*/ 213 w 288"/>
              <a:gd name="T83" fmla="*/ 95 h 288"/>
              <a:gd name="T84" fmla="*/ 218 w 288"/>
              <a:gd name="T85" fmla="*/ 101 h 288"/>
              <a:gd name="T86" fmla="*/ 224 w 288"/>
              <a:gd name="T87" fmla="*/ 123 h 288"/>
              <a:gd name="T88" fmla="*/ 219 w 288"/>
              <a:gd name="T89" fmla="*/ 145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88" h="288">
                <a:moveTo>
                  <a:pt x="144" y="0"/>
                </a:moveTo>
                <a:cubicBezTo>
                  <a:pt x="64" y="0"/>
                  <a:pt x="0" y="64"/>
                  <a:pt x="0" y="144"/>
                </a:cubicBezTo>
                <a:cubicBezTo>
                  <a:pt x="0" y="223"/>
                  <a:pt x="64" y="288"/>
                  <a:pt x="144" y="288"/>
                </a:cubicBezTo>
                <a:cubicBezTo>
                  <a:pt x="223" y="288"/>
                  <a:pt x="288" y="223"/>
                  <a:pt x="288" y="144"/>
                </a:cubicBezTo>
                <a:cubicBezTo>
                  <a:pt x="288" y="64"/>
                  <a:pt x="223" y="0"/>
                  <a:pt x="144" y="0"/>
                </a:cubicBezTo>
                <a:close/>
                <a:moveTo>
                  <a:pt x="95" y="61"/>
                </a:moveTo>
                <a:cubicBezTo>
                  <a:pt x="154" y="61"/>
                  <a:pt x="154" y="61"/>
                  <a:pt x="154" y="61"/>
                </a:cubicBezTo>
                <a:cubicBezTo>
                  <a:pt x="164" y="61"/>
                  <a:pt x="172" y="62"/>
                  <a:pt x="179" y="65"/>
                </a:cubicBezTo>
                <a:cubicBezTo>
                  <a:pt x="186" y="67"/>
                  <a:pt x="191" y="72"/>
                  <a:pt x="195" y="78"/>
                </a:cubicBezTo>
                <a:cubicBezTo>
                  <a:pt x="199" y="85"/>
                  <a:pt x="201" y="92"/>
                  <a:pt x="201" y="100"/>
                </a:cubicBezTo>
                <a:cubicBezTo>
                  <a:pt x="201" y="108"/>
                  <a:pt x="200" y="115"/>
                  <a:pt x="197" y="122"/>
                </a:cubicBezTo>
                <a:cubicBezTo>
                  <a:pt x="194" y="129"/>
                  <a:pt x="190" y="135"/>
                  <a:pt x="186" y="139"/>
                </a:cubicBezTo>
                <a:cubicBezTo>
                  <a:pt x="182" y="144"/>
                  <a:pt x="177" y="147"/>
                  <a:pt x="172" y="149"/>
                </a:cubicBezTo>
                <a:cubicBezTo>
                  <a:pt x="167" y="152"/>
                  <a:pt x="160" y="153"/>
                  <a:pt x="153" y="154"/>
                </a:cubicBezTo>
                <a:cubicBezTo>
                  <a:pt x="148" y="155"/>
                  <a:pt x="140" y="155"/>
                  <a:pt x="128" y="155"/>
                </a:cubicBezTo>
                <a:cubicBezTo>
                  <a:pt x="115" y="155"/>
                  <a:pt x="115" y="155"/>
                  <a:pt x="115" y="155"/>
                </a:cubicBezTo>
                <a:cubicBezTo>
                  <a:pt x="105" y="201"/>
                  <a:pt x="105" y="201"/>
                  <a:pt x="105" y="201"/>
                </a:cubicBezTo>
                <a:cubicBezTo>
                  <a:pt x="104" y="206"/>
                  <a:pt x="104" y="206"/>
                  <a:pt x="104" y="206"/>
                </a:cubicBezTo>
                <a:cubicBezTo>
                  <a:pt x="65" y="206"/>
                  <a:pt x="65" y="206"/>
                  <a:pt x="65" y="206"/>
                </a:cubicBezTo>
                <a:lnTo>
                  <a:pt x="95" y="61"/>
                </a:lnTo>
                <a:close/>
                <a:moveTo>
                  <a:pt x="219" y="145"/>
                </a:moveTo>
                <a:cubicBezTo>
                  <a:pt x="216" y="152"/>
                  <a:pt x="213" y="157"/>
                  <a:pt x="208" y="162"/>
                </a:cubicBezTo>
                <a:cubicBezTo>
                  <a:pt x="204" y="166"/>
                  <a:pt x="200" y="170"/>
                  <a:pt x="194" y="172"/>
                </a:cubicBezTo>
                <a:cubicBezTo>
                  <a:pt x="189" y="174"/>
                  <a:pt x="183" y="176"/>
                  <a:pt x="175" y="177"/>
                </a:cubicBezTo>
                <a:cubicBezTo>
                  <a:pt x="170" y="177"/>
                  <a:pt x="162" y="178"/>
                  <a:pt x="150" y="178"/>
                </a:cubicBezTo>
                <a:cubicBezTo>
                  <a:pt x="138" y="178"/>
                  <a:pt x="138" y="178"/>
                  <a:pt x="138" y="178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7" y="228"/>
                  <a:pt x="127" y="228"/>
                  <a:pt x="127" y="228"/>
                </a:cubicBezTo>
                <a:cubicBezTo>
                  <a:pt x="87" y="228"/>
                  <a:pt x="87" y="228"/>
                  <a:pt x="87" y="228"/>
                </a:cubicBezTo>
                <a:cubicBezTo>
                  <a:pt x="90" y="218"/>
                  <a:pt x="90" y="218"/>
                  <a:pt x="90" y="218"/>
                </a:cubicBezTo>
                <a:cubicBezTo>
                  <a:pt x="104" y="218"/>
                  <a:pt x="104" y="218"/>
                  <a:pt x="104" y="218"/>
                </a:cubicBezTo>
                <a:cubicBezTo>
                  <a:pt x="114" y="218"/>
                  <a:pt x="114" y="218"/>
                  <a:pt x="114" y="218"/>
                </a:cubicBezTo>
                <a:cubicBezTo>
                  <a:pt x="116" y="208"/>
                  <a:pt x="116" y="208"/>
                  <a:pt x="116" y="208"/>
                </a:cubicBezTo>
                <a:cubicBezTo>
                  <a:pt x="117" y="204"/>
                  <a:pt x="117" y="204"/>
                  <a:pt x="117" y="204"/>
                </a:cubicBezTo>
                <a:cubicBezTo>
                  <a:pt x="125" y="167"/>
                  <a:pt x="125" y="167"/>
                  <a:pt x="125" y="167"/>
                </a:cubicBezTo>
                <a:cubicBezTo>
                  <a:pt x="128" y="167"/>
                  <a:pt x="128" y="167"/>
                  <a:pt x="128" y="167"/>
                </a:cubicBezTo>
                <a:cubicBezTo>
                  <a:pt x="141" y="167"/>
                  <a:pt x="149" y="167"/>
                  <a:pt x="154" y="166"/>
                </a:cubicBezTo>
                <a:cubicBezTo>
                  <a:pt x="164" y="165"/>
                  <a:pt x="171" y="163"/>
                  <a:pt x="177" y="160"/>
                </a:cubicBezTo>
                <a:cubicBezTo>
                  <a:pt x="183" y="157"/>
                  <a:pt x="189" y="153"/>
                  <a:pt x="194" y="148"/>
                </a:cubicBezTo>
                <a:cubicBezTo>
                  <a:pt x="200" y="142"/>
                  <a:pt x="204" y="135"/>
                  <a:pt x="208" y="127"/>
                </a:cubicBezTo>
                <a:cubicBezTo>
                  <a:pt x="211" y="118"/>
                  <a:pt x="213" y="109"/>
                  <a:pt x="213" y="100"/>
                </a:cubicBezTo>
                <a:cubicBezTo>
                  <a:pt x="213" y="98"/>
                  <a:pt x="213" y="97"/>
                  <a:pt x="213" y="95"/>
                </a:cubicBezTo>
                <a:cubicBezTo>
                  <a:pt x="215" y="97"/>
                  <a:pt x="216" y="99"/>
                  <a:pt x="218" y="101"/>
                </a:cubicBezTo>
                <a:cubicBezTo>
                  <a:pt x="222" y="107"/>
                  <a:pt x="224" y="115"/>
                  <a:pt x="224" y="123"/>
                </a:cubicBezTo>
                <a:cubicBezTo>
                  <a:pt x="224" y="130"/>
                  <a:pt x="222" y="138"/>
                  <a:pt x="219" y="14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404" name="出自【趣你的PPT】(微信:qunideppt)：最优质的PPT资源库"/>
          <p:cNvSpPr>
            <a:spLocks/>
          </p:cNvSpPr>
          <p:nvPr/>
        </p:nvSpPr>
        <p:spPr bwMode="auto">
          <a:xfrm>
            <a:off x="11100707" y="6161306"/>
            <a:ext cx="82575" cy="107172"/>
          </a:xfrm>
          <a:custGeom>
            <a:avLst/>
            <a:gdLst>
              <a:gd name="T0" fmla="*/ 82 w 82"/>
              <a:gd name="T1" fmla="*/ 69 h 107"/>
              <a:gd name="T2" fmla="*/ 35 w 82"/>
              <a:gd name="T3" fmla="*/ 0 h 107"/>
              <a:gd name="T4" fmla="*/ 8 w 82"/>
              <a:gd name="T5" fmla="*/ 12 h 107"/>
              <a:gd name="T6" fmla="*/ 0 w 82"/>
              <a:gd name="T7" fmla="*/ 40 h 107"/>
              <a:gd name="T8" fmla="*/ 47 w 82"/>
              <a:gd name="T9" fmla="*/ 107 h 107"/>
              <a:gd name="T10" fmla="*/ 73 w 82"/>
              <a:gd name="T11" fmla="*/ 97 h 107"/>
              <a:gd name="T12" fmla="*/ 82 w 82"/>
              <a:gd name="T13" fmla="*/ 69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2" h="107">
                <a:moveTo>
                  <a:pt x="82" y="69"/>
                </a:moveTo>
                <a:cubicBezTo>
                  <a:pt x="82" y="42"/>
                  <a:pt x="66" y="0"/>
                  <a:pt x="35" y="0"/>
                </a:cubicBezTo>
                <a:cubicBezTo>
                  <a:pt x="25" y="0"/>
                  <a:pt x="15" y="5"/>
                  <a:pt x="8" y="12"/>
                </a:cubicBezTo>
                <a:cubicBezTo>
                  <a:pt x="2" y="20"/>
                  <a:pt x="0" y="30"/>
                  <a:pt x="0" y="40"/>
                </a:cubicBezTo>
                <a:cubicBezTo>
                  <a:pt x="0" y="66"/>
                  <a:pt x="15" y="107"/>
                  <a:pt x="47" y="107"/>
                </a:cubicBezTo>
                <a:cubicBezTo>
                  <a:pt x="57" y="107"/>
                  <a:pt x="67" y="103"/>
                  <a:pt x="73" y="97"/>
                </a:cubicBezTo>
                <a:cubicBezTo>
                  <a:pt x="82" y="88"/>
                  <a:pt x="82" y="76"/>
                  <a:pt x="82" y="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405" name="出自【趣你的PPT】(微信:qunideppt)：最优质的PPT资源库"/>
          <p:cNvSpPr>
            <a:spLocks/>
          </p:cNvSpPr>
          <p:nvPr/>
        </p:nvSpPr>
        <p:spPr bwMode="auto">
          <a:xfrm>
            <a:off x="11149900" y="6157793"/>
            <a:ext cx="170421" cy="279350"/>
          </a:xfrm>
          <a:custGeom>
            <a:avLst/>
            <a:gdLst>
              <a:gd name="T0" fmla="*/ 73 w 171"/>
              <a:gd name="T1" fmla="*/ 0 h 281"/>
              <a:gd name="T2" fmla="*/ 64 w 171"/>
              <a:gd name="T3" fmla="*/ 5 h 281"/>
              <a:gd name="T4" fmla="*/ 41 w 171"/>
              <a:gd name="T5" fmla="*/ 5 h 281"/>
              <a:gd name="T6" fmla="*/ 68 w 171"/>
              <a:gd name="T7" fmla="*/ 56 h 281"/>
              <a:gd name="T8" fmla="*/ 36 w 171"/>
              <a:gd name="T9" fmla="*/ 110 h 281"/>
              <a:gd name="T10" fmla="*/ 25 w 171"/>
              <a:gd name="T11" fmla="*/ 128 h 281"/>
              <a:gd name="T12" fmla="*/ 35 w 171"/>
              <a:gd name="T13" fmla="*/ 144 h 281"/>
              <a:gd name="T14" fmla="*/ 49 w 171"/>
              <a:gd name="T15" fmla="*/ 155 h 281"/>
              <a:gd name="T16" fmla="*/ 81 w 171"/>
              <a:gd name="T17" fmla="*/ 208 h 281"/>
              <a:gd name="T18" fmla="*/ 0 w 171"/>
              <a:gd name="T19" fmla="*/ 278 h 281"/>
              <a:gd name="T20" fmla="*/ 27 w 171"/>
              <a:gd name="T21" fmla="*/ 281 h 281"/>
              <a:gd name="T22" fmla="*/ 171 w 171"/>
              <a:gd name="T23" fmla="*/ 137 h 281"/>
              <a:gd name="T24" fmla="*/ 73 w 171"/>
              <a:gd name="T25" fmla="*/ 0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71" h="281">
                <a:moveTo>
                  <a:pt x="73" y="0"/>
                </a:moveTo>
                <a:cubicBezTo>
                  <a:pt x="64" y="5"/>
                  <a:pt x="64" y="5"/>
                  <a:pt x="64" y="5"/>
                </a:cubicBezTo>
                <a:cubicBezTo>
                  <a:pt x="41" y="5"/>
                  <a:pt x="41" y="5"/>
                  <a:pt x="41" y="5"/>
                </a:cubicBezTo>
                <a:cubicBezTo>
                  <a:pt x="50" y="12"/>
                  <a:pt x="68" y="27"/>
                  <a:pt x="68" y="56"/>
                </a:cubicBezTo>
                <a:cubicBezTo>
                  <a:pt x="68" y="84"/>
                  <a:pt x="52" y="97"/>
                  <a:pt x="36" y="110"/>
                </a:cubicBezTo>
                <a:cubicBezTo>
                  <a:pt x="31" y="114"/>
                  <a:pt x="25" y="120"/>
                  <a:pt x="25" y="128"/>
                </a:cubicBezTo>
                <a:cubicBezTo>
                  <a:pt x="25" y="136"/>
                  <a:pt x="31" y="141"/>
                  <a:pt x="35" y="144"/>
                </a:cubicBezTo>
                <a:cubicBezTo>
                  <a:pt x="49" y="155"/>
                  <a:pt x="49" y="155"/>
                  <a:pt x="49" y="155"/>
                </a:cubicBezTo>
                <a:cubicBezTo>
                  <a:pt x="65" y="169"/>
                  <a:pt x="81" y="182"/>
                  <a:pt x="81" y="208"/>
                </a:cubicBezTo>
                <a:cubicBezTo>
                  <a:pt x="81" y="240"/>
                  <a:pt x="53" y="272"/>
                  <a:pt x="0" y="278"/>
                </a:cubicBezTo>
                <a:cubicBezTo>
                  <a:pt x="9" y="280"/>
                  <a:pt x="18" y="281"/>
                  <a:pt x="27" y="281"/>
                </a:cubicBezTo>
                <a:cubicBezTo>
                  <a:pt x="106" y="281"/>
                  <a:pt x="171" y="216"/>
                  <a:pt x="171" y="137"/>
                </a:cubicBezTo>
                <a:cubicBezTo>
                  <a:pt x="171" y="73"/>
                  <a:pt x="130" y="19"/>
                  <a:pt x="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406" name="出自【趣你的PPT】(微信:qunideppt)：最优质的PPT资源库"/>
          <p:cNvSpPr>
            <a:spLocks/>
          </p:cNvSpPr>
          <p:nvPr/>
        </p:nvSpPr>
        <p:spPr bwMode="auto">
          <a:xfrm>
            <a:off x="11083137" y="6328212"/>
            <a:ext cx="121228" cy="91360"/>
          </a:xfrm>
          <a:custGeom>
            <a:avLst/>
            <a:gdLst>
              <a:gd name="T0" fmla="*/ 81 w 122"/>
              <a:gd name="T1" fmla="*/ 1 h 91"/>
              <a:gd name="T2" fmla="*/ 72 w 122"/>
              <a:gd name="T3" fmla="*/ 0 h 91"/>
              <a:gd name="T4" fmla="*/ 33 w 122"/>
              <a:gd name="T5" fmla="*/ 6 h 91"/>
              <a:gd name="T6" fmla="*/ 0 w 122"/>
              <a:gd name="T7" fmla="*/ 45 h 91"/>
              <a:gd name="T8" fmla="*/ 67 w 122"/>
              <a:gd name="T9" fmla="*/ 91 h 91"/>
              <a:gd name="T10" fmla="*/ 122 w 122"/>
              <a:gd name="T11" fmla="*/ 51 h 91"/>
              <a:gd name="T12" fmla="*/ 81 w 122"/>
              <a:gd name="T13" fmla="*/ 1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91">
                <a:moveTo>
                  <a:pt x="81" y="1"/>
                </a:moveTo>
                <a:cubicBezTo>
                  <a:pt x="78" y="0"/>
                  <a:pt x="76" y="0"/>
                  <a:pt x="72" y="0"/>
                </a:cubicBezTo>
                <a:cubicBezTo>
                  <a:pt x="69" y="0"/>
                  <a:pt x="49" y="1"/>
                  <a:pt x="33" y="6"/>
                </a:cubicBezTo>
                <a:cubicBezTo>
                  <a:pt x="24" y="9"/>
                  <a:pt x="0" y="18"/>
                  <a:pt x="0" y="45"/>
                </a:cubicBezTo>
                <a:cubicBezTo>
                  <a:pt x="0" y="72"/>
                  <a:pt x="26" y="91"/>
                  <a:pt x="67" y="91"/>
                </a:cubicBezTo>
                <a:cubicBezTo>
                  <a:pt x="103" y="91"/>
                  <a:pt x="122" y="74"/>
                  <a:pt x="122" y="51"/>
                </a:cubicBezTo>
                <a:cubicBezTo>
                  <a:pt x="122" y="31"/>
                  <a:pt x="110" y="21"/>
                  <a:pt x="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407" name="出自【趣你的PPT】(微信:qunideppt)：最优质的PPT资源库"/>
          <p:cNvSpPr>
            <a:spLocks/>
          </p:cNvSpPr>
          <p:nvPr/>
        </p:nvSpPr>
        <p:spPr bwMode="auto">
          <a:xfrm>
            <a:off x="11032186" y="6191173"/>
            <a:ext cx="117714" cy="175692"/>
          </a:xfrm>
          <a:custGeom>
            <a:avLst/>
            <a:gdLst>
              <a:gd name="T0" fmla="*/ 46 w 118"/>
              <a:gd name="T1" fmla="*/ 145 h 176"/>
              <a:gd name="T2" fmla="*/ 118 w 118"/>
              <a:gd name="T3" fmla="*/ 128 h 176"/>
              <a:gd name="T4" fmla="*/ 107 w 118"/>
              <a:gd name="T5" fmla="*/ 102 h 176"/>
              <a:gd name="T6" fmla="*/ 111 w 118"/>
              <a:gd name="T7" fmla="*/ 87 h 176"/>
              <a:gd name="T8" fmla="*/ 99 w 118"/>
              <a:gd name="T9" fmla="*/ 88 h 176"/>
              <a:gd name="T10" fmla="*/ 36 w 118"/>
              <a:gd name="T11" fmla="*/ 29 h 176"/>
              <a:gd name="T12" fmla="*/ 43 w 118"/>
              <a:gd name="T13" fmla="*/ 0 h 176"/>
              <a:gd name="T14" fmla="*/ 0 w 118"/>
              <a:gd name="T15" fmla="*/ 103 h 176"/>
              <a:gd name="T16" fmla="*/ 20 w 118"/>
              <a:gd name="T17" fmla="*/ 176 h 176"/>
              <a:gd name="T18" fmla="*/ 46 w 118"/>
              <a:gd name="T19" fmla="*/ 145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8" h="176">
                <a:moveTo>
                  <a:pt x="46" y="145"/>
                </a:moveTo>
                <a:cubicBezTo>
                  <a:pt x="70" y="131"/>
                  <a:pt x="101" y="129"/>
                  <a:pt x="118" y="128"/>
                </a:cubicBezTo>
                <a:cubicBezTo>
                  <a:pt x="113" y="121"/>
                  <a:pt x="107" y="114"/>
                  <a:pt x="107" y="102"/>
                </a:cubicBezTo>
                <a:cubicBezTo>
                  <a:pt x="107" y="96"/>
                  <a:pt x="109" y="92"/>
                  <a:pt x="111" y="87"/>
                </a:cubicBezTo>
                <a:cubicBezTo>
                  <a:pt x="107" y="88"/>
                  <a:pt x="102" y="88"/>
                  <a:pt x="99" y="88"/>
                </a:cubicBezTo>
                <a:cubicBezTo>
                  <a:pt x="59" y="88"/>
                  <a:pt x="36" y="58"/>
                  <a:pt x="36" y="29"/>
                </a:cubicBezTo>
                <a:cubicBezTo>
                  <a:pt x="36" y="19"/>
                  <a:pt x="38" y="9"/>
                  <a:pt x="43" y="0"/>
                </a:cubicBezTo>
                <a:cubicBezTo>
                  <a:pt x="16" y="26"/>
                  <a:pt x="0" y="62"/>
                  <a:pt x="0" y="103"/>
                </a:cubicBezTo>
                <a:cubicBezTo>
                  <a:pt x="0" y="129"/>
                  <a:pt x="7" y="154"/>
                  <a:pt x="20" y="176"/>
                </a:cubicBezTo>
                <a:cubicBezTo>
                  <a:pt x="24" y="165"/>
                  <a:pt x="31" y="154"/>
                  <a:pt x="46" y="14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40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868614" y="3856233"/>
            <a:ext cx="286378" cy="286378"/>
          </a:xfrm>
          <a:custGeom>
            <a:avLst/>
            <a:gdLst>
              <a:gd name="T0" fmla="*/ 144 w 288"/>
              <a:gd name="T1" fmla="*/ 0 h 288"/>
              <a:gd name="T2" fmla="*/ 0 w 288"/>
              <a:gd name="T3" fmla="*/ 144 h 288"/>
              <a:gd name="T4" fmla="*/ 144 w 288"/>
              <a:gd name="T5" fmla="*/ 288 h 288"/>
              <a:gd name="T6" fmla="*/ 288 w 288"/>
              <a:gd name="T7" fmla="*/ 144 h 288"/>
              <a:gd name="T8" fmla="*/ 144 w 288"/>
              <a:gd name="T9" fmla="*/ 0 h 288"/>
              <a:gd name="T10" fmla="*/ 134 w 288"/>
              <a:gd name="T11" fmla="*/ 244 h 288"/>
              <a:gd name="T12" fmla="*/ 107 w 288"/>
              <a:gd name="T13" fmla="*/ 174 h 288"/>
              <a:gd name="T14" fmla="*/ 136 w 288"/>
              <a:gd name="T15" fmla="*/ 174 h 288"/>
              <a:gd name="T16" fmla="*/ 150 w 288"/>
              <a:gd name="T17" fmla="*/ 132 h 288"/>
              <a:gd name="T18" fmla="*/ 90 w 288"/>
              <a:gd name="T19" fmla="*/ 133 h 288"/>
              <a:gd name="T20" fmla="*/ 90 w 288"/>
              <a:gd name="T21" fmla="*/ 132 h 288"/>
              <a:gd name="T22" fmla="*/ 90 w 288"/>
              <a:gd name="T23" fmla="*/ 132 h 288"/>
              <a:gd name="T24" fmla="*/ 90 w 288"/>
              <a:gd name="T25" fmla="*/ 132 h 288"/>
              <a:gd name="T26" fmla="*/ 121 w 288"/>
              <a:gd name="T27" fmla="*/ 44 h 288"/>
              <a:gd name="T28" fmla="*/ 155 w 288"/>
              <a:gd name="T29" fmla="*/ 44 h 288"/>
              <a:gd name="T30" fmla="*/ 133 w 288"/>
              <a:gd name="T31" fmla="*/ 109 h 288"/>
              <a:gd name="T32" fmla="*/ 193 w 288"/>
              <a:gd name="T33" fmla="*/ 109 h 288"/>
              <a:gd name="T34" fmla="*/ 193 w 288"/>
              <a:gd name="T35" fmla="*/ 109 h 288"/>
              <a:gd name="T36" fmla="*/ 193 w 288"/>
              <a:gd name="T37" fmla="*/ 109 h 288"/>
              <a:gd name="T38" fmla="*/ 193 w 288"/>
              <a:gd name="T39" fmla="*/ 109 h 288"/>
              <a:gd name="T40" fmla="*/ 170 w 288"/>
              <a:gd name="T41" fmla="*/ 174 h 288"/>
              <a:gd name="T42" fmla="*/ 200 w 288"/>
              <a:gd name="T43" fmla="*/ 174 h 288"/>
              <a:gd name="T44" fmla="*/ 134 w 288"/>
              <a:gd name="T45" fmla="*/ 244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8" h="288">
                <a:moveTo>
                  <a:pt x="144" y="0"/>
                </a:moveTo>
                <a:cubicBezTo>
                  <a:pt x="64" y="0"/>
                  <a:pt x="0" y="64"/>
                  <a:pt x="0" y="144"/>
                </a:cubicBezTo>
                <a:cubicBezTo>
                  <a:pt x="0" y="223"/>
                  <a:pt x="64" y="288"/>
                  <a:pt x="144" y="288"/>
                </a:cubicBezTo>
                <a:cubicBezTo>
                  <a:pt x="223" y="288"/>
                  <a:pt x="288" y="223"/>
                  <a:pt x="288" y="144"/>
                </a:cubicBezTo>
                <a:cubicBezTo>
                  <a:pt x="288" y="64"/>
                  <a:pt x="223" y="0"/>
                  <a:pt x="144" y="0"/>
                </a:cubicBezTo>
                <a:close/>
                <a:moveTo>
                  <a:pt x="134" y="244"/>
                </a:moveTo>
                <a:cubicBezTo>
                  <a:pt x="107" y="174"/>
                  <a:pt x="107" y="174"/>
                  <a:pt x="107" y="174"/>
                </a:cubicBezTo>
                <a:cubicBezTo>
                  <a:pt x="136" y="174"/>
                  <a:pt x="136" y="174"/>
                  <a:pt x="136" y="174"/>
                </a:cubicBezTo>
                <a:cubicBezTo>
                  <a:pt x="142" y="153"/>
                  <a:pt x="150" y="133"/>
                  <a:pt x="150" y="132"/>
                </a:cubicBezTo>
                <a:cubicBezTo>
                  <a:pt x="90" y="133"/>
                  <a:pt x="90" y="133"/>
                  <a:pt x="90" y="133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121" y="44"/>
                  <a:pt x="121" y="44"/>
                  <a:pt x="121" y="44"/>
                </a:cubicBezTo>
                <a:cubicBezTo>
                  <a:pt x="155" y="44"/>
                  <a:pt x="155" y="44"/>
                  <a:pt x="155" y="44"/>
                </a:cubicBezTo>
                <a:cubicBezTo>
                  <a:pt x="148" y="69"/>
                  <a:pt x="133" y="108"/>
                  <a:pt x="133" y="109"/>
                </a:cubicBezTo>
                <a:cubicBezTo>
                  <a:pt x="193" y="109"/>
                  <a:pt x="193" y="109"/>
                  <a:pt x="193" y="109"/>
                </a:cubicBezTo>
                <a:cubicBezTo>
                  <a:pt x="193" y="109"/>
                  <a:pt x="193" y="109"/>
                  <a:pt x="193" y="109"/>
                </a:cubicBezTo>
                <a:cubicBezTo>
                  <a:pt x="193" y="109"/>
                  <a:pt x="193" y="109"/>
                  <a:pt x="193" y="109"/>
                </a:cubicBezTo>
                <a:cubicBezTo>
                  <a:pt x="193" y="109"/>
                  <a:pt x="193" y="109"/>
                  <a:pt x="193" y="109"/>
                </a:cubicBezTo>
                <a:cubicBezTo>
                  <a:pt x="170" y="174"/>
                  <a:pt x="170" y="174"/>
                  <a:pt x="170" y="174"/>
                </a:cubicBezTo>
                <a:cubicBezTo>
                  <a:pt x="200" y="174"/>
                  <a:pt x="200" y="174"/>
                  <a:pt x="200" y="174"/>
                </a:cubicBezTo>
                <a:lnTo>
                  <a:pt x="134" y="24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40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1079623" y="3281722"/>
            <a:ext cx="189747" cy="288135"/>
          </a:xfrm>
          <a:custGeom>
            <a:avLst/>
            <a:gdLst>
              <a:gd name="T0" fmla="*/ 177 w 190"/>
              <a:gd name="T1" fmla="*/ 0 h 289"/>
              <a:gd name="T2" fmla="*/ 14 w 190"/>
              <a:gd name="T3" fmla="*/ 0 h 289"/>
              <a:gd name="T4" fmla="*/ 0 w 190"/>
              <a:gd name="T5" fmla="*/ 14 h 289"/>
              <a:gd name="T6" fmla="*/ 0 w 190"/>
              <a:gd name="T7" fmla="*/ 275 h 289"/>
              <a:gd name="T8" fmla="*/ 14 w 190"/>
              <a:gd name="T9" fmla="*/ 289 h 289"/>
              <a:gd name="T10" fmla="*/ 177 w 190"/>
              <a:gd name="T11" fmla="*/ 289 h 289"/>
              <a:gd name="T12" fmla="*/ 190 w 190"/>
              <a:gd name="T13" fmla="*/ 275 h 289"/>
              <a:gd name="T14" fmla="*/ 190 w 190"/>
              <a:gd name="T15" fmla="*/ 14 h 289"/>
              <a:gd name="T16" fmla="*/ 177 w 190"/>
              <a:gd name="T17" fmla="*/ 0 h 289"/>
              <a:gd name="T18" fmla="*/ 95 w 190"/>
              <a:gd name="T19" fmla="*/ 265 h 289"/>
              <a:gd name="T20" fmla="*/ 38 w 190"/>
              <a:gd name="T21" fmla="*/ 208 h 289"/>
              <a:gd name="T22" fmla="*/ 95 w 190"/>
              <a:gd name="T23" fmla="*/ 151 h 289"/>
              <a:gd name="T24" fmla="*/ 152 w 190"/>
              <a:gd name="T25" fmla="*/ 208 h 289"/>
              <a:gd name="T26" fmla="*/ 95 w 190"/>
              <a:gd name="T27" fmla="*/ 265 h 289"/>
              <a:gd name="T28" fmla="*/ 161 w 190"/>
              <a:gd name="T29" fmla="*/ 117 h 289"/>
              <a:gd name="T30" fmla="*/ 154 w 190"/>
              <a:gd name="T31" fmla="*/ 124 h 289"/>
              <a:gd name="T32" fmla="*/ 36 w 190"/>
              <a:gd name="T33" fmla="*/ 124 h 289"/>
              <a:gd name="T34" fmla="*/ 29 w 190"/>
              <a:gd name="T35" fmla="*/ 117 h 289"/>
              <a:gd name="T36" fmla="*/ 29 w 190"/>
              <a:gd name="T37" fmla="*/ 34 h 289"/>
              <a:gd name="T38" fmla="*/ 36 w 190"/>
              <a:gd name="T39" fmla="*/ 27 h 289"/>
              <a:gd name="T40" fmla="*/ 154 w 190"/>
              <a:gd name="T41" fmla="*/ 27 h 289"/>
              <a:gd name="T42" fmla="*/ 161 w 190"/>
              <a:gd name="T43" fmla="*/ 34 h 289"/>
              <a:gd name="T44" fmla="*/ 161 w 190"/>
              <a:gd name="T45" fmla="*/ 117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90" h="289">
                <a:moveTo>
                  <a:pt x="177" y="0"/>
                </a:moveTo>
                <a:cubicBezTo>
                  <a:pt x="14" y="0"/>
                  <a:pt x="14" y="0"/>
                  <a:pt x="14" y="0"/>
                </a:cubicBezTo>
                <a:cubicBezTo>
                  <a:pt x="6" y="0"/>
                  <a:pt x="0" y="7"/>
                  <a:pt x="0" y="14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2"/>
                  <a:pt x="6" y="289"/>
                  <a:pt x="14" y="289"/>
                </a:cubicBezTo>
                <a:cubicBezTo>
                  <a:pt x="177" y="289"/>
                  <a:pt x="177" y="289"/>
                  <a:pt x="177" y="289"/>
                </a:cubicBezTo>
                <a:cubicBezTo>
                  <a:pt x="184" y="289"/>
                  <a:pt x="190" y="282"/>
                  <a:pt x="190" y="275"/>
                </a:cubicBezTo>
                <a:cubicBezTo>
                  <a:pt x="190" y="14"/>
                  <a:pt x="190" y="14"/>
                  <a:pt x="190" y="14"/>
                </a:cubicBezTo>
                <a:cubicBezTo>
                  <a:pt x="190" y="7"/>
                  <a:pt x="184" y="0"/>
                  <a:pt x="177" y="0"/>
                </a:cubicBezTo>
                <a:close/>
                <a:moveTo>
                  <a:pt x="95" y="265"/>
                </a:moveTo>
                <a:cubicBezTo>
                  <a:pt x="64" y="265"/>
                  <a:pt x="38" y="240"/>
                  <a:pt x="38" y="208"/>
                </a:cubicBezTo>
                <a:cubicBezTo>
                  <a:pt x="38" y="177"/>
                  <a:pt x="64" y="151"/>
                  <a:pt x="95" y="151"/>
                </a:cubicBezTo>
                <a:cubicBezTo>
                  <a:pt x="127" y="151"/>
                  <a:pt x="152" y="177"/>
                  <a:pt x="152" y="208"/>
                </a:cubicBezTo>
                <a:cubicBezTo>
                  <a:pt x="152" y="240"/>
                  <a:pt x="127" y="265"/>
                  <a:pt x="95" y="265"/>
                </a:cubicBezTo>
                <a:close/>
                <a:moveTo>
                  <a:pt x="161" y="117"/>
                </a:moveTo>
                <a:cubicBezTo>
                  <a:pt x="161" y="121"/>
                  <a:pt x="158" y="124"/>
                  <a:pt x="154" y="124"/>
                </a:cubicBezTo>
                <a:cubicBezTo>
                  <a:pt x="36" y="124"/>
                  <a:pt x="36" y="124"/>
                  <a:pt x="36" y="124"/>
                </a:cubicBezTo>
                <a:cubicBezTo>
                  <a:pt x="33" y="124"/>
                  <a:pt x="29" y="121"/>
                  <a:pt x="29" y="117"/>
                </a:cubicBezTo>
                <a:cubicBezTo>
                  <a:pt x="29" y="34"/>
                  <a:pt x="29" y="34"/>
                  <a:pt x="29" y="34"/>
                </a:cubicBezTo>
                <a:cubicBezTo>
                  <a:pt x="29" y="30"/>
                  <a:pt x="33" y="27"/>
                  <a:pt x="36" y="27"/>
                </a:cubicBezTo>
                <a:cubicBezTo>
                  <a:pt x="154" y="27"/>
                  <a:pt x="154" y="27"/>
                  <a:pt x="154" y="27"/>
                </a:cubicBezTo>
                <a:cubicBezTo>
                  <a:pt x="158" y="27"/>
                  <a:pt x="161" y="30"/>
                  <a:pt x="161" y="34"/>
                </a:cubicBezTo>
                <a:lnTo>
                  <a:pt x="161" y="1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41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1153413" y="3467954"/>
            <a:ext cx="42166" cy="42166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411" name="出自【趣你的PPT】(微信:qunideppt)：最优质的PPT资源库"/>
          <p:cNvSpPr>
            <a:spLocks/>
          </p:cNvSpPr>
          <p:nvPr/>
        </p:nvSpPr>
        <p:spPr bwMode="auto">
          <a:xfrm>
            <a:off x="1416590" y="4430743"/>
            <a:ext cx="145825" cy="275837"/>
          </a:xfrm>
          <a:custGeom>
            <a:avLst/>
            <a:gdLst>
              <a:gd name="T0" fmla="*/ 0 w 83"/>
              <a:gd name="T1" fmla="*/ 86 h 157"/>
              <a:gd name="T2" fmla="*/ 21 w 83"/>
              <a:gd name="T3" fmla="*/ 157 h 157"/>
              <a:gd name="T4" fmla="*/ 83 w 83"/>
              <a:gd name="T5" fmla="*/ 0 h 157"/>
              <a:gd name="T6" fmla="*/ 0 w 83"/>
              <a:gd name="T7" fmla="*/ 86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3" h="157">
                <a:moveTo>
                  <a:pt x="0" y="86"/>
                </a:moveTo>
                <a:lnTo>
                  <a:pt x="21" y="157"/>
                </a:lnTo>
                <a:lnTo>
                  <a:pt x="83" y="0"/>
                </a:lnTo>
                <a:lnTo>
                  <a:pt x="0" y="8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412" name="出自【趣你的PPT】(微信:qunideppt)：最优质的PPT资源库"/>
          <p:cNvSpPr>
            <a:spLocks/>
          </p:cNvSpPr>
          <p:nvPr/>
        </p:nvSpPr>
        <p:spPr bwMode="auto">
          <a:xfrm>
            <a:off x="1365639" y="4594137"/>
            <a:ext cx="77304" cy="121228"/>
          </a:xfrm>
          <a:custGeom>
            <a:avLst/>
            <a:gdLst>
              <a:gd name="T0" fmla="*/ 0 w 44"/>
              <a:gd name="T1" fmla="*/ 23 h 69"/>
              <a:gd name="T2" fmla="*/ 15 w 44"/>
              <a:gd name="T3" fmla="*/ 69 h 69"/>
              <a:gd name="T4" fmla="*/ 44 w 44"/>
              <a:gd name="T5" fmla="*/ 69 h 69"/>
              <a:gd name="T6" fmla="*/ 23 w 44"/>
              <a:gd name="T7" fmla="*/ 0 h 69"/>
              <a:gd name="T8" fmla="*/ 0 w 44"/>
              <a:gd name="T9" fmla="*/ 23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" h="69">
                <a:moveTo>
                  <a:pt x="0" y="23"/>
                </a:moveTo>
                <a:lnTo>
                  <a:pt x="15" y="69"/>
                </a:lnTo>
                <a:lnTo>
                  <a:pt x="44" y="69"/>
                </a:lnTo>
                <a:lnTo>
                  <a:pt x="23" y="0"/>
                </a:lnTo>
                <a:lnTo>
                  <a:pt x="0" y="2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413" name="出自【趣你的PPT】(微信:qunideppt)：最优质的PPT资源库"/>
          <p:cNvSpPr>
            <a:spLocks/>
          </p:cNvSpPr>
          <p:nvPr/>
        </p:nvSpPr>
        <p:spPr bwMode="auto">
          <a:xfrm>
            <a:off x="1286577" y="4430744"/>
            <a:ext cx="274079" cy="145825"/>
          </a:xfrm>
          <a:custGeom>
            <a:avLst/>
            <a:gdLst>
              <a:gd name="T0" fmla="*/ 156 w 156"/>
              <a:gd name="T1" fmla="*/ 0 h 83"/>
              <a:gd name="T2" fmla="*/ 0 w 156"/>
              <a:gd name="T3" fmla="*/ 62 h 83"/>
              <a:gd name="T4" fmla="*/ 71 w 156"/>
              <a:gd name="T5" fmla="*/ 83 h 83"/>
              <a:gd name="T6" fmla="*/ 156 w 156"/>
              <a:gd name="T7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6" h="83">
                <a:moveTo>
                  <a:pt x="156" y="0"/>
                </a:moveTo>
                <a:lnTo>
                  <a:pt x="0" y="62"/>
                </a:lnTo>
                <a:lnTo>
                  <a:pt x="71" y="83"/>
                </a:lnTo>
                <a:lnTo>
                  <a:pt x="1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414" name="出自【趣你的PPT】(微信:qunideppt)：最优质的PPT资源库"/>
          <p:cNvSpPr>
            <a:spLocks/>
          </p:cNvSpPr>
          <p:nvPr/>
        </p:nvSpPr>
        <p:spPr bwMode="auto">
          <a:xfrm>
            <a:off x="1277794" y="4550213"/>
            <a:ext cx="121228" cy="77304"/>
          </a:xfrm>
          <a:custGeom>
            <a:avLst/>
            <a:gdLst>
              <a:gd name="T0" fmla="*/ 69 w 69"/>
              <a:gd name="T1" fmla="*/ 21 h 44"/>
              <a:gd name="T2" fmla="*/ 0 w 69"/>
              <a:gd name="T3" fmla="*/ 0 h 44"/>
              <a:gd name="T4" fmla="*/ 0 w 69"/>
              <a:gd name="T5" fmla="*/ 29 h 44"/>
              <a:gd name="T6" fmla="*/ 46 w 69"/>
              <a:gd name="T7" fmla="*/ 44 h 44"/>
              <a:gd name="T8" fmla="*/ 69 w 69"/>
              <a:gd name="T9" fmla="*/ 21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9" h="44">
                <a:moveTo>
                  <a:pt x="69" y="21"/>
                </a:moveTo>
                <a:lnTo>
                  <a:pt x="0" y="0"/>
                </a:lnTo>
                <a:lnTo>
                  <a:pt x="0" y="29"/>
                </a:lnTo>
                <a:lnTo>
                  <a:pt x="46" y="44"/>
                </a:lnTo>
                <a:lnTo>
                  <a:pt x="69" y="2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415" name="出自【趣你的PPT】(微信:qunideppt)：最优质的PPT资源库"/>
          <p:cNvSpPr>
            <a:spLocks/>
          </p:cNvSpPr>
          <p:nvPr/>
        </p:nvSpPr>
        <p:spPr bwMode="auto">
          <a:xfrm>
            <a:off x="1334015" y="4641573"/>
            <a:ext cx="26355" cy="42166"/>
          </a:xfrm>
          <a:custGeom>
            <a:avLst/>
            <a:gdLst>
              <a:gd name="T0" fmla="*/ 0 w 15"/>
              <a:gd name="T1" fmla="*/ 11 h 24"/>
              <a:gd name="T2" fmla="*/ 2 w 15"/>
              <a:gd name="T3" fmla="*/ 24 h 24"/>
              <a:gd name="T4" fmla="*/ 15 w 15"/>
              <a:gd name="T5" fmla="*/ 11 h 24"/>
              <a:gd name="T6" fmla="*/ 11 w 15"/>
              <a:gd name="T7" fmla="*/ 0 h 24"/>
              <a:gd name="T8" fmla="*/ 0 w 15"/>
              <a:gd name="T9" fmla="*/ 11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" h="24">
                <a:moveTo>
                  <a:pt x="0" y="11"/>
                </a:moveTo>
                <a:lnTo>
                  <a:pt x="2" y="24"/>
                </a:lnTo>
                <a:lnTo>
                  <a:pt x="15" y="11"/>
                </a:lnTo>
                <a:lnTo>
                  <a:pt x="11" y="0"/>
                </a:lnTo>
                <a:lnTo>
                  <a:pt x="0" y="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41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769594" y="6252666"/>
            <a:ext cx="24597" cy="24597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41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588633" y="6150764"/>
            <a:ext cx="286378" cy="286378"/>
          </a:xfrm>
          <a:custGeom>
            <a:avLst/>
            <a:gdLst>
              <a:gd name="T0" fmla="*/ 144 w 288"/>
              <a:gd name="T1" fmla="*/ 0 h 288"/>
              <a:gd name="T2" fmla="*/ 0 w 288"/>
              <a:gd name="T3" fmla="*/ 144 h 288"/>
              <a:gd name="T4" fmla="*/ 144 w 288"/>
              <a:gd name="T5" fmla="*/ 288 h 288"/>
              <a:gd name="T6" fmla="*/ 288 w 288"/>
              <a:gd name="T7" fmla="*/ 144 h 288"/>
              <a:gd name="T8" fmla="*/ 144 w 288"/>
              <a:gd name="T9" fmla="*/ 0 h 288"/>
              <a:gd name="T10" fmla="*/ 223 w 288"/>
              <a:gd name="T11" fmla="*/ 144 h 288"/>
              <a:gd name="T12" fmla="*/ 211 w 288"/>
              <a:gd name="T13" fmla="*/ 157 h 288"/>
              <a:gd name="T14" fmla="*/ 131 w 288"/>
              <a:gd name="T15" fmla="*/ 207 h 288"/>
              <a:gd name="T16" fmla="*/ 34 w 288"/>
              <a:gd name="T17" fmla="*/ 153 h 288"/>
              <a:gd name="T18" fmla="*/ 102 w 288"/>
              <a:gd name="T19" fmla="*/ 157 h 288"/>
              <a:gd name="T20" fmla="*/ 82 w 288"/>
              <a:gd name="T21" fmla="*/ 121 h 288"/>
              <a:gd name="T22" fmla="*/ 137 w 288"/>
              <a:gd name="T23" fmla="*/ 132 h 288"/>
              <a:gd name="T24" fmla="*/ 143 w 288"/>
              <a:gd name="T25" fmla="*/ 125 h 288"/>
              <a:gd name="T26" fmla="*/ 143 w 288"/>
              <a:gd name="T27" fmla="*/ 124 h 288"/>
              <a:gd name="T28" fmla="*/ 185 w 288"/>
              <a:gd name="T29" fmla="*/ 82 h 288"/>
              <a:gd name="T30" fmla="*/ 227 w 288"/>
              <a:gd name="T31" fmla="*/ 121 h 288"/>
              <a:gd name="T32" fmla="*/ 254 w 288"/>
              <a:gd name="T33" fmla="*/ 134 h 288"/>
              <a:gd name="T34" fmla="*/ 223 w 288"/>
              <a:gd name="T35" fmla="*/ 144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88" h="288">
                <a:moveTo>
                  <a:pt x="144" y="0"/>
                </a:moveTo>
                <a:cubicBezTo>
                  <a:pt x="65" y="0"/>
                  <a:pt x="0" y="65"/>
                  <a:pt x="0" y="144"/>
                </a:cubicBezTo>
                <a:cubicBezTo>
                  <a:pt x="0" y="224"/>
                  <a:pt x="65" y="288"/>
                  <a:pt x="144" y="288"/>
                </a:cubicBezTo>
                <a:cubicBezTo>
                  <a:pt x="224" y="288"/>
                  <a:pt x="288" y="224"/>
                  <a:pt x="288" y="144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223" y="144"/>
                </a:moveTo>
                <a:cubicBezTo>
                  <a:pt x="220" y="149"/>
                  <a:pt x="216" y="154"/>
                  <a:pt x="211" y="157"/>
                </a:cubicBezTo>
                <a:cubicBezTo>
                  <a:pt x="205" y="174"/>
                  <a:pt x="184" y="207"/>
                  <a:pt x="131" y="207"/>
                </a:cubicBezTo>
                <a:cubicBezTo>
                  <a:pt x="58" y="207"/>
                  <a:pt x="34" y="153"/>
                  <a:pt x="34" y="153"/>
                </a:cubicBezTo>
                <a:cubicBezTo>
                  <a:pt x="34" y="153"/>
                  <a:pt x="67" y="170"/>
                  <a:pt x="102" y="157"/>
                </a:cubicBezTo>
                <a:cubicBezTo>
                  <a:pt x="73" y="145"/>
                  <a:pt x="67" y="107"/>
                  <a:pt x="82" y="121"/>
                </a:cubicBezTo>
                <a:cubicBezTo>
                  <a:pt x="93" y="132"/>
                  <a:pt x="119" y="133"/>
                  <a:pt x="137" y="132"/>
                </a:cubicBezTo>
                <a:cubicBezTo>
                  <a:pt x="139" y="130"/>
                  <a:pt x="141" y="128"/>
                  <a:pt x="143" y="125"/>
                </a:cubicBezTo>
                <a:cubicBezTo>
                  <a:pt x="143" y="125"/>
                  <a:pt x="143" y="124"/>
                  <a:pt x="143" y="124"/>
                </a:cubicBezTo>
                <a:cubicBezTo>
                  <a:pt x="143" y="101"/>
                  <a:pt x="162" y="82"/>
                  <a:pt x="185" y="82"/>
                </a:cubicBezTo>
                <a:cubicBezTo>
                  <a:pt x="208" y="82"/>
                  <a:pt x="226" y="99"/>
                  <a:pt x="227" y="121"/>
                </a:cubicBezTo>
                <a:cubicBezTo>
                  <a:pt x="254" y="134"/>
                  <a:pt x="254" y="134"/>
                  <a:pt x="254" y="134"/>
                </a:cubicBezTo>
                <a:lnTo>
                  <a:pt x="223" y="14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41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997814" y="6161306"/>
            <a:ext cx="286378" cy="254754"/>
          </a:xfrm>
          <a:custGeom>
            <a:avLst/>
            <a:gdLst>
              <a:gd name="T0" fmla="*/ 276 w 288"/>
              <a:gd name="T1" fmla="*/ 133 h 256"/>
              <a:gd name="T2" fmla="*/ 282 w 288"/>
              <a:gd name="T3" fmla="*/ 101 h 256"/>
              <a:gd name="T4" fmla="*/ 200 w 288"/>
              <a:gd name="T5" fmla="*/ 19 h 256"/>
              <a:gd name="T6" fmla="*/ 177 w 288"/>
              <a:gd name="T7" fmla="*/ 23 h 256"/>
              <a:gd name="T8" fmla="*/ 135 w 288"/>
              <a:gd name="T9" fmla="*/ 0 h 256"/>
              <a:gd name="T10" fmla="*/ 85 w 288"/>
              <a:gd name="T11" fmla="*/ 42 h 256"/>
              <a:gd name="T12" fmla="*/ 66 w 288"/>
              <a:gd name="T13" fmla="*/ 36 h 256"/>
              <a:gd name="T14" fmla="*/ 29 w 288"/>
              <a:gd name="T15" fmla="*/ 73 h 256"/>
              <a:gd name="T16" fmla="*/ 30 w 288"/>
              <a:gd name="T17" fmla="*/ 80 h 256"/>
              <a:gd name="T18" fmla="*/ 0 w 288"/>
              <a:gd name="T19" fmla="*/ 135 h 256"/>
              <a:gd name="T20" fmla="*/ 39 w 288"/>
              <a:gd name="T21" fmla="*/ 195 h 256"/>
              <a:gd name="T22" fmla="*/ 37 w 288"/>
              <a:gd name="T23" fmla="*/ 207 h 256"/>
              <a:gd name="T24" fmla="*/ 78 w 288"/>
              <a:gd name="T25" fmla="*/ 247 h 256"/>
              <a:gd name="T26" fmla="*/ 109 w 288"/>
              <a:gd name="T27" fmla="*/ 233 h 256"/>
              <a:gd name="T28" fmla="*/ 159 w 288"/>
              <a:gd name="T29" fmla="*/ 256 h 256"/>
              <a:gd name="T30" fmla="*/ 220 w 288"/>
              <a:gd name="T31" fmla="*/ 215 h 256"/>
              <a:gd name="T32" fmla="*/ 236 w 288"/>
              <a:gd name="T33" fmla="*/ 218 h 256"/>
              <a:gd name="T34" fmla="*/ 288 w 288"/>
              <a:gd name="T35" fmla="*/ 166 h 256"/>
              <a:gd name="T36" fmla="*/ 276 w 288"/>
              <a:gd name="T37" fmla="*/ 133 h 256"/>
              <a:gd name="T38" fmla="*/ 236 w 288"/>
              <a:gd name="T39" fmla="*/ 198 h 256"/>
              <a:gd name="T40" fmla="*/ 226 w 288"/>
              <a:gd name="T41" fmla="*/ 196 h 256"/>
              <a:gd name="T42" fmla="*/ 219 w 288"/>
              <a:gd name="T43" fmla="*/ 194 h 256"/>
              <a:gd name="T44" fmla="*/ 210 w 288"/>
              <a:gd name="T45" fmla="*/ 170 h 256"/>
              <a:gd name="T46" fmla="*/ 199 w 288"/>
              <a:gd name="T47" fmla="*/ 162 h 256"/>
              <a:gd name="T48" fmla="*/ 188 w 288"/>
              <a:gd name="T49" fmla="*/ 167 h 256"/>
              <a:gd name="T50" fmla="*/ 193 w 288"/>
              <a:gd name="T51" fmla="*/ 177 h 256"/>
              <a:gd name="T52" fmla="*/ 198 w 288"/>
              <a:gd name="T53" fmla="*/ 181 h 256"/>
              <a:gd name="T54" fmla="*/ 204 w 288"/>
              <a:gd name="T55" fmla="*/ 201 h 256"/>
              <a:gd name="T56" fmla="*/ 204 w 288"/>
              <a:gd name="T57" fmla="*/ 202 h 256"/>
              <a:gd name="T58" fmla="*/ 201 w 288"/>
              <a:gd name="T59" fmla="*/ 207 h 256"/>
              <a:gd name="T60" fmla="*/ 159 w 288"/>
              <a:gd name="T61" fmla="*/ 236 h 256"/>
              <a:gd name="T62" fmla="*/ 124 w 288"/>
              <a:gd name="T63" fmla="*/ 220 h 256"/>
              <a:gd name="T64" fmla="*/ 108 w 288"/>
              <a:gd name="T65" fmla="*/ 202 h 256"/>
              <a:gd name="T66" fmla="*/ 93 w 288"/>
              <a:gd name="T67" fmla="*/ 220 h 256"/>
              <a:gd name="T68" fmla="*/ 78 w 288"/>
              <a:gd name="T69" fmla="*/ 227 h 256"/>
              <a:gd name="T70" fmla="*/ 57 w 288"/>
              <a:gd name="T71" fmla="*/ 207 h 256"/>
              <a:gd name="T72" fmla="*/ 58 w 288"/>
              <a:gd name="T73" fmla="*/ 201 h 256"/>
              <a:gd name="T74" fmla="*/ 63 w 288"/>
              <a:gd name="T75" fmla="*/ 184 h 256"/>
              <a:gd name="T76" fmla="*/ 47 w 288"/>
              <a:gd name="T77" fmla="*/ 177 h 256"/>
              <a:gd name="T78" fmla="*/ 20 w 288"/>
              <a:gd name="T79" fmla="*/ 135 h 256"/>
              <a:gd name="T80" fmla="*/ 41 w 288"/>
              <a:gd name="T81" fmla="*/ 97 h 256"/>
              <a:gd name="T82" fmla="*/ 52 w 288"/>
              <a:gd name="T83" fmla="*/ 90 h 256"/>
              <a:gd name="T84" fmla="*/ 50 w 288"/>
              <a:gd name="T85" fmla="*/ 77 h 256"/>
              <a:gd name="T86" fmla="*/ 49 w 288"/>
              <a:gd name="T87" fmla="*/ 73 h 256"/>
              <a:gd name="T88" fmla="*/ 66 w 288"/>
              <a:gd name="T89" fmla="*/ 56 h 256"/>
              <a:gd name="T90" fmla="*/ 75 w 288"/>
              <a:gd name="T91" fmla="*/ 59 h 256"/>
              <a:gd name="T92" fmla="*/ 99 w 288"/>
              <a:gd name="T93" fmla="*/ 74 h 256"/>
              <a:gd name="T94" fmla="*/ 105 w 288"/>
              <a:gd name="T95" fmla="*/ 45 h 256"/>
              <a:gd name="T96" fmla="*/ 135 w 288"/>
              <a:gd name="T97" fmla="*/ 20 h 256"/>
              <a:gd name="T98" fmla="*/ 160 w 288"/>
              <a:gd name="T99" fmla="*/ 34 h 256"/>
              <a:gd name="T100" fmla="*/ 169 w 288"/>
              <a:gd name="T101" fmla="*/ 46 h 256"/>
              <a:gd name="T102" fmla="*/ 183 w 288"/>
              <a:gd name="T103" fmla="*/ 42 h 256"/>
              <a:gd name="T104" fmla="*/ 200 w 288"/>
              <a:gd name="T105" fmla="*/ 39 h 256"/>
              <a:gd name="T106" fmla="*/ 262 w 288"/>
              <a:gd name="T107" fmla="*/ 101 h 256"/>
              <a:gd name="T108" fmla="*/ 257 w 288"/>
              <a:gd name="T109" fmla="*/ 125 h 256"/>
              <a:gd name="T110" fmla="*/ 253 w 288"/>
              <a:gd name="T111" fmla="*/ 136 h 256"/>
              <a:gd name="T112" fmla="*/ 261 w 288"/>
              <a:gd name="T113" fmla="*/ 146 h 256"/>
              <a:gd name="T114" fmla="*/ 268 w 288"/>
              <a:gd name="T115" fmla="*/ 166 h 256"/>
              <a:gd name="T116" fmla="*/ 236 w 288"/>
              <a:gd name="T117" fmla="*/ 198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88" h="256">
                <a:moveTo>
                  <a:pt x="276" y="133"/>
                </a:moveTo>
                <a:cubicBezTo>
                  <a:pt x="280" y="123"/>
                  <a:pt x="282" y="112"/>
                  <a:pt x="282" y="101"/>
                </a:cubicBezTo>
                <a:cubicBezTo>
                  <a:pt x="282" y="56"/>
                  <a:pt x="246" y="19"/>
                  <a:pt x="200" y="19"/>
                </a:cubicBezTo>
                <a:cubicBezTo>
                  <a:pt x="192" y="19"/>
                  <a:pt x="185" y="20"/>
                  <a:pt x="177" y="23"/>
                </a:cubicBezTo>
                <a:cubicBezTo>
                  <a:pt x="168" y="9"/>
                  <a:pt x="152" y="0"/>
                  <a:pt x="135" y="0"/>
                </a:cubicBezTo>
                <a:cubicBezTo>
                  <a:pt x="110" y="0"/>
                  <a:pt x="89" y="18"/>
                  <a:pt x="85" y="42"/>
                </a:cubicBezTo>
                <a:cubicBezTo>
                  <a:pt x="79" y="38"/>
                  <a:pt x="73" y="36"/>
                  <a:pt x="66" y="36"/>
                </a:cubicBezTo>
                <a:cubicBezTo>
                  <a:pt x="46" y="36"/>
                  <a:pt x="29" y="53"/>
                  <a:pt x="29" y="73"/>
                </a:cubicBezTo>
                <a:cubicBezTo>
                  <a:pt x="29" y="76"/>
                  <a:pt x="29" y="78"/>
                  <a:pt x="30" y="80"/>
                </a:cubicBezTo>
                <a:cubicBezTo>
                  <a:pt x="12" y="92"/>
                  <a:pt x="0" y="112"/>
                  <a:pt x="0" y="135"/>
                </a:cubicBezTo>
                <a:cubicBezTo>
                  <a:pt x="0" y="162"/>
                  <a:pt x="16" y="184"/>
                  <a:pt x="39" y="195"/>
                </a:cubicBezTo>
                <a:cubicBezTo>
                  <a:pt x="38" y="199"/>
                  <a:pt x="37" y="203"/>
                  <a:pt x="37" y="207"/>
                </a:cubicBezTo>
                <a:cubicBezTo>
                  <a:pt x="37" y="229"/>
                  <a:pt x="55" y="247"/>
                  <a:pt x="78" y="247"/>
                </a:cubicBezTo>
                <a:cubicBezTo>
                  <a:pt x="90" y="247"/>
                  <a:pt x="101" y="242"/>
                  <a:pt x="109" y="233"/>
                </a:cubicBezTo>
                <a:cubicBezTo>
                  <a:pt x="121" y="247"/>
                  <a:pt x="139" y="256"/>
                  <a:pt x="159" y="256"/>
                </a:cubicBezTo>
                <a:cubicBezTo>
                  <a:pt x="186" y="256"/>
                  <a:pt x="210" y="239"/>
                  <a:pt x="220" y="215"/>
                </a:cubicBezTo>
                <a:cubicBezTo>
                  <a:pt x="225" y="217"/>
                  <a:pt x="231" y="218"/>
                  <a:pt x="236" y="218"/>
                </a:cubicBezTo>
                <a:cubicBezTo>
                  <a:pt x="265" y="218"/>
                  <a:pt x="288" y="195"/>
                  <a:pt x="288" y="166"/>
                </a:cubicBezTo>
                <a:cubicBezTo>
                  <a:pt x="288" y="153"/>
                  <a:pt x="284" y="142"/>
                  <a:pt x="276" y="133"/>
                </a:cubicBezTo>
                <a:close/>
                <a:moveTo>
                  <a:pt x="236" y="198"/>
                </a:moveTo>
                <a:cubicBezTo>
                  <a:pt x="233" y="198"/>
                  <a:pt x="230" y="197"/>
                  <a:pt x="226" y="196"/>
                </a:cubicBezTo>
                <a:cubicBezTo>
                  <a:pt x="219" y="194"/>
                  <a:pt x="219" y="194"/>
                  <a:pt x="219" y="194"/>
                </a:cubicBezTo>
                <a:cubicBezTo>
                  <a:pt x="218" y="183"/>
                  <a:pt x="214" y="175"/>
                  <a:pt x="210" y="170"/>
                </a:cubicBezTo>
                <a:cubicBezTo>
                  <a:pt x="205" y="164"/>
                  <a:pt x="200" y="162"/>
                  <a:pt x="199" y="162"/>
                </a:cubicBezTo>
                <a:cubicBezTo>
                  <a:pt x="194" y="160"/>
                  <a:pt x="190" y="163"/>
                  <a:pt x="188" y="167"/>
                </a:cubicBezTo>
                <a:cubicBezTo>
                  <a:pt x="187" y="171"/>
                  <a:pt x="189" y="175"/>
                  <a:pt x="193" y="177"/>
                </a:cubicBezTo>
                <a:cubicBezTo>
                  <a:pt x="194" y="177"/>
                  <a:pt x="196" y="178"/>
                  <a:pt x="198" y="181"/>
                </a:cubicBezTo>
                <a:cubicBezTo>
                  <a:pt x="201" y="184"/>
                  <a:pt x="203" y="190"/>
                  <a:pt x="204" y="201"/>
                </a:cubicBezTo>
                <a:cubicBezTo>
                  <a:pt x="204" y="201"/>
                  <a:pt x="204" y="201"/>
                  <a:pt x="204" y="202"/>
                </a:cubicBezTo>
                <a:cubicBezTo>
                  <a:pt x="201" y="207"/>
                  <a:pt x="201" y="207"/>
                  <a:pt x="201" y="207"/>
                </a:cubicBezTo>
                <a:cubicBezTo>
                  <a:pt x="194" y="225"/>
                  <a:pt x="177" y="236"/>
                  <a:pt x="159" y="236"/>
                </a:cubicBezTo>
                <a:cubicBezTo>
                  <a:pt x="145" y="236"/>
                  <a:pt x="132" y="230"/>
                  <a:pt x="124" y="220"/>
                </a:cubicBezTo>
                <a:cubicBezTo>
                  <a:pt x="108" y="202"/>
                  <a:pt x="108" y="202"/>
                  <a:pt x="108" y="202"/>
                </a:cubicBezTo>
                <a:cubicBezTo>
                  <a:pt x="93" y="220"/>
                  <a:pt x="93" y="220"/>
                  <a:pt x="93" y="220"/>
                </a:cubicBezTo>
                <a:cubicBezTo>
                  <a:pt x="89" y="225"/>
                  <a:pt x="84" y="227"/>
                  <a:pt x="78" y="227"/>
                </a:cubicBezTo>
                <a:cubicBezTo>
                  <a:pt x="66" y="227"/>
                  <a:pt x="57" y="218"/>
                  <a:pt x="57" y="207"/>
                </a:cubicBezTo>
                <a:cubicBezTo>
                  <a:pt x="57" y="205"/>
                  <a:pt x="57" y="203"/>
                  <a:pt x="58" y="201"/>
                </a:cubicBezTo>
                <a:cubicBezTo>
                  <a:pt x="63" y="184"/>
                  <a:pt x="63" y="184"/>
                  <a:pt x="63" y="184"/>
                </a:cubicBezTo>
                <a:cubicBezTo>
                  <a:pt x="47" y="177"/>
                  <a:pt x="47" y="177"/>
                  <a:pt x="47" y="177"/>
                </a:cubicBezTo>
                <a:cubicBezTo>
                  <a:pt x="31" y="169"/>
                  <a:pt x="20" y="153"/>
                  <a:pt x="20" y="135"/>
                </a:cubicBezTo>
                <a:cubicBezTo>
                  <a:pt x="20" y="120"/>
                  <a:pt x="28" y="105"/>
                  <a:pt x="41" y="97"/>
                </a:cubicBezTo>
                <a:cubicBezTo>
                  <a:pt x="52" y="90"/>
                  <a:pt x="52" y="90"/>
                  <a:pt x="52" y="90"/>
                </a:cubicBezTo>
                <a:cubicBezTo>
                  <a:pt x="50" y="77"/>
                  <a:pt x="50" y="77"/>
                  <a:pt x="50" y="77"/>
                </a:cubicBezTo>
                <a:cubicBezTo>
                  <a:pt x="49" y="75"/>
                  <a:pt x="49" y="74"/>
                  <a:pt x="49" y="73"/>
                </a:cubicBezTo>
                <a:cubicBezTo>
                  <a:pt x="49" y="64"/>
                  <a:pt x="57" y="56"/>
                  <a:pt x="66" y="56"/>
                </a:cubicBezTo>
                <a:cubicBezTo>
                  <a:pt x="69" y="56"/>
                  <a:pt x="72" y="57"/>
                  <a:pt x="75" y="59"/>
                </a:cubicBezTo>
                <a:cubicBezTo>
                  <a:pt x="99" y="74"/>
                  <a:pt x="99" y="74"/>
                  <a:pt x="99" y="74"/>
                </a:cubicBezTo>
                <a:cubicBezTo>
                  <a:pt x="105" y="45"/>
                  <a:pt x="105" y="45"/>
                  <a:pt x="105" y="45"/>
                </a:cubicBezTo>
                <a:cubicBezTo>
                  <a:pt x="107" y="30"/>
                  <a:pt x="120" y="20"/>
                  <a:pt x="135" y="20"/>
                </a:cubicBezTo>
                <a:cubicBezTo>
                  <a:pt x="145" y="20"/>
                  <a:pt x="155" y="25"/>
                  <a:pt x="160" y="34"/>
                </a:cubicBezTo>
                <a:cubicBezTo>
                  <a:pt x="169" y="46"/>
                  <a:pt x="169" y="46"/>
                  <a:pt x="169" y="46"/>
                </a:cubicBezTo>
                <a:cubicBezTo>
                  <a:pt x="183" y="42"/>
                  <a:pt x="183" y="42"/>
                  <a:pt x="183" y="42"/>
                </a:cubicBezTo>
                <a:cubicBezTo>
                  <a:pt x="189" y="40"/>
                  <a:pt x="195" y="39"/>
                  <a:pt x="200" y="39"/>
                </a:cubicBezTo>
                <a:cubicBezTo>
                  <a:pt x="235" y="39"/>
                  <a:pt x="262" y="67"/>
                  <a:pt x="262" y="101"/>
                </a:cubicBezTo>
                <a:cubicBezTo>
                  <a:pt x="262" y="109"/>
                  <a:pt x="261" y="117"/>
                  <a:pt x="257" y="125"/>
                </a:cubicBezTo>
                <a:cubicBezTo>
                  <a:pt x="253" y="136"/>
                  <a:pt x="253" y="136"/>
                  <a:pt x="253" y="136"/>
                </a:cubicBezTo>
                <a:cubicBezTo>
                  <a:pt x="261" y="146"/>
                  <a:pt x="261" y="146"/>
                  <a:pt x="261" y="146"/>
                </a:cubicBezTo>
                <a:cubicBezTo>
                  <a:pt x="264" y="150"/>
                  <a:pt x="268" y="157"/>
                  <a:pt x="268" y="166"/>
                </a:cubicBezTo>
                <a:cubicBezTo>
                  <a:pt x="268" y="184"/>
                  <a:pt x="254" y="198"/>
                  <a:pt x="236" y="19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419" name="出自【趣你的PPT】(微信:qunideppt)：最优质的PPT资源库"/>
          <p:cNvSpPr>
            <a:spLocks/>
          </p:cNvSpPr>
          <p:nvPr/>
        </p:nvSpPr>
        <p:spPr bwMode="auto">
          <a:xfrm>
            <a:off x="3136610" y="6233339"/>
            <a:ext cx="84332" cy="73790"/>
          </a:xfrm>
          <a:custGeom>
            <a:avLst/>
            <a:gdLst>
              <a:gd name="T0" fmla="*/ 76 w 85"/>
              <a:gd name="T1" fmla="*/ 58 h 74"/>
              <a:gd name="T2" fmla="*/ 66 w 85"/>
              <a:gd name="T3" fmla="*/ 58 h 74"/>
              <a:gd name="T4" fmla="*/ 23 w 85"/>
              <a:gd name="T5" fmla="*/ 39 h 74"/>
              <a:gd name="T6" fmla="*/ 16 w 85"/>
              <a:gd name="T7" fmla="*/ 12 h 74"/>
              <a:gd name="T8" fmla="*/ 16 w 85"/>
              <a:gd name="T9" fmla="*/ 9 h 74"/>
              <a:gd name="T10" fmla="*/ 9 w 85"/>
              <a:gd name="T11" fmla="*/ 1 h 74"/>
              <a:gd name="T12" fmla="*/ 0 w 85"/>
              <a:gd name="T13" fmla="*/ 8 h 74"/>
              <a:gd name="T14" fmla="*/ 0 w 85"/>
              <a:gd name="T15" fmla="*/ 8 h 74"/>
              <a:gd name="T16" fmla="*/ 0 w 85"/>
              <a:gd name="T17" fmla="*/ 12 h 74"/>
              <a:gd name="T18" fmla="*/ 10 w 85"/>
              <a:gd name="T19" fmla="*/ 48 h 74"/>
              <a:gd name="T20" fmla="*/ 65 w 85"/>
              <a:gd name="T21" fmla="*/ 74 h 74"/>
              <a:gd name="T22" fmla="*/ 66 w 85"/>
              <a:gd name="T23" fmla="*/ 74 h 74"/>
              <a:gd name="T24" fmla="*/ 78 w 85"/>
              <a:gd name="T25" fmla="*/ 74 h 74"/>
              <a:gd name="T26" fmla="*/ 85 w 85"/>
              <a:gd name="T27" fmla="*/ 65 h 74"/>
              <a:gd name="T28" fmla="*/ 76 w 85"/>
              <a:gd name="T29" fmla="*/ 58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5" h="74">
                <a:moveTo>
                  <a:pt x="76" y="58"/>
                </a:moveTo>
                <a:cubicBezTo>
                  <a:pt x="73" y="58"/>
                  <a:pt x="69" y="58"/>
                  <a:pt x="66" y="58"/>
                </a:cubicBezTo>
                <a:cubicBezTo>
                  <a:pt x="41" y="58"/>
                  <a:pt x="30" y="49"/>
                  <a:pt x="23" y="39"/>
                </a:cubicBezTo>
                <a:cubicBezTo>
                  <a:pt x="17" y="29"/>
                  <a:pt x="16" y="17"/>
                  <a:pt x="16" y="12"/>
                </a:cubicBezTo>
                <a:cubicBezTo>
                  <a:pt x="16" y="10"/>
                  <a:pt x="16" y="9"/>
                  <a:pt x="16" y="9"/>
                </a:cubicBezTo>
                <a:cubicBezTo>
                  <a:pt x="16" y="5"/>
                  <a:pt x="13" y="1"/>
                  <a:pt x="9" y="1"/>
                </a:cubicBezTo>
                <a:cubicBezTo>
                  <a:pt x="4" y="0"/>
                  <a:pt x="1" y="4"/>
                  <a:pt x="0" y="8"/>
                </a:cubicBezTo>
                <a:cubicBezTo>
                  <a:pt x="0" y="8"/>
                  <a:pt x="0" y="8"/>
                  <a:pt x="0" y="8"/>
                </a:cubicBezTo>
                <a:cubicBezTo>
                  <a:pt x="0" y="8"/>
                  <a:pt x="0" y="10"/>
                  <a:pt x="0" y="12"/>
                </a:cubicBezTo>
                <a:cubicBezTo>
                  <a:pt x="0" y="18"/>
                  <a:pt x="1" y="33"/>
                  <a:pt x="10" y="48"/>
                </a:cubicBezTo>
                <a:cubicBezTo>
                  <a:pt x="19" y="62"/>
                  <a:pt x="36" y="74"/>
                  <a:pt x="65" y="74"/>
                </a:cubicBezTo>
                <a:cubicBezTo>
                  <a:pt x="65" y="74"/>
                  <a:pt x="66" y="74"/>
                  <a:pt x="66" y="74"/>
                </a:cubicBezTo>
                <a:cubicBezTo>
                  <a:pt x="70" y="74"/>
                  <a:pt x="74" y="74"/>
                  <a:pt x="78" y="74"/>
                </a:cubicBezTo>
                <a:cubicBezTo>
                  <a:pt x="82" y="73"/>
                  <a:pt x="85" y="69"/>
                  <a:pt x="85" y="65"/>
                </a:cubicBezTo>
                <a:cubicBezTo>
                  <a:pt x="85" y="60"/>
                  <a:pt x="81" y="57"/>
                  <a:pt x="76" y="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420" name="出自【趣你的PPT】(微信:qunideppt)：最优质的PPT资源库"/>
          <p:cNvSpPr>
            <a:spLocks/>
          </p:cNvSpPr>
          <p:nvPr/>
        </p:nvSpPr>
        <p:spPr bwMode="auto">
          <a:xfrm>
            <a:off x="3076876" y="6257935"/>
            <a:ext cx="45680" cy="80819"/>
          </a:xfrm>
          <a:custGeom>
            <a:avLst/>
            <a:gdLst>
              <a:gd name="T0" fmla="*/ 41 w 46"/>
              <a:gd name="T1" fmla="*/ 62 h 82"/>
              <a:gd name="T2" fmla="*/ 24 w 46"/>
              <a:gd name="T3" fmla="*/ 51 h 82"/>
              <a:gd name="T4" fmla="*/ 27 w 46"/>
              <a:gd name="T5" fmla="*/ 35 h 82"/>
              <a:gd name="T6" fmla="*/ 16 w 46"/>
              <a:gd name="T7" fmla="*/ 4 h 82"/>
              <a:gd name="T8" fmla="*/ 4 w 46"/>
              <a:gd name="T9" fmla="*/ 3 h 82"/>
              <a:gd name="T10" fmla="*/ 3 w 46"/>
              <a:gd name="T11" fmla="*/ 14 h 82"/>
              <a:gd name="T12" fmla="*/ 3 w 46"/>
              <a:gd name="T13" fmla="*/ 14 h 82"/>
              <a:gd name="T14" fmla="*/ 11 w 46"/>
              <a:gd name="T15" fmla="*/ 35 h 82"/>
              <a:gd name="T16" fmla="*/ 3 w 46"/>
              <a:gd name="T17" fmla="*/ 52 h 82"/>
              <a:gd name="T18" fmla="*/ 1 w 46"/>
              <a:gd name="T19" fmla="*/ 60 h 82"/>
              <a:gd name="T20" fmla="*/ 2 w 46"/>
              <a:gd name="T21" fmla="*/ 63 h 82"/>
              <a:gd name="T22" fmla="*/ 12 w 46"/>
              <a:gd name="T23" fmla="*/ 68 h 82"/>
              <a:gd name="T24" fmla="*/ 19 w 46"/>
              <a:gd name="T25" fmla="*/ 66 h 82"/>
              <a:gd name="T26" fmla="*/ 27 w 46"/>
              <a:gd name="T27" fmla="*/ 71 h 82"/>
              <a:gd name="T28" fmla="*/ 29 w 46"/>
              <a:gd name="T29" fmla="*/ 74 h 82"/>
              <a:gd name="T30" fmla="*/ 29 w 46"/>
              <a:gd name="T31" fmla="*/ 75 h 82"/>
              <a:gd name="T32" fmla="*/ 29 w 46"/>
              <a:gd name="T33" fmla="*/ 75 h 82"/>
              <a:gd name="T34" fmla="*/ 29 w 46"/>
              <a:gd name="T35" fmla="*/ 75 h 82"/>
              <a:gd name="T36" fmla="*/ 37 w 46"/>
              <a:gd name="T37" fmla="*/ 82 h 82"/>
              <a:gd name="T38" fmla="*/ 38 w 46"/>
              <a:gd name="T39" fmla="*/ 82 h 82"/>
              <a:gd name="T40" fmla="*/ 45 w 46"/>
              <a:gd name="T41" fmla="*/ 73 h 82"/>
              <a:gd name="T42" fmla="*/ 41 w 46"/>
              <a:gd name="T43" fmla="*/ 62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6" h="82">
                <a:moveTo>
                  <a:pt x="41" y="62"/>
                </a:moveTo>
                <a:cubicBezTo>
                  <a:pt x="38" y="57"/>
                  <a:pt x="32" y="52"/>
                  <a:pt x="24" y="51"/>
                </a:cubicBezTo>
                <a:cubicBezTo>
                  <a:pt x="26" y="45"/>
                  <a:pt x="27" y="40"/>
                  <a:pt x="27" y="35"/>
                </a:cubicBezTo>
                <a:cubicBezTo>
                  <a:pt x="27" y="17"/>
                  <a:pt x="16" y="5"/>
                  <a:pt x="16" y="4"/>
                </a:cubicBezTo>
                <a:cubicBezTo>
                  <a:pt x="13" y="1"/>
                  <a:pt x="8" y="0"/>
                  <a:pt x="4" y="3"/>
                </a:cubicBezTo>
                <a:cubicBezTo>
                  <a:pt x="1" y="6"/>
                  <a:pt x="0" y="11"/>
                  <a:pt x="3" y="14"/>
                </a:cubicBezTo>
                <a:cubicBezTo>
                  <a:pt x="3" y="14"/>
                  <a:pt x="3" y="14"/>
                  <a:pt x="3" y="14"/>
                </a:cubicBezTo>
                <a:cubicBezTo>
                  <a:pt x="5" y="16"/>
                  <a:pt x="11" y="26"/>
                  <a:pt x="11" y="35"/>
                </a:cubicBezTo>
                <a:cubicBezTo>
                  <a:pt x="11" y="41"/>
                  <a:pt x="9" y="46"/>
                  <a:pt x="3" y="52"/>
                </a:cubicBezTo>
                <a:cubicBezTo>
                  <a:pt x="1" y="54"/>
                  <a:pt x="1" y="58"/>
                  <a:pt x="1" y="60"/>
                </a:cubicBezTo>
                <a:cubicBezTo>
                  <a:pt x="1" y="61"/>
                  <a:pt x="1" y="62"/>
                  <a:pt x="2" y="63"/>
                </a:cubicBezTo>
                <a:cubicBezTo>
                  <a:pt x="3" y="67"/>
                  <a:pt x="8" y="69"/>
                  <a:pt x="12" y="68"/>
                </a:cubicBezTo>
                <a:cubicBezTo>
                  <a:pt x="15" y="67"/>
                  <a:pt x="18" y="66"/>
                  <a:pt x="19" y="66"/>
                </a:cubicBezTo>
                <a:cubicBezTo>
                  <a:pt x="24" y="67"/>
                  <a:pt x="26" y="68"/>
                  <a:pt x="27" y="71"/>
                </a:cubicBezTo>
                <a:cubicBezTo>
                  <a:pt x="28" y="72"/>
                  <a:pt x="29" y="73"/>
                  <a:pt x="29" y="74"/>
                </a:cubicBezTo>
                <a:cubicBezTo>
                  <a:pt x="29" y="75"/>
                  <a:pt x="29" y="75"/>
                  <a:pt x="29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30" y="79"/>
                  <a:pt x="33" y="82"/>
                  <a:pt x="37" y="82"/>
                </a:cubicBezTo>
                <a:cubicBezTo>
                  <a:pt x="38" y="82"/>
                  <a:pt x="38" y="82"/>
                  <a:pt x="38" y="82"/>
                </a:cubicBezTo>
                <a:cubicBezTo>
                  <a:pt x="43" y="82"/>
                  <a:pt x="46" y="78"/>
                  <a:pt x="45" y="73"/>
                </a:cubicBezTo>
                <a:cubicBezTo>
                  <a:pt x="45" y="73"/>
                  <a:pt x="44" y="68"/>
                  <a:pt x="41" y="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42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574082" y="6150764"/>
            <a:ext cx="265295" cy="233671"/>
          </a:xfrm>
          <a:custGeom>
            <a:avLst/>
            <a:gdLst>
              <a:gd name="T0" fmla="*/ 217 w 265"/>
              <a:gd name="T1" fmla="*/ 201 h 235"/>
              <a:gd name="T2" fmla="*/ 265 w 265"/>
              <a:gd name="T3" fmla="*/ 153 h 235"/>
              <a:gd name="T4" fmla="*/ 253 w 265"/>
              <a:gd name="T5" fmla="*/ 122 h 235"/>
              <a:gd name="T6" fmla="*/ 259 w 265"/>
              <a:gd name="T7" fmla="*/ 93 h 235"/>
              <a:gd name="T8" fmla="*/ 184 w 265"/>
              <a:gd name="T9" fmla="*/ 18 h 235"/>
              <a:gd name="T10" fmla="*/ 163 w 265"/>
              <a:gd name="T11" fmla="*/ 21 h 235"/>
              <a:gd name="T12" fmla="*/ 124 w 265"/>
              <a:gd name="T13" fmla="*/ 0 h 235"/>
              <a:gd name="T14" fmla="*/ 78 w 265"/>
              <a:gd name="T15" fmla="*/ 38 h 235"/>
              <a:gd name="T16" fmla="*/ 60 w 265"/>
              <a:gd name="T17" fmla="*/ 34 h 235"/>
              <a:gd name="T18" fmla="*/ 26 w 265"/>
              <a:gd name="T19" fmla="*/ 67 h 235"/>
              <a:gd name="T20" fmla="*/ 27 w 265"/>
              <a:gd name="T21" fmla="*/ 74 h 235"/>
              <a:gd name="T22" fmla="*/ 0 w 265"/>
              <a:gd name="T23" fmla="*/ 124 h 235"/>
              <a:gd name="T24" fmla="*/ 35 w 265"/>
              <a:gd name="T25" fmla="*/ 179 h 235"/>
              <a:gd name="T26" fmla="*/ 34 w 265"/>
              <a:gd name="T27" fmla="*/ 190 h 235"/>
              <a:gd name="T28" fmla="*/ 71 w 265"/>
              <a:gd name="T29" fmla="*/ 228 h 235"/>
              <a:gd name="T30" fmla="*/ 99 w 265"/>
              <a:gd name="T31" fmla="*/ 214 h 235"/>
              <a:gd name="T32" fmla="*/ 145 w 265"/>
              <a:gd name="T33" fmla="*/ 235 h 235"/>
              <a:gd name="T34" fmla="*/ 202 w 265"/>
              <a:gd name="T35" fmla="*/ 198 h 235"/>
              <a:gd name="T36" fmla="*/ 217 w 265"/>
              <a:gd name="T37" fmla="*/ 201 h 235"/>
              <a:gd name="T38" fmla="*/ 185 w 265"/>
              <a:gd name="T39" fmla="*/ 191 h 235"/>
              <a:gd name="T40" fmla="*/ 145 w 265"/>
              <a:gd name="T41" fmla="*/ 217 h 235"/>
              <a:gd name="T42" fmla="*/ 113 w 265"/>
              <a:gd name="T43" fmla="*/ 202 h 235"/>
              <a:gd name="T44" fmla="*/ 99 w 265"/>
              <a:gd name="T45" fmla="*/ 186 h 235"/>
              <a:gd name="T46" fmla="*/ 85 w 265"/>
              <a:gd name="T47" fmla="*/ 202 h 235"/>
              <a:gd name="T48" fmla="*/ 71 w 265"/>
              <a:gd name="T49" fmla="*/ 209 h 235"/>
              <a:gd name="T50" fmla="*/ 52 w 265"/>
              <a:gd name="T51" fmla="*/ 190 h 235"/>
              <a:gd name="T52" fmla="*/ 53 w 265"/>
              <a:gd name="T53" fmla="*/ 185 h 235"/>
              <a:gd name="T54" fmla="*/ 57 w 265"/>
              <a:gd name="T55" fmla="*/ 169 h 235"/>
              <a:gd name="T56" fmla="*/ 43 w 265"/>
              <a:gd name="T57" fmla="*/ 163 h 235"/>
              <a:gd name="T58" fmla="*/ 18 w 265"/>
              <a:gd name="T59" fmla="*/ 124 h 235"/>
              <a:gd name="T60" fmla="*/ 37 w 265"/>
              <a:gd name="T61" fmla="*/ 89 h 235"/>
              <a:gd name="T62" fmla="*/ 47 w 265"/>
              <a:gd name="T63" fmla="*/ 82 h 235"/>
              <a:gd name="T64" fmla="*/ 45 w 265"/>
              <a:gd name="T65" fmla="*/ 70 h 235"/>
              <a:gd name="T66" fmla="*/ 45 w 265"/>
              <a:gd name="T67" fmla="*/ 67 h 235"/>
              <a:gd name="T68" fmla="*/ 60 w 265"/>
              <a:gd name="T69" fmla="*/ 52 h 235"/>
              <a:gd name="T70" fmla="*/ 68 w 265"/>
              <a:gd name="T71" fmla="*/ 54 h 235"/>
              <a:gd name="T72" fmla="*/ 91 w 265"/>
              <a:gd name="T73" fmla="*/ 68 h 235"/>
              <a:gd name="T74" fmla="*/ 96 w 265"/>
              <a:gd name="T75" fmla="*/ 42 h 235"/>
              <a:gd name="T76" fmla="*/ 124 w 265"/>
              <a:gd name="T77" fmla="*/ 18 h 235"/>
              <a:gd name="T78" fmla="*/ 147 w 265"/>
              <a:gd name="T79" fmla="*/ 31 h 235"/>
              <a:gd name="T80" fmla="*/ 155 w 265"/>
              <a:gd name="T81" fmla="*/ 42 h 235"/>
              <a:gd name="T82" fmla="*/ 168 w 265"/>
              <a:gd name="T83" fmla="*/ 38 h 235"/>
              <a:gd name="T84" fmla="*/ 184 w 265"/>
              <a:gd name="T85" fmla="*/ 36 h 235"/>
              <a:gd name="T86" fmla="*/ 241 w 265"/>
              <a:gd name="T87" fmla="*/ 93 h 235"/>
              <a:gd name="T88" fmla="*/ 236 w 265"/>
              <a:gd name="T89" fmla="*/ 115 h 235"/>
              <a:gd name="T90" fmla="*/ 232 w 265"/>
              <a:gd name="T91" fmla="*/ 125 h 235"/>
              <a:gd name="T92" fmla="*/ 239 w 265"/>
              <a:gd name="T93" fmla="*/ 134 h 235"/>
              <a:gd name="T94" fmla="*/ 246 w 265"/>
              <a:gd name="T95" fmla="*/ 153 h 235"/>
              <a:gd name="T96" fmla="*/ 217 w 265"/>
              <a:gd name="T97" fmla="*/ 182 h 235"/>
              <a:gd name="T98" fmla="*/ 208 w 265"/>
              <a:gd name="T99" fmla="*/ 181 h 235"/>
              <a:gd name="T100" fmla="*/ 191 w 265"/>
              <a:gd name="T101" fmla="*/ 175 h 235"/>
              <a:gd name="T102" fmla="*/ 185 w 265"/>
              <a:gd name="T103" fmla="*/ 191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65" h="235">
                <a:moveTo>
                  <a:pt x="217" y="201"/>
                </a:moveTo>
                <a:cubicBezTo>
                  <a:pt x="243" y="201"/>
                  <a:pt x="265" y="179"/>
                  <a:pt x="265" y="153"/>
                </a:cubicBezTo>
                <a:cubicBezTo>
                  <a:pt x="265" y="141"/>
                  <a:pt x="260" y="130"/>
                  <a:pt x="253" y="122"/>
                </a:cubicBezTo>
                <a:cubicBezTo>
                  <a:pt x="257" y="113"/>
                  <a:pt x="259" y="103"/>
                  <a:pt x="259" y="93"/>
                </a:cubicBezTo>
                <a:cubicBezTo>
                  <a:pt x="259" y="51"/>
                  <a:pt x="226" y="18"/>
                  <a:pt x="184" y="18"/>
                </a:cubicBezTo>
                <a:cubicBezTo>
                  <a:pt x="177" y="18"/>
                  <a:pt x="169" y="19"/>
                  <a:pt x="163" y="21"/>
                </a:cubicBezTo>
                <a:cubicBezTo>
                  <a:pt x="154" y="8"/>
                  <a:pt x="140" y="0"/>
                  <a:pt x="124" y="0"/>
                </a:cubicBezTo>
                <a:cubicBezTo>
                  <a:pt x="101" y="0"/>
                  <a:pt x="81" y="16"/>
                  <a:pt x="78" y="38"/>
                </a:cubicBezTo>
                <a:cubicBezTo>
                  <a:pt x="73" y="35"/>
                  <a:pt x="67" y="34"/>
                  <a:pt x="60" y="34"/>
                </a:cubicBezTo>
                <a:cubicBezTo>
                  <a:pt x="42" y="34"/>
                  <a:pt x="26" y="49"/>
                  <a:pt x="26" y="67"/>
                </a:cubicBezTo>
                <a:cubicBezTo>
                  <a:pt x="26" y="70"/>
                  <a:pt x="27" y="72"/>
                  <a:pt x="27" y="74"/>
                </a:cubicBezTo>
                <a:cubicBezTo>
                  <a:pt x="11" y="85"/>
                  <a:pt x="0" y="103"/>
                  <a:pt x="0" y="124"/>
                </a:cubicBezTo>
                <a:cubicBezTo>
                  <a:pt x="0" y="149"/>
                  <a:pt x="14" y="170"/>
                  <a:pt x="35" y="179"/>
                </a:cubicBezTo>
                <a:cubicBezTo>
                  <a:pt x="34" y="183"/>
                  <a:pt x="34" y="186"/>
                  <a:pt x="34" y="190"/>
                </a:cubicBezTo>
                <a:cubicBezTo>
                  <a:pt x="34" y="211"/>
                  <a:pt x="50" y="228"/>
                  <a:pt x="71" y="228"/>
                </a:cubicBezTo>
                <a:cubicBezTo>
                  <a:pt x="82" y="228"/>
                  <a:pt x="93" y="222"/>
                  <a:pt x="99" y="214"/>
                </a:cubicBezTo>
                <a:cubicBezTo>
                  <a:pt x="111" y="227"/>
                  <a:pt x="127" y="235"/>
                  <a:pt x="145" y="235"/>
                </a:cubicBezTo>
                <a:cubicBezTo>
                  <a:pt x="171" y="235"/>
                  <a:pt x="192" y="220"/>
                  <a:pt x="202" y="198"/>
                </a:cubicBezTo>
                <a:cubicBezTo>
                  <a:pt x="207" y="200"/>
                  <a:pt x="212" y="201"/>
                  <a:pt x="217" y="201"/>
                </a:cubicBezTo>
                <a:close/>
                <a:moveTo>
                  <a:pt x="185" y="191"/>
                </a:moveTo>
                <a:cubicBezTo>
                  <a:pt x="178" y="207"/>
                  <a:pt x="163" y="217"/>
                  <a:pt x="145" y="217"/>
                </a:cubicBezTo>
                <a:cubicBezTo>
                  <a:pt x="133" y="217"/>
                  <a:pt x="121" y="212"/>
                  <a:pt x="113" y="202"/>
                </a:cubicBezTo>
                <a:cubicBezTo>
                  <a:pt x="99" y="186"/>
                  <a:pt x="99" y="186"/>
                  <a:pt x="99" y="186"/>
                </a:cubicBezTo>
                <a:cubicBezTo>
                  <a:pt x="85" y="202"/>
                  <a:pt x="85" y="202"/>
                  <a:pt x="85" y="202"/>
                </a:cubicBezTo>
                <a:cubicBezTo>
                  <a:pt x="82" y="207"/>
                  <a:pt x="77" y="209"/>
                  <a:pt x="71" y="209"/>
                </a:cubicBezTo>
                <a:cubicBezTo>
                  <a:pt x="60" y="209"/>
                  <a:pt x="52" y="201"/>
                  <a:pt x="52" y="190"/>
                </a:cubicBezTo>
                <a:cubicBezTo>
                  <a:pt x="52" y="188"/>
                  <a:pt x="52" y="186"/>
                  <a:pt x="53" y="185"/>
                </a:cubicBezTo>
                <a:cubicBezTo>
                  <a:pt x="57" y="169"/>
                  <a:pt x="57" y="169"/>
                  <a:pt x="57" y="169"/>
                </a:cubicBezTo>
                <a:cubicBezTo>
                  <a:pt x="43" y="163"/>
                  <a:pt x="43" y="163"/>
                  <a:pt x="43" y="163"/>
                </a:cubicBezTo>
                <a:cubicBezTo>
                  <a:pt x="28" y="156"/>
                  <a:pt x="18" y="141"/>
                  <a:pt x="18" y="124"/>
                </a:cubicBezTo>
                <a:cubicBezTo>
                  <a:pt x="18" y="110"/>
                  <a:pt x="25" y="97"/>
                  <a:pt x="37" y="89"/>
                </a:cubicBezTo>
                <a:cubicBezTo>
                  <a:pt x="47" y="82"/>
                  <a:pt x="47" y="82"/>
                  <a:pt x="47" y="82"/>
                </a:cubicBezTo>
                <a:cubicBezTo>
                  <a:pt x="45" y="70"/>
                  <a:pt x="45" y="70"/>
                  <a:pt x="45" y="70"/>
                </a:cubicBezTo>
                <a:cubicBezTo>
                  <a:pt x="45" y="69"/>
                  <a:pt x="45" y="68"/>
                  <a:pt x="45" y="67"/>
                </a:cubicBezTo>
                <a:cubicBezTo>
                  <a:pt x="45" y="59"/>
                  <a:pt x="52" y="52"/>
                  <a:pt x="60" y="52"/>
                </a:cubicBezTo>
                <a:cubicBezTo>
                  <a:pt x="63" y="52"/>
                  <a:pt x="66" y="53"/>
                  <a:pt x="68" y="54"/>
                </a:cubicBezTo>
                <a:cubicBezTo>
                  <a:pt x="91" y="68"/>
                  <a:pt x="91" y="68"/>
                  <a:pt x="91" y="68"/>
                </a:cubicBezTo>
                <a:cubicBezTo>
                  <a:pt x="96" y="42"/>
                  <a:pt x="96" y="42"/>
                  <a:pt x="96" y="42"/>
                </a:cubicBezTo>
                <a:cubicBezTo>
                  <a:pt x="98" y="28"/>
                  <a:pt x="110" y="18"/>
                  <a:pt x="124" y="18"/>
                </a:cubicBezTo>
                <a:cubicBezTo>
                  <a:pt x="133" y="18"/>
                  <a:pt x="142" y="23"/>
                  <a:pt x="147" y="31"/>
                </a:cubicBezTo>
                <a:cubicBezTo>
                  <a:pt x="155" y="42"/>
                  <a:pt x="155" y="42"/>
                  <a:pt x="155" y="42"/>
                </a:cubicBezTo>
                <a:cubicBezTo>
                  <a:pt x="168" y="38"/>
                  <a:pt x="168" y="38"/>
                  <a:pt x="168" y="38"/>
                </a:cubicBezTo>
                <a:cubicBezTo>
                  <a:pt x="173" y="37"/>
                  <a:pt x="179" y="36"/>
                  <a:pt x="184" y="36"/>
                </a:cubicBezTo>
                <a:cubicBezTo>
                  <a:pt x="215" y="36"/>
                  <a:pt x="241" y="62"/>
                  <a:pt x="241" y="93"/>
                </a:cubicBezTo>
                <a:cubicBezTo>
                  <a:pt x="241" y="101"/>
                  <a:pt x="239" y="108"/>
                  <a:pt x="236" y="115"/>
                </a:cubicBezTo>
                <a:cubicBezTo>
                  <a:pt x="232" y="125"/>
                  <a:pt x="232" y="125"/>
                  <a:pt x="232" y="125"/>
                </a:cubicBezTo>
                <a:cubicBezTo>
                  <a:pt x="239" y="134"/>
                  <a:pt x="239" y="134"/>
                  <a:pt x="239" y="134"/>
                </a:cubicBezTo>
                <a:cubicBezTo>
                  <a:pt x="243" y="138"/>
                  <a:pt x="246" y="144"/>
                  <a:pt x="246" y="153"/>
                </a:cubicBezTo>
                <a:cubicBezTo>
                  <a:pt x="246" y="169"/>
                  <a:pt x="233" y="182"/>
                  <a:pt x="217" y="182"/>
                </a:cubicBezTo>
                <a:cubicBezTo>
                  <a:pt x="214" y="182"/>
                  <a:pt x="211" y="182"/>
                  <a:pt x="208" y="181"/>
                </a:cubicBezTo>
                <a:cubicBezTo>
                  <a:pt x="191" y="175"/>
                  <a:pt x="191" y="175"/>
                  <a:pt x="191" y="175"/>
                </a:cubicBezTo>
                <a:lnTo>
                  <a:pt x="185" y="19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42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625032" y="6252664"/>
            <a:ext cx="35139" cy="35139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42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686523" y="6252664"/>
            <a:ext cx="35139" cy="35139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42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748017" y="6252664"/>
            <a:ext cx="35139" cy="35139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42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772613" y="6359837"/>
            <a:ext cx="56221" cy="54465"/>
          </a:xfrm>
          <a:custGeom>
            <a:avLst/>
            <a:gdLst>
              <a:gd name="T0" fmla="*/ 28 w 56"/>
              <a:gd name="T1" fmla="*/ 0 h 55"/>
              <a:gd name="T2" fmla="*/ 0 w 56"/>
              <a:gd name="T3" fmla="*/ 27 h 55"/>
              <a:gd name="T4" fmla="*/ 28 w 56"/>
              <a:gd name="T5" fmla="*/ 55 h 55"/>
              <a:gd name="T6" fmla="*/ 56 w 56"/>
              <a:gd name="T7" fmla="*/ 27 h 55"/>
              <a:gd name="T8" fmla="*/ 28 w 56"/>
              <a:gd name="T9" fmla="*/ 0 h 55"/>
              <a:gd name="T10" fmla="*/ 28 w 56"/>
              <a:gd name="T11" fmla="*/ 40 h 55"/>
              <a:gd name="T12" fmla="*/ 15 w 56"/>
              <a:gd name="T13" fmla="*/ 27 h 55"/>
              <a:gd name="T14" fmla="*/ 28 w 56"/>
              <a:gd name="T15" fmla="*/ 15 h 55"/>
              <a:gd name="T16" fmla="*/ 41 w 56"/>
              <a:gd name="T17" fmla="*/ 27 h 55"/>
              <a:gd name="T18" fmla="*/ 28 w 56"/>
              <a:gd name="T19" fmla="*/ 4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" h="55">
                <a:moveTo>
                  <a:pt x="28" y="0"/>
                </a:moveTo>
                <a:cubicBezTo>
                  <a:pt x="13" y="0"/>
                  <a:pt x="0" y="12"/>
                  <a:pt x="0" y="27"/>
                </a:cubicBezTo>
                <a:cubicBezTo>
                  <a:pt x="0" y="43"/>
                  <a:pt x="13" y="55"/>
                  <a:pt x="28" y="55"/>
                </a:cubicBezTo>
                <a:cubicBezTo>
                  <a:pt x="43" y="55"/>
                  <a:pt x="56" y="43"/>
                  <a:pt x="56" y="27"/>
                </a:cubicBezTo>
                <a:cubicBezTo>
                  <a:pt x="56" y="12"/>
                  <a:pt x="43" y="0"/>
                  <a:pt x="28" y="0"/>
                </a:cubicBezTo>
                <a:close/>
                <a:moveTo>
                  <a:pt x="28" y="40"/>
                </a:moveTo>
                <a:cubicBezTo>
                  <a:pt x="21" y="40"/>
                  <a:pt x="15" y="34"/>
                  <a:pt x="15" y="27"/>
                </a:cubicBezTo>
                <a:cubicBezTo>
                  <a:pt x="15" y="20"/>
                  <a:pt x="21" y="15"/>
                  <a:pt x="28" y="15"/>
                </a:cubicBezTo>
                <a:cubicBezTo>
                  <a:pt x="35" y="15"/>
                  <a:pt x="41" y="20"/>
                  <a:pt x="41" y="27"/>
                </a:cubicBezTo>
                <a:cubicBezTo>
                  <a:pt x="41" y="34"/>
                  <a:pt x="35" y="40"/>
                  <a:pt x="28" y="4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42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827078" y="6409030"/>
            <a:ext cx="29868" cy="28110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427" name="出自【趣你的PPT】(微信:qunideppt)：最优质的PPT资源库"/>
          <p:cNvSpPr>
            <a:spLocks/>
          </p:cNvSpPr>
          <p:nvPr/>
        </p:nvSpPr>
        <p:spPr bwMode="auto">
          <a:xfrm>
            <a:off x="4189002" y="6161306"/>
            <a:ext cx="108929" cy="275837"/>
          </a:xfrm>
          <a:custGeom>
            <a:avLst/>
            <a:gdLst>
              <a:gd name="T0" fmla="*/ 86 w 109"/>
              <a:gd name="T1" fmla="*/ 94 h 276"/>
              <a:gd name="T2" fmla="*/ 76 w 109"/>
              <a:gd name="T3" fmla="*/ 104 h 276"/>
              <a:gd name="T4" fmla="*/ 66 w 109"/>
              <a:gd name="T5" fmla="*/ 94 h 276"/>
              <a:gd name="T6" fmla="*/ 66 w 109"/>
              <a:gd name="T7" fmla="*/ 0 h 276"/>
              <a:gd name="T8" fmla="*/ 42 w 109"/>
              <a:gd name="T9" fmla="*/ 0 h 276"/>
              <a:gd name="T10" fmla="*/ 42 w 109"/>
              <a:gd name="T11" fmla="*/ 94 h 276"/>
              <a:gd name="T12" fmla="*/ 32 w 109"/>
              <a:gd name="T13" fmla="*/ 104 h 276"/>
              <a:gd name="T14" fmla="*/ 22 w 109"/>
              <a:gd name="T15" fmla="*/ 94 h 276"/>
              <a:gd name="T16" fmla="*/ 22 w 109"/>
              <a:gd name="T17" fmla="*/ 0 h 276"/>
              <a:gd name="T18" fmla="*/ 0 w 109"/>
              <a:gd name="T19" fmla="*/ 0 h 276"/>
              <a:gd name="T20" fmla="*/ 1 w 109"/>
              <a:gd name="T21" fmla="*/ 96 h 276"/>
              <a:gd name="T22" fmla="*/ 37 w 109"/>
              <a:gd name="T23" fmla="*/ 133 h 276"/>
              <a:gd name="T24" fmla="*/ 36 w 109"/>
              <a:gd name="T25" fmla="*/ 276 h 276"/>
              <a:gd name="T26" fmla="*/ 73 w 109"/>
              <a:gd name="T27" fmla="*/ 276 h 276"/>
              <a:gd name="T28" fmla="*/ 73 w 109"/>
              <a:gd name="T29" fmla="*/ 132 h 276"/>
              <a:gd name="T30" fmla="*/ 108 w 109"/>
              <a:gd name="T31" fmla="*/ 96 h 276"/>
              <a:gd name="T32" fmla="*/ 108 w 109"/>
              <a:gd name="T33" fmla="*/ 0 h 276"/>
              <a:gd name="T34" fmla="*/ 86 w 109"/>
              <a:gd name="T35" fmla="*/ 0 h 276"/>
              <a:gd name="T36" fmla="*/ 86 w 109"/>
              <a:gd name="T37" fmla="*/ 94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09" h="276">
                <a:moveTo>
                  <a:pt x="86" y="94"/>
                </a:moveTo>
                <a:cubicBezTo>
                  <a:pt x="86" y="100"/>
                  <a:pt x="82" y="104"/>
                  <a:pt x="76" y="104"/>
                </a:cubicBezTo>
                <a:cubicBezTo>
                  <a:pt x="71" y="104"/>
                  <a:pt x="66" y="100"/>
                  <a:pt x="66" y="94"/>
                </a:cubicBezTo>
                <a:cubicBezTo>
                  <a:pt x="66" y="0"/>
                  <a:pt x="66" y="0"/>
                  <a:pt x="66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94"/>
                  <a:pt x="42" y="94"/>
                  <a:pt x="42" y="94"/>
                </a:cubicBezTo>
                <a:cubicBezTo>
                  <a:pt x="42" y="100"/>
                  <a:pt x="38" y="104"/>
                  <a:pt x="32" y="104"/>
                </a:cubicBezTo>
                <a:cubicBezTo>
                  <a:pt x="27" y="104"/>
                  <a:pt x="22" y="100"/>
                  <a:pt x="22" y="94"/>
                </a:cubicBezTo>
                <a:cubicBezTo>
                  <a:pt x="22" y="0"/>
                  <a:pt x="22" y="0"/>
                  <a:pt x="22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96"/>
                  <a:pt x="1" y="96"/>
                  <a:pt x="1" y="96"/>
                </a:cubicBezTo>
                <a:cubicBezTo>
                  <a:pt x="1" y="96"/>
                  <a:pt x="1" y="133"/>
                  <a:pt x="37" y="133"/>
                </a:cubicBezTo>
                <a:cubicBezTo>
                  <a:pt x="36" y="276"/>
                  <a:pt x="36" y="276"/>
                  <a:pt x="36" y="276"/>
                </a:cubicBezTo>
                <a:cubicBezTo>
                  <a:pt x="73" y="276"/>
                  <a:pt x="73" y="276"/>
                  <a:pt x="73" y="276"/>
                </a:cubicBezTo>
                <a:cubicBezTo>
                  <a:pt x="73" y="132"/>
                  <a:pt x="73" y="132"/>
                  <a:pt x="73" y="132"/>
                </a:cubicBezTo>
                <a:cubicBezTo>
                  <a:pt x="109" y="132"/>
                  <a:pt x="108" y="96"/>
                  <a:pt x="108" y="96"/>
                </a:cubicBezTo>
                <a:cubicBezTo>
                  <a:pt x="108" y="0"/>
                  <a:pt x="108" y="0"/>
                  <a:pt x="108" y="0"/>
                </a:cubicBezTo>
                <a:cubicBezTo>
                  <a:pt x="86" y="0"/>
                  <a:pt x="86" y="0"/>
                  <a:pt x="86" y="0"/>
                </a:cubicBezTo>
                <a:lnTo>
                  <a:pt x="86" y="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428" name="出自【趣你的PPT】(微信:qunideppt)：最优质的PPT资源库"/>
          <p:cNvSpPr>
            <a:spLocks/>
          </p:cNvSpPr>
          <p:nvPr/>
        </p:nvSpPr>
        <p:spPr bwMode="auto">
          <a:xfrm>
            <a:off x="4334826" y="6150764"/>
            <a:ext cx="54465" cy="286378"/>
          </a:xfrm>
          <a:custGeom>
            <a:avLst/>
            <a:gdLst>
              <a:gd name="T0" fmla="*/ 0 w 55"/>
              <a:gd name="T1" fmla="*/ 92 h 288"/>
              <a:gd name="T2" fmla="*/ 19 w 55"/>
              <a:gd name="T3" fmla="*/ 180 h 288"/>
              <a:gd name="T4" fmla="*/ 19 w 55"/>
              <a:gd name="T5" fmla="*/ 288 h 288"/>
              <a:gd name="T6" fmla="*/ 55 w 55"/>
              <a:gd name="T7" fmla="*/ 288 h 288"/>
              <a:gd name="T8" fmla="*/ 55 w 55"/>
              <a:gd name="T9" fmla="*/ 0 h 288"/>
              <a:gd name="T10" fmla="*/ 0 w 55"/>
              <a:gd name="T11" fmla="*/ 92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5" h="288">
                <a:moveTo>
                  <a:pt x="0" y="92"/>
                </a:moveTo>
                <a:cubicBezTo>
                  <a:pt x="0" y="144"/>
                  <a:pt x="19" y="180"/>
                  <a:pt x="19" y="180"/>
                </a:cubicBezTo>
                <a:cubicBezTo>
                  <a:pt x="19" y="288"/>
                  <a:pt x="19" y="288"/>
                  <a:pt x="19" y="288"/>
                </a:cubicBezTo>
                <a:cubicBezTo>
                  <a:pt x="55" y="288"/>
                  <a:pt x="55" y="288"/>
                  <a:pt x="55" y="288"/>
                </a:cubicBezTo>
                <a:cubicBezTo>
                  <a:pt x="55" y="0"/>
                  <a:pt x="55" y="0"/>
                  <a:pt x="55" y="0"/>
                </a:cubicBezTo>
                <a:cubicBezTo>
                  <a:pt x="55" y="0"/>
                  <a:pt x="0" y="0"/>
                  <a:pt x="0" y="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42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905823" y="6150764"/>
            <a:ext cx="82575" cy="286378"/>
          </a:xfrm>
          <a:custGeom>
            <a:avLst/>
            <a:gdLst>
              <a:gd name="T0" fmla="*/ 0 w 47"/>
              <a:gd name="T1" fmla="*/ 0 h 163"/>
              <a:gd name="T2" fmla="*/ 0 w 47"/>
              <a:gd name="T3" fmla="*/ 163 h 163"/>
              <a:gd name="T4" fmla="*/ 47 w 47"/>
              <a:gd name="T5" fmla="*/ 163 h 163"/>
              <a:gd name="T6" fmla="*/ 47 w 47"/>
              <a:gd name="T7" fmla="*/ 0 h 163"/>
              <a:gd name="T8" fmla="*/ 0 w 47"/>
              <a:gd name="T9" fmla="*/ 0 h 163"/>
              <a:gd name="T10" fmla="*/ 34 w 47"/>
              <a:gd name="T11" fmla="*/ 122 h 163"/>
              <a:gd name="T12" fmla="*/ 13 w 47"/>
              <a:gd name="T13" fmla="*/ 122 h 163"/>
              <a:gd name="T14" fmla="*/ 13 w 47"/>
              <a:gd name="T15" fmla="*/ 102 h 163"/>
              <a:gd name="T16" fmla="*/ 34 w 47"/>
              <a:gd name="T17" fmla="*/ 102 h 163"/>
              <a:gd name="T18" fmla="*/ 34 w 47"/>
              <a:gd name="T19" fmla="*/ 122 h 163"/>
              <a:gd name="T20" fmla="*/ 34 w 47"/>
              <a:gd name="T21" fmla="*/ 81 h 163"/>
              <a:gd name="T22" fmla="*/ 13 w 47"/>
              <a:gd name="T23" fmla="*/ 81 h 163"/>
              <a:gd name="T24" fmla="*/ 13 w 47"/>
              <a:gd name="T25" fmla="*/ 61 h 163"/>
              <a:gd name="T26" fmla="*/ 34 w 47"/>
              <a:gd name="T27" fmla="*/ 61 h 163"/>
              <a:gd name="T28" fmla="*/ 34 w 47"/>
              <a:gd name="T29" fmla="*/ 81 h 163"/>
              <a:gd name="T30" fmla="*/ 34 w 47"/>
              <a:gd name="T31" fmla="*/ 41 h 163"/>
              <a:gd name="T32" fmla="*/ 13 w 47"/>
              <a:gd name="T33" fmla="*/ 41 h 163"/>
              <a:gd name="T34" fmla="*/ 13 w 47"/>
              <a:gd name="T35" fmla="*/ 20 h 163"/>
              <a:gd name="T36" fmla="*/ 34 w 47"/>
              <a:gd name="T37" fmla="*/ 20 h 163"/>
              <a:gd name="T38" fmla="*/ 34 w 47"/>
              <a:gd name="T39" fmla="*/ 41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7" h="163">
                <a:moveTo>
                  <a:pt x="0" y="0"/>
                </a:moveTo>
                <a:lnTo>
                  <a:pt x="0" y="163"/>
                </a:lnTo>
                <a:lnTo>
                  <a:pt x="47" y="163"/>
                </a:lnTo>
                <a:lnTo>
                  <a:pt x="47" y="0"/>
                </a:lnTo>
                <a:lnTo>
                  <a:pt x="0" y="0"/>
                </a:lnTo>
                <a:close/>
                <a:moveTo>
                  <a:pt x="34" y="122"/>
                </a:moveTo>
                <a:lnTo>
                  <a:pt x="13" y="122"/>
                </a:lnTo>
                <a:lnTo>
                  <a:pt x="13" y="102"/>
                </a:lnTo>
                <a:lnTo>
                  <a:pt x="34" y="102"/>
                </a:lnTo>
                <a:lnTo>
                  <a:pt x="34" y="122"/>
                </a:lnTo>
                <a:close/>
                <a:moveTo>
                  <a:pt x="34" y="81"/>
                </a:moveTo>
                <a:lnTo>
                  <a:pt x="13" y="81"/>
                </a:lnTo>
                <a:lnTo>
                  <a:pt x="13" y="61"/>
                </a:lnTo>
                <a:lnTo>
                  <a:pt x="34" y="61"/>
                </a:lnTo>
                <a:lnTo>
                  <a:pt x="34" y="81"/>
                </a:lnTo>
                <a:close/>
                <a:moveTo>
                  <a:pt x="34" y="41"/>
                </a:moveTo>
                <a:lnTo>
                  <a:pt x="13" y="41"/>
                </a:lnTo>
                <a:lnTo>
                  <a:pt x="13" y="20"/>
                </a:lnTo>
                <a:lnTo>
                  <a:pt x="34" y="20"/>
                </a:lnTo>
                <a:lnTo>
                  <a:pt x="34" y="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43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737159" y="6189416"/>
            <a:ext cx="144067" cy="247725"/>
          </a:xfrm>
          <a:custGeom>
            <a:avLst/>
            <a:gdLst>
              <a:gd name="T0" fmla="*/ 68 w 82"/>
              <a:gd name="T1" fmla="*/ 7 h 141"/>
              <a:gd name="T2" fmla="*/ 38 w 82"/>
              <a:gd name="T3" fmla="*/ 7 h 141"/>
              <a:gd name="T4" fmla="*/ 38 w 82"/>
              <a:gd name="T5" fmla="*/ 19 h 141"/>
              <a:gd name="T6" fmla="*/ 19 w 82"/>
              <a:gd name="T7" fmla="*/ 19 h 141"/>
              <a:gd name="T8" fmla="*/ 19 w 82"/>
              <a:gd name="T9" fmla="*/ 0 h 141"/>
              <a:gd name="T10" fmla="*/ 12 w 82"/>
              <a:gd name="T11" fmla="*/ 0 h 141"/>
              <a:gd name="T12" fmla="*/ 12 w 82"/>
              <a:gd name="T13" fmla="*/ 19 h 141"/>
              <a:gd name="T14" fmla="*/ 0 w 82"/>
              <a:gd name="T15" fmla="*/ 19 h 141"/>
              <a:gd name="T16" fmla="*/ 0 w 82"/>
              <a:gd name="T17" fmla="*/ 141 h 141"/>
              <a:gd name="T18" fmla="*/ 82 w 82"/>
              <a:gd name="T19" fmla="*/ 141 h 141"/>
              <a:gd name="T20" fmla="*/ 82 w 82"/>
              <a:gd name="T21" fmla="*/ 19 h 141"/>
              <a:gd name="T22" fmla="*/ 68 w 82"/>
              <a:gd name="T23" fmla="*/ 19 h 141"/>
              <a:gd name="T24" fmla="*/ 68 w 82"/>
              <a:gd name="T25" fmla="*/ 7 h 141"/>
              <a:gd name="T26" fmla="*/ 33 w 82"/>
              <a:gd name="T27" fmla="*/ 100 h 141"/>
              <a:gd name="T28" fmla="*/ 13 w 82"/>
              <a:gd name="T29" fmla="*/ 100 h 141"/>
              <a:gd name="T30" fmla="*/ 13 w 82"/>
              <a:gd name="T31" fmla="*/ 80 h 141"/>
              <a:gd name="T32" fmla="*/ 33 w 82"/>
              <a:gd name="T33" fmla="*/ 80 h 141"/>
              <a:gd name="T34" fmla="*/ 33 w 82"/>
              <a:gd name="T35" fmla="*/ 100 h 141"/>
              <a:gd name="T36" fmla="*/ 33 w 82"/>
              <a:gd name="T37" fmla="*/ 59 h 141"/>
              <a:gd name="T38" fmla="*/ 13 w 82"/>
              <a:gd name="T39" fmla="*/ 59 h 141"/>
              <a:gd name="T40" fmla="*/ 13 w 82"/>
              <a:gd name="T41" fmla="*/ 39 h 141"/>
              <a:gd name="T42" fmla="*/ 33 w 82"/>
              <a:gd name="T43" fmla="*/ 39 h 141"/>
              <a:gd name="T44" fmla="*/ 33 w 82"/>
              <a:gd name="T45" fmla="*/ 59 h 141"/>
              <a:gd name="T46" fmla="*/ 68 w 82"/>
              <a:gd name="T47" fmla="*/ 100 h 141"/>
              <a:gd name="T48" fmla="*/ 48 w 82"/>
              <a:gd name="T49" fmla="*/ 100 h 141"/>
              <a:gd name="T50" fmla="*/ 48 w 82"/>
              <a:gd name="T51" fmla="*/ 80 h 141"/>
              <a:gd name="T52" fmla="*/ 68 w 82"/>
              <a:gd name="T53" fmla="*/ 80 h 141"/>
              <a:gd name="T54" fmla="*/ 68 w 82"/>
              <a:gd name="T55" fmla="*/ 100 h 141"/>
              <a:gd name="T56" fmla="*/ 68 w 82"/>
              <a:gd name="T57" fmla="*/ 59 h 141"/>
              <a:gd name="T58" fmla="*/ 48 w 82"/>
              <a:gd name="T59" fmla="*/ 59 h 141"/>
              <a:gd name="T60" fmla="*/ 48 w 82"/>
              <a:gd name="T61" fmla="*/ 39 h 141"/>
              <a:gd name="T62" fmla="*/ 68 w 82"/>
              <a:gd name="T63" fmla="*/ 39 h 141"/>
              <a:gd name="T64" fmla="*/ 68 w 82"/>
              <a:gd name="T65" fmla="*/ 59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2" h="141">
                <a:moveTo>
                  <a:pt x="68" y="7"/>
                </a:moveTo>
                <a:lnTo>
                  <a:pt x="38" y="7"/>
                </a:lnTo>
                <a:lnTo>
                  <a:pt x="38" y="19"/>
                </a:lnTo>
                <a:lnTo>
                  <a:pt x="19" y="19"/>
                </a:lnTo>
                <a:lnTo>
                  <a:pt x="19" y="0"/>
                </a:lnTo>
                <a:lnTo>
                  <a:pt x="12" y="0"/>
                </a:lnTo>
                <a:lnTo>
                  <a:pt x="12" y="19"/>
                </a:lnTo>
                <a:lnTo>
                  <a:pt x="0" y="19"/>
                </a:lnTo>
                <a:lnTo>
                  <a:pt x="0" y="141"/>
                </a:lnTo>
                <a:lnTo>
                  <a:pt x="82" y="141"/>
                </a:lnTo>
                <a:lnTo>
                  <a:pt x="82" y="19"/>
                </a:lnTo>
                <a:lnTo>
                  <a:pt x="68" y="19"/>
                </a:lnTo>
                <a:lnTo>
                  <a:pt x="68" y="7"/>
                </a:lnTo>
                <a:close/>
                <a:moveTo>
                  <a:pt x="33" y="100"/>
                </a:moveTo>
                <a:lnTo>
                  <a:pt x="13" y="100"/>
                </a:lnTo>
                <a:lnTo>
                  <a:pt x="13" y="80"/>
                </a:lnTo>
                <a:lnTo>
                  <a:pt x="33" y="80"/>
                </a:lnTo>
                <a:lnTo>
                  <a:pt x="33" y="100"/>
                </a:lnTo>
                <a:close/>
                <a:moveTo>
                  <a:pt x="33" y="59"/>
                </a:moveTo>
                <a:lnTo>
                  <a:pt x="13" y="59"/>
                </a:lnTo>
                <a:lnTo>
                  <a:pt x="13" y="39"/>
                </a:lnTo>
                <a:lnTo>
                  <a:pt x="33" y="39"/>
                </a:lnTo>
                <a:lnTo>
                  <a:pt x="33" y="59"/>
                </a:lnTo>
                <a:close/>
                <a:moveTo>
                  <a:pt x="68" y="100"/>
                </a:moveTo>
                <a:lnTo>
                  <a:pt x="48" y="100"/>
                </a:lnTo>
                <a:lnTo>
                  <a:pt x="48" y="80"/>
                </a:lnTo>
                <a:lnTo>
                  <a:pt x="68" y="80"/>
                </a:lnTo>
                <a:lnTo>
                  <a:pt x="68" y="100"/>
                </a:lnTo>
                <a:close/>
                <a:moveTo>
                  <a:pt x="68" y="59"/>
                </a:moveTo>
                <a:lnTo>
                  <a:pt x="48" y="59"/>
                </a:lnTo>
                <a:lnTo>
                  <a:pt x="48" y="39"/>
                </a:lnTo>
                <a:lnTo>
                  <a:pt x="68" y="39"/>
                </a:lnTo>
                <a:lnTo>
                  <a:pt x="68" y="5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43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92344" y="6210500"/>
            <a:ext cx="288135" cy="166908"/>
          </a:xfrm>
          <a:custGeom>
            <a:avLst/>
            <a:gdLst>
              <a:gd name="T0" fmla="*/ 278 w 288"/>
              <a:gd name="T1" fmla="*/ 87 h 168"/>
              <a:gd name="T2" fmla="*/ 278 w 288"/>
              <a:gd name="T3" fmla="*/ 87 h 168"/>
              <a:gd name="T4" fmla="*/ 199 w 288"/>
              <a:gd name="T5" fmla="*/ 0 h 168"/>
              <a:gd name="T6" fmla="*/ 161 w 288"/>
              <a:gd name="T7" fmla="*/ 22 h 168"/>
              <a:gd name="T8" fmla="*/ 170 w 288"/>
              <a:gd name="T9" fmla="*/ 37 h 168"/>
              <a:gd name="T10" fmla="*/ 195 w 288"/>
              <a:gd name="T11" fmla="*/ 23 h 168"/>
              <a:gd name="T12" fmla="*/ 240 w 288"/>
              <a:gd name="T13" fmla="*/ 72 h 168"/>
              <a:gd name="T14" fmla="*/ 222 w 288"/>
              <a:gd name="T15" fmla="*/ 71 h 168"/>
              <a:gd name="T16" fmla="*/ 161 w 288"/>
              <a:gd name="T17" fmla="*/ 109 h 168"/>
              <a:gd name="T18" fmla="*/ 128 w 288"/>
              <a:gd name="T19" fmla="*/ 109 h 168"/>
              <a:gd name="T20" fmla="*/ 62 w 288"/>
              <a:gd name="T21" fmla="*/ 71 h 168"/>
              <a:gd name="T22" fmla="*/ 48 w 288"/>
              <a:gd name="T23" fmla="*/ 72 h 168"/>
              <a:gd name="T24" fmla="*/ 92 w 288"/>
              <a:gd name="T25" fmla="*/ 23 h 168"/>
              <a:gd name="T26" fmla="*/ 117 w 288"/>
              <a:gd name="T27" fmla="*/ 37 h 168"/>
              <a:gd name="T28" fmla="*/ 126 w 288"/>
              <a:gd name="T29" fmla="*/ 22 h 168"/>
              <a:gd name="T30" fmla="*/ 88 w 288"/>
              <a:gd name="T31" fmla="*/ 0 h 168"/>
              <a:gd name="T32" fmla="*/ 11 w 288"/>
              <a:gd name="T33" fmla="*/ 85 h 168"/>
              <a:gd name="T34" fmla="*/ 11 w 288"/>
              <a:gd name="T35" fmla="*/ 86 h 168"/>
              <a:gd name="T36" fmla="*/ 9 w 288"/>
              <a:gd name="T37" fmla="*/ 87 h 168"/>
              <a:gd name="T38" fmla="*/ 9 w 288"/>
              <a:gd name="T39" fmla="*/ 87 h 168"/>
              <a:gd name="T40" fmla="*/ 0 w 288"/>
              <a:gd name="T41" fmla="*/ 117 h 168"/>
              <a:gd name="T42" fmla="*/ 62 w 288"/>
              <a:gd name="T43" fmla="*/ 168 h 168"/>
              <a:gd name="T44" fmla="*/ 128 w 288"/>
              <a:gd name="T45" fmla="*/ 127 h 168"/>
              <a:gd name="T46" fmla="*/ 161 w 288"/>
              <a:gd name="T47" fmla="*/ 127 h 168"/>
              <a:gd name="T48" fmla="*/ 222 w 288"/>
              <a:gd name="T49" fmla="*/ 168 h 168"/>
              <a:gd name="T50" fmla="*/ 288 w 288"/>
              <a:gd name="T51" fmla="*/ 117 h 168"/>
              <a:gd name="T52" fmla="*/ 278 w 288"/>
              <a:gd name="T53" fmla="*/ 87 h 168"/>
              <a:gd name="T54" fmla="*/ 62 w 288"/>
              <a:gd name="T55" fmla="*/ 149 h 168"/>
              <a:gd name="T56" fmla="*/ 19 w 288"/>
              <a:gd name="T57" fmla="*/ 117 h 168"/>
              <a:gd name="T58" fmla="*/ 24 w 288"/>
              <a:gd name="T59" fmla="*/ 99 h 168"/>
              <a:gd name="T60" fmla="*/ 24 w 288"/>
              <a:gd name="T61" fmla="*/ 98 h 168"/>
              <a:gd name="T62" fmla="*/ 62 w 288"/>
              <a:gd name="T63" fmla="*/ 90 h 168"/>
              <a:gd name="T64" fmla="*/ 110 w 288"/>
              <a:gd name="T65" fmla="*/ 117 h 168"/>
              <a:gd name="T66" fmla="*/ 62 w 288"/>
              <a:gd name="T67" fmla="*/ 149 h 168"/>
              <a:gd name="T68" fmla="*/ 222 w 288"/>
              <a:gd name="T69" fmla="*/ 149 h 168"/>
              <a:gd name="T70" fmla="*/ 178 w 288"/>
              <a:gd name="T71" fmla="*/ 117 h 168"/>
              <a:gd name="T72" fmla="*/ 222 w 288"/>
              <a:gd name="T73" fmla="*/ 90 h 168"/>
              <a:gd name="T74" fmla="*/ 270 w 288"/>
              <a:gd name="T75" fmla="*/ 117 h 168"/>
              <a:gd name="T76" fmla="*/ 222 w 288"/>
              <a:gd name="T77" fmla="*/ 149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88" h="168">
                <a:moveTo>
                  <a:pt x="278" y="87"/>
                </a:moveTo>
                <a:cubicBezTo>
                  <a:pt x="278" y="87"/>
                  <a:pt x="278" y="87"/>
                  <a:pt x="278" y="87"/>
                </a:cubicBezTo>
                <a:cubicBezTo>
                  <a:pt x="199" y="0"/>
                  <a:pt x="199" y="0"/>
                  <a:pt x="199" y="0"/>
                </a:cubicBezTo>
                <a:cubicBezTo>
                  <a:pt x="161" y="22"/>
                  <a:pt x="161" y="22"/>
                  <a:pt x="161" y="22"/>
                </a:cubicBezTo>
                <a:cubicBezTo>
                  <a:pt x="170" y="37"/>
                  <a:pt x="170" y="37"/>
                  <a:pt x="170" y="37"/>
                </a:cubicBezTo>
                <a:cubicBezTo>
                  <a:pt x="195" y="23"/>
                  <a:pt x="195" y="23"/>
                  <a:pt x="195" y="23"/>
                </a:cubicBezTo>
                <a:cubicBezTo>
                  <a:pt x="240" y="72"/>
                  <a:pt x="240" y="72"/>
                  <a:pt x="240" y="72"/>
                </a:cubicBezTo>
                <a:cubicBezTo>
                  <a:pt x="234" y="72"/>
                  <a:pt x="228" y="71"/>
                  <a:pt x="222" y="71"/>
                </a:cubicBezTo>
                <a:cubicBezTo>
                  <a:pt x="190" y="71"/>
                  <a:pt x="164" y="76"/>
                  <a:pt x="161" y="109"/>
                </a:cubicBezTo>
                <a:cubicBezTo>
                  <a:pt x="128" y="109"/>
                  <a:pt x="128" y="109"/>
                  <a:pt x="128" y="109"/>
                </a:cubicBezTo>
                <a:cubicBezTo>
                  <a:pt x="124" y="76"/>
                  <a:pt x="94" y="71"/>
                  <a:pt x="62" y="71"/>
                </a:cubicBezTo>
                <a:cubicBezTo>
                  <a:pt x="57" y="71"/>
                  <a:pt x="52" y="72"/>
                  <a:pt x="48" y="72"/>
                </a:cubicBezTo>
                <a:cubicBezTo>
                  <a:pt x="92" y="23"/>
                  <a:pt x="92" y="23"/>
                  <a:pt x="92" y="23"/>
                </a:cubicBezTo>
                <a:cubicBezTo>
                  <a:pt x="117" y="37"/>
                  <a:pt x="117" y="37"/>
                  <a:pt x="117" y="3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88" y="0"/>
                  <a:pt x="88" y="0"/>
                  <a:pt x="88" y="0"/>
                </a:cubicBezTo>
                <a:cubicBezTo>
                  <a:pt x="11" y="85"/>
                  <a:pt x="11" y="85"/>
                  <a:pt x="11" y="85"/>
                </a:cubicBezTo>
                <a:cubicBezTo>
                  <a:pt x="11" y="85"/>
                  <a:pt x="11" y="85"/>
                  <a:pt x="11" y="86"/>
                </a:cubicBezTo>
                <a:cubicBezTo>
                  <a:pt x="9" y="87"/>
                  <a:pt x="9" y="87"/>
                  <a:pt x="9" y="87"/>
                </a:cubicBezTo>
                <a:cubicBezTo>
                  <a:pt x="9" y="87"/>
                  <a:pt x="9" y="87"/>
                  <a:pt x="9" y="87"/>
                </a:cubicBezTo>
                <a:cubicBezTo>
                  <a:pt x="4" y="94"/>
                  <a:pt x="0" y="103"/>
                  <a:pt x="0" y="117"/>
                </a:cubicBezTo>
                <a:cubicBezTo>
                  <a:pt x="0" y="158"/>
                  <a:pt x="28" y="168"/>
                  <a:pt x="62" y="168"/>
                </a:cubicBezTo>
                <a:cubicBezTo>
                  <a:pt x="93" y="168"/>
                  <a:pt x="123" y="160"/>
                  <a:pt x="128" y="127"/>
                </a:cubicBezTo>
                <a:cubicBezTo>
                  <a:pt x="161" y="127"/>
                  <a:pt x="161" y="127"/>
                  <a:pt x="161" y="127"/>
                </a:cubicBezTo>
                <a:cubicBezTo>
                  <a:pt x="165" y="159"/>
                  <a:pt x="191" y="168"/>
                  <a:pt x="222" y="168"/>
                </a:cubicBezTo>
                <a:cubicBezTo>
                  <a:pt x="256" y="168"/>
                  <a:pt x="288" y="158"/>
                  <a:pt x="288" y="117"/>
                </a:cubicBezTo>
                <a:cubicBezTo>
                  <a:pt x="288" y="103"/>
                  <a:pt x="284" y="94"/>
                  <a:pt x="278" y="87"/>
                </a:cubicBezTo>
                <a:close/>
                <a:moveTo>
                  <a:pt x="62" y="149"/>
                </a:moveTo>
                <a:cubicBezTo>
                  <a:pt x="26" y="149"/>
                  <a:pt x="19" y="138"/>
                  <a:pt x="19" y="117"/>
                </a:cubicBezTo>
                <a:cubicBezTo>
                  <a:pt x="19" y="109"/>
                  <a:pt x="19" y="103"/>
                  <a:pt x="24" y="99"/>
                </a:cubicBezTo>
                <a:cubicBezTo>
                  <a:pt x="24" y="98"/>
                  <a:pt x="24" y="98"/>
                  <a:pt x="24" y="98"/>
                </a:cubicBezTo>
                <a:cubicBezTo>
                  <a:pt x="29" y="93"/>
                  <a:pt x="40" y="90"/>
                  <a:pt x="62" y="90"/>
                </a:cubicBezTo>
                <a:cubicBezTo>
                  <a:pt x="107" y="90"/>
                  <a:pt x="110" y="102"/>
                  <a:pt x="110" y="117"/>
                </a:cubicBezTo>
                <a:cubicBezTo>
                  <a:pt x="110" y="133"/>
                  <a:pt x="107" y="149"/>
                  <a:pt x="62" y="149"/>
                </a:cubicBezTo>
                <a:close/>
                <a:moveTo>
                  <a:pt x="222" y="149"/>
                </a:moveTo>
                <a:cubicBezTo>
                  <a:pt x="185" y="149"/>
                  <a:pt x="178" y="138"/>
                  <a:pt x="178" y="117"/>
                </a:cubicBezTo>
                <a:cubicBezTo>
                  <a:pt x="178" y="99"/>
                  <a:pt x="183" y="90"/>
                  <a:pt x="222" y="90"/>
                </a:cubicBezTo>
                <a:cubicBezTo>
                  <a:pt x="266" y="90"/>
                  <a:pt x="270" y="102"/>
                  <a:pt x="270" y="117"/>
                </a:cubicBezTo>
                <a:cubicBezTo>
                  <a:pt x="270" y="133"/>
                  <a:pt x="266" y="149"/>
                  <a:pt x="222" y="14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43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310410" y="5632474"/>
            <a:ext cx="286378" cy="173935"/>
          </a:xfrm>
          <a:custGeom>
            <a:avLst/>
            <a:gdLst>
              <a:gd name="T0" fmla="*/ 267 w 287"/>
              <a:gd name="T1" fmla="*/ 0 h 174"/>
              <a:gd name="T2" fmla="*/ 20 w 287"/>
              <a:gd name="T3" fmla="*/ 0 h 174"/>
              <a:gd name="T4" fmla="*/ 0 w 287"/>
              <a:gd name="T5" fmla="*/ 26 h 174"/>
              <a:gd name="T6" fmla="*/ 0 w 287"/>
              <a:gd name="T7" fmla="*/ 148 h 174"/>
              <a:gd name="T8" fmla="*/ 20 w 287"/>
              <a:gd name="T9" fmla="*/ 174 h 174"/>
              <a:gd name="T10" fmla="*/ 267 w 287"/>
              <a:gd name="T11" fmla="*/ 174 h 174"/>
              <a:gd name="T12" fmla="*/ 287 w 287"/>
              <a:gd name="T13" fmla="*/ 148 h 174"/>
              <a:gd name="T14" fmla="*/ 287 w 287"/>
              <a:gd name="T15" fmla="*/ 26 h 174"/>
              <a:gd name="T16" fmla="*/ 267 w 287"/>
              <a:gd name="T17" fmla="*/ 0 h 174"/>
              <a:gd name="T18" fmla="*/ 258 w 287"/>
              <a:gd name="T19" fmla="*/ 135 h 174"/>
              <a:gd name="T20" fmla="*/ 240 w 287"/>
              <a:gd name="T21" fmla="*/ 154 h 174"/>
              <a:gd name="T22" fmla="*/ 47 w 287"/>
              <a:gd name="T23" fmla="*/ 154 h 174"/>
              <a:gd name="T24" fmla="*/ 28 w 287"/>
              <a:gd name="T25" fmla="*/ 135 h 174"/>
              <a:gd name="T26" fmla="*/ 28 w 287"/>
              <a:gd name="T27" fmla="*/ 39 h 174"/>
              <a:gd name="T28" fmla="*/ 46 w 287"/>
              <a:gd name="T29" fmla="*/ 21 h 174"/>
              <a:gd name="T30" fmla="*/ 240 w 287"/>
              <a:gd name="T31" fmla="*/ 21 h 174"/>
              <a:gd name="T32" fmla="*/ 258 w 287"/>
              <a:gd name="T33" fmla="*/ 39 h 174"/>
              <a:gd name="T34" fmla="*/ 258 w 287"/>
              <a:gd name="T35" fmla="*/ 135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87" h="174">
                <a:moveTo>
                  <a:pt x="267" y="0"/>
                </a:moveTo>
                <a:cubicBezTo>
                  <a:pt x="20" y="0"/>
                  <a:pt x="20" y="0"/>
                  <a:pt x="20" y="0"/>
                </a:cubicBezTo>
                <a:cubicBezTo>
                  <a:pt x="19" y="26"/>
                  <a:pt x="0" y="26"/>
                  <a:pt x="0" y="26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48"/>
                  <a:pt x="20" y="148"/>
                  <a:pt x="20" y="174"/>
                </a:cubicBezTo>
                <a:cubicBezTo>
                  <a:pt x="267" y="174"/>
                  <a:pt x="267" y="174"/>
                  <a:pt x="267" y="174"/>
                </a:cubicBezTo>
                <a:cubicBezTo>
                  <a:pt x="267" y="148"/>
                  <a:pt x="287" y="148"/>
                  <a:pt x="287" y="148"/>
                </a:cubicBezTo>
                <a:cubicBezTo>
                  <a:pt x="287" y="26"/>
                  <a:pt x="287" y="26"/>
                  <a:pt x="287" y="26"/>
                </a:cubicBezTo>
                <a:cubicBezTo>
                  <a:pt x="287" y="26"/>
                  <a:pt x="268" y="26"/>
                  <a:pt x="267" y="0"/>
                </a:cubicBezTo>
                <a:close/>
                <a:moveTo>
                  <a:pt x="258" y="135"/>
                </a:moveTo>
                <a:cubicBezTo>
                  <a:pt x="258" y="135"/>
                  <a:pt x="244" y="140"/>
                  <a:pt x="240" y="154"/>
                </a:cubicBezTo>
                <a:cubicBezTo>
                  <a:pt x="47" y="154"/>
                  <a:pt x="47" y="154"/>
                  <a:pt x="47" y="154"/>
                </a:cubicBezTo>
                <a:cubicBezTo>
                  <a:pt x="42" y="140"/>
                  <a:pt x="28" y="135"/>
                  <a:pt x="28" y="135"/>
                </a:cubicBezTo>
                <a:cubicBezTo>
                  <a:pt x="28" y="39"/>
                  <a:pt x="28" y="39"/>
                  <a:pt x="28" y="39"/>
                </a:cubicBezTo>
                <a:cubicBezTo>
                  <a:pt x="28" y="39"/>
                  <a:pt x="41" y="34"/>
                  <a:pt x="46" y="21"/>
                </a:cubicBezTo>
                <a:cubicBezTo>
                  <a:pt x="240" y="21"/>
                  <a:pt x="240" y="21"/>
                  <a:pt x="240" y="21"/>
                </a:cubicBezTo>
                <a:cubicBezTo>
                  <a:pt x="245" y="33"/>
                  <a:pt x="258" y="39"/>
                  <a:pt x="258" y="39"/>
                </a:cubicBezTo>
                <a:lnTo>
                  <a:pt x="258" y="1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433" name="出自【趣你的PPT】(微信:qunideppt)：最优质的PPT资源库"/>
          <p:cNvSpPr>
            <a:spLocks/>
          </p:cNvSpPr>
          <p:nvPr/>
        </p:nvSpPr>
        <p:spPr bwMode="auto">
          <a:xfrm>
            <a:off x="9385958" y="5715049"/>
            <a:ext cx="5271" cy="7027"/>
          </a:xfrm>
          <a:custGeom>
            <a:avLst/>
            <a:gdLst>
              <a:gd name="T0" fmla="*/ 2 w 3"/>
              <a:gd name="T1" fmla="*/ 0 h 4"/>
              <a:gd name="T2" fmla="*/ 2 w 3"/>
              <a:gd name="T3" fmla="*/ 1 h 4"/>
              <a:gd name="T4" fmla="*/ 0 w 3"/>
              <a:gd name="T5" fmla="*/ 4 h 4"/>
              <a:gd name="T6" fmla="*/ 3 w 3"/>
              <a:gd name="T7" fmla="*/ 4 h 4"/>
              <a:gd name="T8" fmla="*/ 2 w 3"/>
              <a:gd name="T9" fmla="*/ 1 h 4"/>
              <a:gd name="T10" fmla="*/ 2 w 3"/>
              <a:gd name="T11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" h="4">
                <a:moveTo>
                  <a:pt x="2" y="0"/>
                </a:moveTo>
                <a:lnTo>
                  <a:pt x="2" y="1"/>
                </a:lnTo>
                <a:lnTo>
                  <a:pt x="0" y="4"/>
                </a:lnTo>
                <a:lnTo>
                  <a:pt x="3" y="4"/>
                </a:lnTo>
                <a:lnTo>
                  <a:pt x="2" y="1"/>
                </a:lnTo>
                <a:lnTo>
                  <a:pt x="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434" name="出自【趣你的PPT】(微信:qunideppt)：最优质的PPT资源库"/>
          <p:cNvSpPr>
            <a:spLocks/>
          </p:cNvSpPr>
          <p:nvPr/>
        </p:nvSpPr>
        <p:spPr bwMode="auto">
          <a:xfrm>
            <a:off x="9419339" y="5709779"/>
            <a:ext cx="10541" cy="19326"/>
          </a:xfrm>
          <a:custGeom>
            <a:avLst/>
            <a:gdLst>
              <a:gd name="T0" fmla="*/ 11 w 11"/>
              <a:gd name="T1" fmla="*/ 15 h 21"/>
              <a:gd name="T2" fmla="*/ 11 w 11"/>
              <a:gd name="T3" fmla="*/ 11 h 21"/>
              <a:gd name="T4" fmla="*/ 11 w 11"/>
              <a:gd name="T5" fmla="*/ 7 h 21"/>
              <a:gd name="T6" fmla="*/ 9 w 11"/>
              <a:gd name="T7" fmla="*/ 4 h 21"/>
              <a:gd name="T8" fmla="*/ 7 w 11"/>
              <a:gd name="T9" fmla="*/ 1 h 21"/>
              <a:gd name="T10" fmla="*/ 3 w 11"/>
              <a:gd name="T11" fmla="*/ 0 h 21"/>
              <a:gd name="T12" fmla="*/ 1 w 11"/>
              <a:gd name="T13" fmla="*/ 1 h 21"/>
              <a:gd name="T14" fmla="*/ 0 w 11"/>
              <a:gd name="T15" fmla="*/ 1 h 21"/>
              <a:gd name="T16" fmla="*/ 0 w 11"/>
              <a:gd name="T17" fmla="*/ 21 h 21"/>
              <a:gd name="T18" fmla="*/ 1 w 11"/>
              <a:gd name="T19" fmla="*/ 21 h 21"/>
              <a:gd name="T20" fmla="*/ 1 w 11"/>
              <a:gd name="T21" fmla="*/ 21 h 21"/>
              <a:gd name="T22" fmla="*/ 2 w 11"/>
              <a:gd name="T23" fmla="*/ 21 h 21"/>
              <a:gd name="T24" fmla="*/ 3 w 11"/>
              <a:gd name="T25" fmla="*/ 21 h 21"/>
              <a:gd name="T26" fmla="*/ 7 w 11"/>
              <a:gd name="T27" fmla="*/ 20 h 21"/>
              <a:gd name="T28" fmla="*/ 9 w 11"/>
              <a:gd name="T29" fmla="*/ 18 h 21"/>
              <a:gd name="T30" fmla="*/ 11 w 11"/>
              <a:gd name="T31" fmla="*/ 15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1" h="21">
                <a:moveTo>
                  <a:pt x="11" y="15"/>
                </a:moveTo>
                <a:cubicBezTo>
                  <a:pt x="11" y="13"/>
                  <a:pt x="11" y="12"/>
                  <a:pt x="11" y="11"/>
                </a:cubicBezTo>
                <a:cubicBezTo>
                  <a:pt x="11" y="9"/>
                  <a:pt x="11" y="8"/>
                  <a:pt x="11" y="7"/>
                </a:cubicBezTo>
                <a:cubicBezTo>
                  <a:pt x="10" y="6"/>
                  <a:pt x="10" y="5"/>
                  <a:pt x="9" y="4"/>
                </a:cubicBezTo>
                <a:cubicBezTo>
                  <a:pt x="9" y="3"/>
                  <a:pt x="8" y="2"/>
                  <a:pt x="7" y="1"/>
                </a:cubicBezTo>
                <a:cubicBezTo>
                  <a:pt x="6" y="1"/>
                  <a:pt x="5" y="0"/>
                  <a:pt x="3" y="0"/>
                </a:cubicBezTo>
                <a:cubicBezTo>
                  <a:pt x="2" y="0"/>
                  <a:pt x="2" y="0"/>
                  <a:pt x="1" y="1"/>
                </a:cubicBezTo>
                <a:cubicBezTo>
                  <a:pt x="1" y="1"/>
                  <a:pt x="0" y="1"/>
                  <a:pt x="0" y="1"/>
                </a:cubicBezTo>
                <a:cubicBezTo>
                  <a:pt x="0" y="21"/>
                  <a:pt x="0" y="21"/>
                  <a:pt x="0" y="21"/>
                </a:cubicBezTo>
                <a:cubicBezTo>
                  <a:pt x="1" y="21"/>
                  <a:pt x="1" y="21"/>
                  <a:pt x="1" y="21"/>
                </a:cubicBezTo>
                <a:cubicBezTo>
                  <a:pt x="1" y="21"/>
                  <a:pt x="1" y="21"/>
                  <a:pt x="1" y="21"/>
                </a:cubicBezTo>
                <a:cubicBezTo>
                  <a:pt x="2" y="21"/>
                  <a:pt x="2" y="21"/>
                  <a:pt x="2" y="21"/>
                </a:cubicBezTo>
                <a:cubicBezTo>
                  <a:pt x="2" y="21"/>
                  <a:pt x="2" y="21"/>
                  <a:pt x="3" y="21"/>
                </a:cubicBezTo>
                <a:cubicBezTo>
                  <a:pt x="4" y="21"/>
                  <a:pt x="6" y="21"/>
                  <a:pt x="7" y="20"/>
                </a:cubicBezTo>
                <a:cubicBezTo>
                  <a:pt x="8" y="20"/>
                  <a:pt x="9" y="19"/>
                  <a:pt x="9" y="18"/>
                </a:cubicBezTo>
                <a:cubicBezTo>
                  <a:pt x="10" y="17"/>
                  <a:pt x="10" y="16"/>
                  <a:pt x="11" y="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43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354332" y="5669369"/>
            <a:ext cx="198532" cy="101901"/>
          </a:xfrm>
          <a:custGeom>
            <a:avLst/>
            <a:gdLst>
              <a:gd name="T0" fmla="*/ 13 w 198"/>
              <a:gd name="T1" fmla="*/ 0 h 101"/>
              <a:gd name="T2" fmla="*/ 0 w 198"/>
              <a:gd name="T3" fmla="*/ 87 h 101"/>
              <a:gd name="T4" fmla="*/ 184 w 198"/>
              <a:gd name="T5" fmla="*/ 101 h 101"/>
              <a:gd name="T6" fmla="*/ 198 w 198"/>
              <a:gd name="T7" fmla="*/ 13 h 101"/>
              <a:gd name="T8" fmla="*/ 49 w 198"/>
              <a:gd name="T9" fmla="*/ 68 h 101"/>
              <a:gd name="T10" fmla="*/ 41 w 198"/>
              <a:gd name="T11" fmla="*/ 68 h 101"/>
              <a:gd name="T12" fmla="*/ 39 w 198"/>
              <a:gd name="T13" fmla="*/ 60 h 101"/>
              <a:gd name="T14" fmla="*/ 27 w 198"/>
              <a:gd name="T15" fmla="*/ 67 h 101"/>
              <a:gd name="T16" fmla="*/ 26 w 198"/>
              <a:gd name="T17" fmla="*/ 68 h 101"/>
              <a:gd name="T18" fmla="*/ 18 w 198"/>
              <a:gd name="T19" fmla="*/ 68 h 101"/>
              <a:gd name="T20" fmla="*/ 31 w 198"/>
              <a:gd name="T21" fmla="*/ 33 h 101"/>
              <a:gd name="T22" fmla="*/ 32 w 198"/>
              <a:gd name="T23" fmla="*/ 32 h 101"/>
              <a:gd name="T24" fmla="*/ 38 w 198"/>
              <a:gd name="T25" fmla="*/ 32 h 101"/>
              <a:gd name="T26" fmla="*/ 50 w 198"/>
              <a:gd name="T27" fmla="*/ 66 h 101"/>
              <a:gd name="T28" fmla="*/ 49 w 198"/>
              <a:gd name="T29" fmla="*/ 68 h 101"/>
              <a:gd name="T30" fmla="*/ 80 w 198"/>
              <a:gd name="T31" fmla="*/ 62 h 101"/>
              <a:gd name="T32" fmla="*/ 66 w 198"/>
              <a:gd name="T33" fmla="*/ 68 h 101"/>
              <a:gd name="T34" fmla="*/ 61 w 198"/>
              <a:gd name="T35" fmla="*/ 68 h 101"/>
              <a:gd name="T36" fmla="*/ 56 w 198"/>
              <a:gd name="T37" fmla="*/ 68 h 101"/>
              <a:gd name="T38" fmla="*/ 56 w 198"/>
              <a:gd name="T39" fmla="*/ 67 h 101"/>
              <a:gd name="T40" fmla="*/ 56 w 198"/>
              <a:gd name="T41" fmla="*/ 32 h 101"/>
              <a:gd name="T42" fmla="*/ 59 w 198"/>
              <a:gd name="T43" fmla="*/ 32 h 101"/>
              <a:gd name="T44" fmla="*/ 64 w 198"/>
              <a:gd name="T45" fmla="*/ 32 h 101"/>
              <a:gd name="T46" fmla="*/ 74 w 198"/>
              <a:gd name="T47" fmla="*/ 33 h 101"/>
              <a:gd name="T48" fmla="*/ 83 w 198"/>
              <a:gd name="T49" fmla="*/ 42 h 101"/>
              <a:gd name="T50" fmla="*/ 83 w 198"/>
              <a:gd name="T51" fmla="*/ 56 h 101"/>
              <a:gd name="T52" fmla="*/ 126 w 198"/>
              <a:gd name="T53" fmla="*/ 67 h 101"/>
              <a:gd name="T54" fmla="*/ 125 w 198"/>
              <a:gd name="T55" fmla="*/ 68 h 101"/>
              <a:gd name="T56" fmla="*/ 118 w 198"/>
              <a:gd name="T57" fmla="*/ 68 h 101"/>
              <a:gd name="T58" fmla="*/ 118 w 198"/>
              <a:gd name="T59" fmla="*/ 49 h 101"/>
              <a:gd name="T60" fmla="*/ 111 w 198"/>
              <a:gd name="T61" fmla="*/ 61 h 101"/>
              <a:gd name="T62" fmla="*/ 110 w 198"/>
              <a:gd name="T63" fmla="*/ 61 h 101"/>
              <a:gd name="T64" fmla="*/ 107 w 198"/>
              <a:gd name="T65" fmla="*/ 61 h 101"/>
              <a:gd name="T66" fmla="*/ 100 w 198"/>
              <a:gd name="T67" fmla="*/ 49 h 101"/>
              <a:gd name="T68" fmla="*/ 100 w 198"/>
              <a:gd name="T69" fmla="*/ 67 h 101"/>
              <a:gd name="T70" fmla="*/ 99 w 198"/>
              <a:gd name="T71" fmla="*/ 68 h 101"/>
              <a:gd name="T72" fmla="*/ 91 w 198"/>
              <a:gd name="T73" fmla="*/ 68 h 101"/>
              <a:gd name="T74" fmla="*/ 91 w 198"/>
              <a:gd name="T75" fmla="*/ 33 h 101"/>
              <a:gd name="T76" fmla="*/ 92 w 198"/>
              <a:gd name="T77" fmla="*/ 32 h 101"/>
              <a:gd name="T78" fmla="*/ 99 w 198"/>
              <a:gd name="T79" fmla="*/ 32 h 101"/>
              <a:gd name="T80" fmla="*/ 108 w 198"/>
              <a:gd name="T81" fmla="*/ 48 h 101"/>
              <a:gd name="T82" fmla="*/ 110 w 198"/>
              <a:gd name="T83" fmla="*/ 48 h 101"/>
              <a:gd name="T84" fmla="*/ 119 w 198"/>
              <a:gd name="T85" fmla="*/ 32 h 101"/>
              <a:gd name="T86" fmla="*/ 125 w 198"/>
              <a:gd name="T87" fmla="*/ 32 h 101"/>
              <a:gd name="T88" fmla="*/ 126 w 198"/>
              <a:gd name="T89" fmla="*/ 33 h 101"/>
              <a:gd name="T90" fmla="*/ 144 w 198"/>
              <a:gd name="T91" fmla="*/ 67 h 101"/>
              <a:gd name="T92" fmla="*/ 143 w 198"/>
              <a:gd name="T93" fmla="*/ 68 h 101"/>
              <a:gd name="T94" fmla="*/ 135 w 198"/>
              <a:gd name="T95" fmla="*/ 68 h 101"/>
              <a:gd name="T96" fmla="*/ 135 w 198"/>
              <a:gd name="T97" fmla="*/ 33 h 101"/>
              <a:gd name="T98" fmla="*/ 136 w 198"/>
              <a:gd name="T99" fmla="*/ 32 h 101"/>
              <a:gd name="T100" fmla="*/ 144 w 198"/>
              <a:gd name="T101" fmla="*/ 32 h 101"/>
              <a:gd name="T102" fmla="*/ 179 w 198"/>
              <a:gd name="T103" fmla="*/ 33 h 101"/>
              <a:gd name="T104" fmla="*/ 179 w 198"/>
              <a:gd name="T105" fmla="*/ 40 h 101"/>
              <a:gd name="T106" fmla="*/ 169 w 198"/>
              <a:gd name="T107" fmla="*/ 40 h 101"/>
              <a:gd name="T108" fmla="*/ 169 w 198"/>
              <a:gd name="T109" fmla="*/ 68 h 101"/>
              <a:gd name="T110" fmla="*/ 162 w 198"/>
              <a:gd name="T111" fmla="*/ 68 h 101"/>
              <a:gd name="T112" fmla="*/ 161 w 198"/>
              <a:gd name="T113" fmla="*/ 67 h 101"/>
              <a:gd name="T114" fmla="*/ 152 w 198"/>
              <a:gd name="T115" fmla="*/ 40 h 101"/>
              <a:gd name="T116" fmla="*/ 151 w 198"/>
              <a:gd name="T117" fmla="*/ 39 h 101"/>
              <a:gd name="T118" fmla="*/ 151 w 198"/>
              <a:gd name="T119" fmla="*/ 32 h 101"/>
              <a:gd name="T120" fmla="*/ 178 w 198"/>
              <a:gd name="T121" fmla="*/ 32 h 101"/>
              <a:gd name="T122" fmla="*/ 179 w 198"/>
              <a:gd name="T123" fmla="*/ 33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8" h="101">
                <a:moveTo>
                  <a:pt x="185" y="0"/>
                </a:moveTo>
                <a:cubicBezTo>
                  <a:pt x="13" y="0"/>
                  <a:pt x="13" y="0"/>
                  <a:pt x="13" y="0"/>
                </a:cubicBezTo>
                <a:cubicBezTo>
                  <a:pt x="9" y="6"/>
                  <a:pt x="4" y="10"/>
                  <a:pt x="0" y="13"/>
                </a:cubicBezTo>
                <a:cubicBezTo>
                  <a:pt x="0" y="87"/>
                  <a:pt x="0" y="87"/>
                  <a:pt x="0" y="87"/>
                </a:cubicBezTo>
                <a:cubicBezTo>
                  <a:pt x="4" y="90"/>
                  <a:pt x="10" y="94"/>
                  <a:pt x="14" y="101"/>
                </a:cubicBezTo>
                <a:cubicBezTo>
                  <a:pt x="184" y="101"/>
                  <a:pt x="184" y="101"/>
                  <a:pt x="184" y="101"/>
                </a:cubicBezTo>
                <a:cubicBezTo>
                  <a:pt x="189" y="94"/>
                  <a:pt x="194" y="90"/>
                  <a:pt x="198" y="87"/>
                </a:cubicBezTo>
                <a:cubicBezTo>
                  <a:pt x="198" y="13"/>
                  <a:pt x="198" y="13"/>
                  <a:pt x="198" y="13"/>
                </a:cubicBezTo>
                <a:cubicBezTo>
                  <a:pt x="194" y="10"/>
                  <a:pt x="189" y="6"/>
                  <a:pt x="185" y="0"/>
                </a:cubicBezTo>
                <a:close/>
                <a:moveTo>
                  <a:pt x="49" y="68"/>
                </a:moveTo>
                <a:cubicBezTo>
                  <a:pt x="42" y="68"/>
                  <a:pt x="42" y="68"/>
                  <a:pt x="42" y="68"/>
                </a:cubicBezTo>
                <a:cubicBezTo>
                  <a:pt x="41" y="68"/>
                  <a:pt x="41" y="68"/>
                  <a:pt x="41" y="68"/>
                </a:cubicBezTo>
                <a:cubicBezTo>
                  <a:pt x="41" y="67"/>
                  <a:pt x="41" y="67"/>
                  <a:pt x="41" y="67"/>
                </a:cubicBezTo>
                <a:cubicBezTo>
                  <a:pt x="39" y="60"/>
                  <a:pt x="39" y="60"/>
                  <a:pt x="39" y="60"/>
                </a:cubicBezTo>
                <a:cubicBezTo>
                  <a:pt x="30" y="60"/>
                  <a:pt x="30" y="60"/>
                  <a:pt x="30" y="60"/>
                </a:cubicBezTo>
                <a:cubicBezTo>
                  <a:pt x="27" y="67"/>
                  <a:pt x="27" y="67"/>
                  <a:pt x="27" y="67"/>
                </a:cubicBezTo>
                <a:cubicBezTo>
                  <a:pt x="27" y="68"/>
                  <a:pt x="27" y="68"/>
                  <a:pt x="27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0" y="68"/>
                  <a:pt x="20" y="68"/>
                  <a:pt x="20" y="68"/>
                </a:cubicBezTo>
                <a:cubicBezTo>
                  <a:pt x="18" y="68"/>
                  <a:pt x="18" y="68"/>
                  <a:pt x="18" y="68"/>
                </a:cubicBezTo>
                <a:cubicBezTo>
                  <a:pt x="19" y="66"/>
                  <a:pt x="19" y="66"/>
                  <a:pt x="19" y="66"/>
                </a:cubicBezTo>
                <a:cubicBezTo>
                  <a:pt x="31" y="33"/>
                  <a:pt x="31" y="33"/>
                  <a:pt x="31" y="33"/>
                </a:cubicBezTo>
                <a:cubicBezTo>
                  <a:pt x="31" y="32"/>
                  <a:pt x="31" y="32"/>
                  <a:pt x="31" y="32"/>
                </a:cubicBezTo>
                <a:cubicBezTo>
                  <a:pt x="32" y="32"/>
                  <a:pt x="32" y="32"/>
                  <a:pt x="32" y="32"/>
                </a:cubicBezTo>
                <a:cubicBezTo>
                  <a:pt x="37" y="32"/>
                  <a:pt x="37" y="32"/>
                  <a:pt x="37" y="32"/>
                </a:cubicBezTo>
                <a:cubicBezTo>
                  <a:pt x="38" y="32"/>
                  <a:pt x="38" y="32"/>
                  <a:pt x="38" y="32"/>
                </a:cubicBezTo>
                <a:cubicBezTo>
                  <a:pt x="38" y="33"/>
                  <a:pt x="38" y="33"/>
                  <a:pt x="38" y="33"/>
                </a:cubicBezTo>
                <a:cubicBezTo>
                  <a:pt x="50" y="66"/>
                  <a:pt x="50" y="66"/>
                  <a:pt x="50" y="66"/>
                </a:cubicBezTo>
                <a:cubicBezTo>
                  <a:pt x="50" y="68"/>
                  <a:pt x="50" y="68"/>
                  <a:pt x="50" y="68"/>
                </a:cubicBezTo>
                <a:lnTo>
                  <a:pt x="49" y="68"/>
                </a:lnTo>
                <a:close/>
                <a:moveTo>
                  <a:pt x="83" y="56"/>
                </a:moveTo>
                <a:cubicBezTo>
                  <a:pt x="82" y="59"/>
                  <a:pt x="81" y="61"/>
                  <a:pt x="80" y="62"/>
                </a:cubicBezTo>
                <a:cubicBezTo>
                  <a:pt x="79" y="64"/>
                  <a:pt x="77" y="66"/>
                  <a:pt x="74" y="67"/>
                </a:cubicBezTo>
                <a:cubicBezTo>
                  <a:pt x="72" y="68"/>
                  <a:pt x="69" y="68"/>
                  <a:pt x="66" y="68"/>
                </a:cubicBezTo>
                <a:cubicBezTo>
                  <a:pt x="65" y="68"/>
                  <a:pt x="65" y="68"/>
                  <a:pt x="64" y="68"/>
                </a:cubicBezTo>
                <a:cubicBezTo>
                  <a:pt x="63" y="68"/>
                  <a:pt x="62" y="68"/>
                  <a:pt x="61" y="68"/>
                </a:cubicBezTo>
                <a:cubicBezTo>
                  <a:pt x="58" y="68"/>
                  <a:pt x="58" y="68"/>
                  <a:pt x="58" y="68"/>
                </a:cubicBezTo>
                <a:cubicBezTo>
                  <a:pt x="58" y="68"/>
                  <a:pt x="57" y="68"/>
                  <a:pt x="56" y="68"/>
                </a:cubicBezTo>
                <a:cubicBezTo>
                  <a:pt x="56" y="68"/>
                  <a:pt x="56" y="68"/>
                  <a:pt x="56" y="68"/>
                </a:cubicBezTo>
                <a:cubicBezTo>
                  <a:pt x="56" y="67"/>
                  <a:pt x="56" y="67"/>
                  <a:pt x="56" y="67"/>
                </a:cubicBezTo>
                <a:cubicBezTo>
                  <a:pt x="56" y="33"/>
                  <a:pt x="56" y="33"/>
                  <a:pt x="56" y="33"/>
                </a:cubicBezTo>
                <a:cubicBezTo>
                  <a:pt x="56" y="32"/>
                  <a:pt x="56" y="32"/>
                  <a:pt x="56" y="32"/>
                </a:cubicBezTo>
                <a:cubicBezTo>
                  <a:pt x="56" y="32"/>
                  <a:pt x="56" y="32"/>
                  <a:pt x="56" y="32"/>
                </a:cubicBezTo>
                <a:cubicBezTo>
                  <a:pt x="57" y="32"/>
                  <a:pt x="58" y="32"/>
                  <a:pt x="59" y="32"/>
                </a:cubicBezTo>
                <a:cubicBezTo>
                  <a:pt x="60" y="32"/>
                  <a:pt x="61" y="32"/>
                  <a:pt x="61" y="32"/>
                </a:cubicBezTo>
                <a:cubicBezTo>
                  <a:pt x="62" y="32"/>
                  <a:pt x="63" y="32"/>
                  <a:pt x="64" y="32"/>
                </a:cubicBezTo>
                <a:cubicBezTo>
                  <a:pt x="65" y="32"/>
                  <a:pt x="66" y="32"/>
                  <a:pt x="66" y="32"/>
                </a:cubicBezTo>
                <a:cubicBezTo>
                  <a:pt x="69" y="32"/>
                  <a:pt x="72" y="32"/>
                  <a:pt x="74" y="33"/>
                </a:cubicBezTo>
                <a:cubicBezTo>
                  <a:pt x="77" y="34"/>
                  <a:pt x="78" y="35"/>
                  <a:pt x="80" y="37"/>
                </a:cubicBezTo>
                <a:cubicBezTo>
                  <a:pt x="81" y="38"/>
                  <a:pt x="82" y="40"/>
                  <a:pt x="83" y="42"/>
                </a:cubicBezTo>
                <a:cubicBezTo>
                  <a:pt x="84" y="45"/>
                  <a:pt x="84" y="47"/>
                  <a:pt x="84" y="50"/>
                </a:cubicBezTo>
                <a:cubicBezTo>
                  <a:pt x="84" y="52"/>
                  <a:pt x="84" y="54"/>
                  <a:pt x="83" y="56"/>
                </a:cubicBezTo>
                <a:close/>
                <a:moveTo>
                  <a:pt x="126" y="33"/>
                </a:moveTo>
                <a:cubicBezTo>
                  <a:pt x="126" y="67"/>
                  <a:pt x="126" y="67"/>
                  <a:pt x="126" y="67"/>
                </a:cubicBezTo>
                <a:cubicBezTo>
                  <a:pt x="126" y="68"/>
                  <a:pt x="126" y="68"/>
                  <a:pt x="126" y="68"/>
                </a:cubicBezTo>
                <a:cubicBezTo>
                  <a:pt x="125" y="68"/>
                  <a:pt x="125" y="68"/>
                  <a:pt x="125" y="68"/>
                </a:cubicBezTo>
                <a:cubicBezTo>
                  <a:pt x="119" y="68"/>
                  <a:pt x="119" y="68"/>
                  <a:pt x="119" y="68"/>
                </a:cubicBezTo>
                <a:cubicBezTo>
                  <a:pt x="118" y="68"/>
                  <a:pt x="118" y="68"/>
                  <a:pt x="118" y="68"/>
                </a:cubicBezTo>
                <a:cubicBezTo>
                  <a:pt x="118" y="67"/>
                  <a:pt x="118" y="67"/>
                  <a:pt x="118" y="67"/>
                </a:cubicBezTo>
                <a:cubicBezTo>
                  <a:pt x="118" y="49"/>
                  <a:pt x="118" y="49"/>
                  <a:pt x="118" y="49"/>
                </a:cubicBezTo>
                <a:cubicBezTo>
                  <a:pt x="118" y="49"/>
                  <a:pt x="118" y="49"/>
                  <a:pt x="118" y="49"/>
                </a:cubicBezTo>
                <a:cubicBezTo>
                  <a:pt x="111" y="61"/>
                  <a:pt x="111" y="61"/>
                  <a:pt x="111" y="61"/>
                </a:cubicBezTo>
                <a:cubicBezTo>
                  <a:pt x="110" y="61"/>
                  <a:pt x="110" y="61"/>
                  <a:pt x="110" y="61"/>
                </a:cubicBezTo>
                <a:cubicBezTo>
                  <a:pt x="110" y="61"/>
                  <a:pt x="110" y="61"/>
                  <a:pt x="110" y="61"/>
                </a:cubicBezTo>
                <a:cubicBezTo>
                  <a:pt x="108" y="61"/>
                  <a:pt x="108" y="61"/>
                  <a:pt x="108" y="61"/>
                </a:cubicBezTo>
                <a:cubicBezTo>
                  <a:pt x="107" y="61"/>
                  <a:pt x="107" y="61"/>
                  <a:pt x="107" y="61"/>
                </a:cubicBezTo>
                <a:cubicBezTo>
                  <a:pt x="107" y="61"/>
                  <a:pt x="107" y="61"/>
                  <a:pt x="107" y="61"/>
                </a:cubicBezTo>
                <a:cubicBezTo>
                  <a:pt x="100" y="49"/>
                  <a:pt x="100" y="49"/>
                  <a:pt x="100" y="49"/>
                </a:cubicBezTo>
                <a:cubicBezTo>
                  <a:pt x="100" y="49"/>
                  <a:pt x="100" y="49"/>
                  <a:pt x="100" y="49"/>
                </a:cubicBezTo>
                <a:cubicBezTo>
                  <a:pt x="100" y="67"/>
                  <a:pt x="100" y="67"/>
                  <a:pt x="100" y="67"/>
                </a:cubicBezTo>
                <a:cubicBezTo>
                  <a:pt x="100" y="68"/>
                  <a:pt x="100" y="68"/>
                  <a:pt x="100" y="68"/>
                </a:cubicBezTo>
                <a:cubicBezTo>
                  <a:pt x="99" y="68"/>
                  <a:pt x="99" y="68"/>
                  <a:pt x="99" y="68"/>
                </a:cubicBezTo>
                <a:cubicBezTo>
                  <a:pt x="92" y="68"/>
                  <a:pt x="92" y="68"/>
                  <a:pt x="92" y="68"/>
                </a:cubicBezTo>
                <a:cubicBezTo>
                  <a:pt x="91" y="68"/>
                  <a:pt x="91" y="68"/>
                  <a:pt x="91" y="68"/>
                </a:cubicBezTo>
                <a:cubicBezTo>
                  <a:pt x="91" y="67"/>
                  <a:pt x="91" y="67"/>
                  <a:pt x="91" y="67"/>
                </a:cubicBezTo>
                <a:cubicBezTo>
                  <a:pt x="91" y="33"/>
                  <a:pt x="91" y="33"/>
                  <a:pt x="91" y="33"/>
                </a:cubicBezTo>
                <a:cubicBezTo>
                  <a:pt x="91" y="32"/>
                  <a:pt x="91" y="32"/>
                  <a:pt x="91" y="32"/>
                </a:cubicBezTo>
                <a:cubicBezTo>
                  <a:pt x="92" y="32"/>
                  <a:pt x="92" y="32"/>
                  <a:pt x="92" y="32"/>
                </a:cubicBezTo>
                <a:cubicBezTo>
                  <a:pt x="98" y="32"/>
                  <a:pt x="98" y="32"/>
                  <a:pt x="98" y="32"/>
                </a:cubicBezTo>
                <a:cubicBezTo>
                  <a:pt x="99" y="32"/>
                  <a:pt x="99" y="32"/>
                  <a:pt x="99" y="32"/>
                </a:cubicBezTo>
                <a:cubicBezTo>
                  <a:pt x="99" y="33"/>
                  <a:pt x="99" y="33"/>
                  <a:pt x="99" y="33"/>
                </a:cubicBezTo>
                <a:cubicBezTo>
                  <a:pt x="108" y="48"/>
                  <a:pt x="108" y="48"/>
                  <a:pt x="108" y="48"/>
                </a:cubicBezTo>
                <a:cubicBezTo>
                  <a:pt x="109" y="50"/>
                  <a:pt x="109" y="50"/>
                  <a:pt x="109" y="50"/>
                </a:cubicBezTo>
                <a:cubicBezTo>
                  <a:pt x="110" y="48"/>
                  <a:pt x="110" y="48"/>
                  <a:pt x="110" y="48"/>
                </a:cubicBezTo>
                <a:cubicBezTo>
                  <a:pt x="118" y="33"/>
                  <a:pt x="118" y="33"/>
                  <a:pt x="118" y="33"/>
                </a:cubicBezTo>
                <a:cubicBezTo>
                  <a:pt x="119" y="32"/>
                  <a:pt x="119" y="32"/>
                  <a:pt x="119" y="32"/>
                </a:cubicBezTo>
                <a:cubicBezTo>
                  <a:pt x="119" y="32"/>
                  <a:pt x="119" y="32"/>
                  <a:pt x="119" y="32"/>
                </a:cubicBezTo>
                <a:cubicBezTo>
                  <a:pt x="125" y="32"/>
                  <a:pt x="125" y="32"/>
                  <a:pt x="125" y="32"/>
                </a:cubicBezTo>
                <a:cubicBezTo>
                  <a:pt x="126" y="32"/>
                  <a:pt x="126" y="32"/>
                  <a:pt x="126" y="32"/>
                </a:cubicBezTo>
                <a:lnTo>
                  <a:pt x="126" y="33"/>
                </a:lnTo>
                <a:close/>
                <a:moveTo>
                  <a:pt x="144" y="33"/>
                </a:moveTo>
                <a:cubicBezTo>
                  <a:pt x="144" y="67"/>
                  <a:pt x="144" y="67"/>
                  <a:pt x="144" y="67"/>
                </a:cubicBezTo>
                <a:cubicBezTo>
                  <a:pt x="144" y="68"/>
                  <a:pt x="144" y="68"/>
                  <a:pt x="144" y="68"/>
                </a:cubicBezTo>
                <a:cubicBezTo>
                  <a:pt x="143" y="68"/>
                  <a:pt x="143" y="68"/>
                  <a:pt x="143" y="68"/>
                </a:cubicBezTo>
                <a:cubicBezTo>
                  <a:pt x="136" y="68"/>
                  <a:pt x="136" y="68"/>
                  <a:pt x="136" y="68"/>
                </a:cubicBezTo>
                <a:cubicBezTo>
                  <a:pt x="135" y="68"/>
                  <a:pt x="135" y="68"/>
                  <a:pt x="135" y="68"/>
                </a:cubicBezTo>
                <a:cubicBezTo>
                  <a:pt x="135" y="67"/>
                  <a:pt x="135" y="67"/>
                  <a:pt x="135" y="67"/>
                </a:cubicBezTo>
                <a:cubicBezTo>
                  <a:pt x="135" y="33"/>
                  <a:pt x="135" y="33"/>
                  <a:pt x="135" y="33"/>
                </a:cubicBezTo>
                <a:cubicBezTo>
                  <a:pt x="135" y="32"/>
                  <a:pt x="135" y="32"/>
                  <a:pt x="135" y="32"/>
                </a:cubicBezTo>
                <a:cubicBezTo>
                  <a:pt x="136" y="32"/>
                  <a:pt x="136" y="32"/>
                  <a:pt x="136" y="32"/>
                </a:cubicBezTo>
                <a:cubicBezTo>
                  <a:pt x="143" y="32"/>
                  <a:pt x="143" y="32"/>
                  <a:pt x="143" y="32"/>
                </a:cubicBezTo>
                <a:cubicBezTo>
                  <a:pt x="144" y="32"/>
                  <a:pt x="144" y="32"/>
                  <a:pt x="144" y="32"/>
                </a:cubicBezTo>
                <a:lnTo>
                  <a:pt x="144" y="33"/>
                </a:lnTo>
                <a:close/>
                <a:moveTo>
                  <a:pt x="179" y="33"/>
                </a:moveTo>
                <a:cubicBezTo>
                  <a:pt x="179" y="39"/>
                  <a:pt x="179" y="39"/>
                  <a:pt x="179" y="39"/>
                </a:cubicBezTo>
                <a:cubicBezTo>
                  <a:pt x="179" y="40"/>
                  <a:pt x="179" y="40"/>
                  <a:pt x="179" y="40"/>
                </a:cubicBezTo>
                <a:cubicBezTo>
                  <a:pt x="178" y="40"/>
                  <a:pt x="178" y="40"/>
                  <a:pt x="178" y="40"/>
                </a:cubicBezTo>
                <a:cubicBezTo>
                  <a:pt x="169" y="40"/>
                  <a:pt x="169" y="40"/>
                  <a:pt x="169" y="40"/>
                </a:cubicBezTo>
                <a:cubicBezTo>
                  <a:pt x="169" y="67"/>
                  <a:pt x="169" y="67"/>
                  <a:pt x="169" y="67"/>
                </a:cubicBezTo>
                <a:cubicBezTo>
                  <a:pt x="169" y="68"/>
                  <a:pt x="169" y="68"/>
                  <a:pt x="169" y="68"/>
                </a:cubicBezTo>
                <a:cubicBezTo>
                  <a:pt x="168" y="68"/>
                  <a:pt x="168" y="68"/>
                  <a:pt x="168" y="68"/>
                </a:cubicBezTo>
                <a:cubicBezTo>
                  <a:pt x="162" y="68"/>
                  <a:pt x="162" y="68"/>
                  <a:pt x="162" y="68"/>
                </a:cubicBezTo>
                <a:cubicBezTo>
                  <a:pt x="161" y="68"/>
                  <a:pt x="161" y="68"/>
                  <a:pt x="161" y="68"/>
                </a:cubicBezTo>
                <a:cubicBezTo>
                  <a:pt x="161" y="67"/>
                  <a:pt x="161" y="67"/>
                  <a:pt x="161" y="67"/>
                </a:cubicBezTo>
                <a:cubicBezTo>
                  <a:pt x="161" y="40"/>
                  <a:pt x="161" y="40"/>
                  <a:pt x="161" y="40"/>
                </a:cubicBezTo>
                <a:cubicBezTo>
                  <a:pt x="152" y="40"/>
                  <a:pt x="152" y="40"/>
                  <a:pt x="152" y="40"/>
                </a:cubicBezTo>
                <a:cubicBezTo>
                  <a:pt x="151" y="40"/>
                  <a:pt x="151" y="40"/>
                  <a:pt x="151" y="40"/>
                </a:cubicBezTo>
                <a:cubicBezTo>
                  <a:pt x="151" y="39"/>
                  <a:pt x="151" y="39"/>
                  <a:pt x="151" y="39"/>
                </a:cubicBezTo>
                <a:cubicBezTo>
                  <a:pt x="151" y="33"/>
                  <a:pt x="151" y="33"/>
                  <a:pt x="151" y="33"/>
                </a:cubicBezTo>
                <a:cubicBezTo>
                  <a:pt x="151" y="32"/>
                  <a:pt x="151" y="32"/>
                  <a:pt x="151" y="32"/>
                </a:cubicBezTo>
                <a:cubicBezTo>
                  <a:pt x="152" y="32"/>
                  <a:pt x="152" y="32"/>
                  <a:pt x="152" y="32"/>
                </a:cubicBezTo>
                <a:cubicBezTo>
                  <a:pt x="178" y="32"/>
                  <a:pt x="178" y="32"/>
                  <a:pt x="178" y="32"/>
                </a:cubicBezTo>
                <a:cubicBezTo>
                  <a:pt x="179" y="32"/>
                  <a:pt x="179" y="32"/>
                  <a:pt x="179" y="32"/>
                </a:cubicBezTo>
                <a:lnTo>
                  <a:pt x="179" y="3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436" name="出自【趣你的PPT】(微信:qunideppt)：最优质的PPT资源库"/>
          <p:cNvSpPr>
            <a:spLocks/>
          </p:cNvSpPr>
          <p:nvPr/>
        </p:nvSpPr>
        <p:spPr bwMode="auto">
          <a:xfrm>
            <a:off x="5901995" y="6198201"/>
            <a:ext cx="216101" cy="84332"/>
          </a:xfrm>
          <a:custGeom>
            <a:avLst/>
            <a:gdLst>
              <a:gd name="T0" fmla="*/ 20 w 216"/>
              <a:gd name="T1" fmla="*/ 72 h 84"/>
              <a:gd name="T2" fmla="*/ 20 w 216"/>
              <a:gd name="T3" fmla="*/ 84 h 84"/>
              <a:gd name="T4" fmla="*/ 196 w 216"/>
              <a:gd name="T5" fmla="*/ 84 h 84"/>
              <a:gd name="T6" fmla="*/ 196 w 216"/>
              <a:gd name="T7" fmla="*/ 72 h 84"/>
              <a:gd name="T8" fmla="*/ 216 w 216"/>
              <a:gd name="T9" fmla="*/ 40 h 84"/>
              <a:gd name="T10" fmla="*/ 184 w 216"/>
              <a:gd name="T11" fmla="*/ 27 h 84"/>
              <a:gd name="T12" fmla="*/ 177 w 216"/>
              <a:gd name="T13" fmla="*/ 27 h 84"/>
              <a:gd name="T14" fmla="*/ 108 w 216"/>
              <a:gd name="T15" fmla="*/ 0 h 84"/>
              <a:gd name="T16" fmla="*/ 39 w 216"/>
              <a:gd name="T17" fmla="*/ 27 h 84"/>
              <a:gd name="T18" fmla="*/ 32 w 216"/>
              <a:gd name="T19" fmla="*/ 27 h 84"/>
              <a:gd name="T20" fmla="*/ 0 w 216"/>
              <a:gd name="T21" fmla="*/ 40 h 84"/>
              <a:gd name="T22" fmla="*/ 20 w 216"/>
              <a:gd name="T23" fmla="*/ 7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16" h="84">
                <a:moveTo>
                  <a:pt x="20" y="72"/>
                </a:moveTo>
                <a:cubicBezTo>
                  <a:pt x="20" y="84"/>
                  <a:pt x="20" y="84"/>
                  <a:pt x="20" y="84"/>
                </a:cubicBezTo>
                <a:cubicBezTo>
                  <a:pt x="196" y="84"/>
                  <a:pt x="196" y="84"/>
                  <a:pt x="196" y="84"/>
                </a:cubicBezTo>
                <a:cubicBezTo>
                  <a:pt x="196" y="72"/>
                  <a:pt x="196" y="72"/>
                  <a:pt x="196" y="72"/>
                </a:cubicBezTo>
                <a:cubicBezTo>
                  <a:pt x="196" y="58"/>
                  <a:pt x="204" y="46"/>
                  <a:pt x="216" y="40"/>
                </a:cubicBezTo>
                <a:cubicBezTo>
                  <a:pt x="209" y="32"/>
                  <a:pt x="197" y="27"/>
                  <a:pt x="184" y="27"/>
                </a:cubicBezTo>
                <a:cubicBezTo>
                  <a:pt x="181" y="27"/>
                  <a:pt x="179" y="27"/>
                  <a:pt x="177" y="27"/>
                </a:cubicBezTo>
                <a:cubicBezTo>
                  <a:pt x="167" y="12"/>
                  <a:pt x="134" y="0"/>
                  <a:pt x="108" y="0"/>
                </a:cubicBezTo>
                <a:cubicBezTo>
                  <a:pt x="82" y="0"/>
                  <a:pt x="48" y="12"/>
                  <a:pt x="39" y="27"/>
                </a:cubicBezTo>
                <a:cubicBezTo>
                  <a:pt x="37" y="27"/>
                  <a:pt x="34" y="27"/>
                  <a:pt x="32" y="27"/>
                </a:cubicBezTo>
                <a:cubicBezTo>
                  <a:pt x="18" y="27"/>
                  <a:pt x="6" y="32"/>
                  <a:pt x="0" y="40"/>
                </a:cubicBezTo>
                <a:cubicBezTo>
                  <a:pt x="12" y="46"/>
                  <a:pt x="20" y="58"/>
                  <a:pt x="20" y="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43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923077" y="6298344"/>
            <a:ext cx="175692" cy="22841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43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923077" y="6336997"/>
            <a:ext cx="175692" cy="35139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439" name="出自【趣你的PPT】(微信:qunideppt)：最优质的PPT资源库"/>
          <p:cNvSpPr>
            <a:spLocks/>
          </p:cNvSpPr>
          <p:nvPr/>
        </p:nvSpPr>
        <p:spPr bwMode="auto">
          <a:xfrm>
            <a:off x="6112824" y="6250908"/>
            <a:ext cx="40409" cy="137039"/>
          </a:xfrm>
          <a:custGeom>
            <a:avLst/>
            <a:gdLst>
              <a:gd name="T0" fmla="*/ 35 w 41"/>
              <a:gd name="T1" fmla="*/ 98 h 137"/>
              <a:gd name="T2" fmla="*/ 30 w 41"/>
              <a:gd name="T3" fmla="*/ 39 h 137"/>
              <a:gd name="T4" fmla="*/ 41 w 41"/>
              <a:gd name="T5" fmla="*/ 20 h 137"/>
              <a:gd name="T6" fmla="*/ 20 w 41"/>
              <a:gd name="T7" fmla="*/ 0 h 137"/>
              <a:gd name="T8" fmla="*/ 0 w 41"/>
              <a:gd name="T9" fmla="*/ 20 h 137"/>
              <a:gd name="T10" fmla="*/ 0 w 41"/>
              <a:gd name="T11" fmla="*/ 137 h 137"/>
              <a:gd name="T12" fmla="*/ 24 w 41"/>
              <a:gd name="T13" fmla="*/ 137 h 137"/>
              <a:gd name="T14" fmla="*/ 35 w 41"/>
              <a:gd name="T15" fmla="*/ 98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" h="137">
                <a:moveTo>
                  <a:pt x="35" y="98"/>
                </a:moveTo>
                <a:cubicBezTo>
                  <a:pt x="30" y="39"/>
                  <a:pt x="30" y="39"/>
                  <a:pt x="30" y="39"/>
                </a:cubicBezTo>
                <a:cubicBezTo>
                  <a:pt x="37" y="35"/>
                  <a:pt x="41" y="28"/>
                  <a:pt x="41" y="20"/>
                </a:cubicBezTo>
                <a:cubicBezTo>
                  <a:pt x="41" y="9"/>
                  <a:pt x="32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137"/>
                  <a:pt x="0" y="137"/>
                  <a:pt x="0" y="137"/>
                </a:cubicBezTo>
                <a:cubicBezTo>
                  <a:pt x="24" y="137"/>
                  <a:pt x="24" y="137"/>
                  <a:pt x="24" y="137"/>
                </a:cubicBezTo>
                <a:cubicBezTo>
                  <a:pt x="30" y="133"/>
                  <a:pt x="22" y="109"/>
                  <a:pt x="35" y="9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440" name="出自【趣你的PPT】(微信:qunideppt)：最优质的PPT资源库"/>
          <p:cNvSpPr>
            <a:spLocks/>
          </p:cNvSpPr>
          <p:nvPr/>
        </p:nvSpPr>
        <p:spPr bwMode="auto">
          <a:xfrm>
            <a:off x="5866857" y="6250908"/>
            <a:ext cx="40409" cy="137039"/>
          </a:xfrm>
          <a:custGeom>
            <a:avLst/>
            <a:gdLst>
              <a:gd name="T0" fmla="*/ 41 w 41"/>
              <a:gd name="T1" fmla="*/ 20 h 137"/>
              <a:gd name="T2" fmla="*/ 20 w 41"/>
              <a:gd name="T3" fmla="*/ 0 h 137"/>
              <a:gd name="T4" fmla="*/ 0 w 41"/>
              <a:gd name="T5" fmla="*/ 20 h 137"/>
              <a:gd name="T6" fmla="*/ 10 w 41"/>
              <a:gd name="T7" fmla="*/ 39 h 137"/>
              <a:gd name="T8" fmla="*/ 5 w 41"/>
              <a:gd name="T9" fmla="*/ 98 h 137"/>
              <a:gd name="T10" fmla="*/ 17 w 41"/>
              <a:gd name="T11" fmla="*/ 137 h 137"/>
              <a:gd name="T12" fmla="*/ 41 w 41"/>
              <a:gd name="T13" fmla="*/ 137 h 137"/>
              <a:gd name="T14" fmla="*/ 41 w 41"/>
              <a:gd name="T15" fmla="*/ 20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" h="137">
                <a:moveTo>
                  <a:pt x="41" y="20"/>
                </a:moveTo>
                <a:cubicBezTo>
                  <a:pt x="41" y="9"/>
                  <a:pt x="32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28"/>
                  <a:pt x="4" y="35"/>
                  <a:pt x="10" y="39"/>
                </a:cubicBezTo>
                <a:cubicBezTo>
                  <a:pt x="5" y="98"/>
                  <a:pt x="5" y="98"/>
                  <a:pt x="5" y="98"/>
                </a:cubicBezTo>
                <a:cubicBezTo>
                  <a:pt x="19" y="109"/>
                  <a:pt x="11" y="133"/>
                  <a:pt x="17" y="137"/>
                </a:cubicBezTo>
                <a:cubicBezTo>
                  <a:pt x="41" y="137"/>
                  <a:pt x="41" y="137"/>
                  <a:pt x="41" y="137"/>
                </a:cubicBezTo>
                <a:lnTo>
                  <a:pt x="41" y="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44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600931" y="4428988"/>
            <a:ext cx="265295" cy="286378"/>
          </a:xfrm>
          <a:custGeom>
            <a:avLst/>
            <a:gdLst>
              <a:gd name="T0" fmla="*/ 266 w 266"/>
              <a:gd name="T1" fmla="*/ 64 h 288"/>
              <a:gd name="T2" fmla="*/ 261 w 266"/>
              <a:gd name="T3" fmla="*/ 22 h 288"/>
              <a:gd name="T4" fmla="*/ 234 w 266"/>
              <a:gd name="T5" fmla="*/ 0 h 288"/>
              <a:gd name="T6" fmla="*/ 31 w 266"/>
              <a:gd name="T7" fmla="*/ 0 h 288"/>
              <a:gd name="T8" fmla="*/ 4 w 266"/>
              <a:gd name="T9" fmla="*/ 22 h 288"/>
              <a:gd name="T10" fmla="*/ 0 w 266"/>
              <a:gd name="T11" fmla="*/ 63 h 288"/>
              <a:gd name="T12" fmla="*/ 0 w 266"/>
              <a:gd name="T13" fmla="*/ 248 h 288"/>
              <a:gd name="T14" fmla="*/ 23 w 266"/>
              <a:gd name="T15" fmla="*/ 248 h 288"/>
              <a:gd name="T16" fmla="*/ 23 w 266"/>
              <a:gd name="T17" fmla="*/ 268 h 288"/>
              <a:gd name="T18" fmla="*/ 43 w 266"/>
              <a:gd name="T19" fmla="*/ 288 h 288"/>
              <a:gd name="T20" fmla="*/ 63 w 266"/>
              <a:gd name="T21" fmla="*/ 268 h 288"/>
              <a:gd name="T22" fmla="*/ 63 w 266"/>
              <a:gd name="T23" fmla="*/ 248 h 288"/>
              <a:gd name="T24" fmla="*/ 204 w 266"/>
              <a:gd name="T25" fmla="*/ 248 h 288"/>
              <a:gd name="T26" fmla="*/ 204 w 266"/>
              <a:gd name="T27" fmla="*/ 268 h 288"/>
              <a:gd name="T28" fmla="*/ 224 w 266"/>
              <a:gd name="T29" fmla="*/ 288 h 288"/>
              <a:gd name="T30" fmla="*/ 244 w 266"/>
              <a:gd name="T31" fmla="*/ 268 h 288"/>
              <a:gd name="T32" fmla="*/ 244 w 266"/>
              <a:gd name="T33" fmla="*/ 248 h 288"/>
              <a:gd name="T34" fmla="*/ 266 w 266"/>
              <a:gd name="T35" fmla="*/ 248 h 288"/>
              <a:gd name="T36" fmla="*/ 266 w 266"/>
              <a:gd name="T37" fmla="*/ 64 h 288"/>
              <a:gd name="T38" fmla="*/ 101 w 266"/>
              <a:gd name="T39" fmla="*/ 16 h 288"/>
              <a:gd name="T40" fmla="*/ 165 w 266"/>
              <a:gd name="T41" fmla="*/ 16 h 288"/>
              <a:gd name="T42" fmla="*/ 174 w 266"/>
              <a:gd name="T43" fmla="*/ 25 h 288"/>
              <a:gd name="T44" fmla="*/ 165 w 266"/>
              <a:gd name="T45" fmla="*/ 33 h 288"/>
              <a:gd name="T46" fmla="*/ 101 w 266"/>
              <a:gd name="T47" fmla="*/ 33 h 288"/>
              <a:gd name="T48" fmla="*/ 93 w 266"/>
              <a:gd name="T49" fmla="*/ 25 h 288"/>
              <a:gd name="T50" fmla="*/ 101 w 266"/>
              <a:gd name="T51" fmla="*/ 16 h 288"/>
              <a:gd name="T52" fmla="*/ 33 w 266"/>
              <a:gd name="T53" fmla="*/ 67 h 288"/>
              <a:gd name="T54" fmla="*/ 47 w 266"/>
              <a:gd name="T55" fmla="*/ 52 h 288"/>
              <a:gd name="T56" fmla="*/ 219 w 266"/>
              <a:gd name="T57" fmla="*/ 52 h 288"/>
              <a:gd name="T58" fmla="*/ 234 w 266"/>
              <a:gd name="T59" fmla="*/ 67 h 288"/>
              <a:gd name="T60" fmla="*/ 238 w 266"/>
              <a:gd name="T61" fmla="*/ 156 h 288"/>
              <a:gd name="T62" fmla="*/ 223 w 266"/>
              <a:gd name="T63" fmla="*/ 171 h 288"/>
              <a:gd name="T64" fmla="*/ 43 w 266"/>
              <a:gd name="T65" fmla="*/ 171 h 288"/>
              <a:gd name="T66" fmla="*/ 28 w 266"/>
              <a:gd name="T67" fmla="*/ 156 h 288"/>
              <a:gd name="T68" fmla="*/ 33 w 266"/>
              <a:gd name="T69" fmla="*/ 67 h 288"/>
              <a:gd name="T70" fmla="*/ 63 w 266"/>
              <a:gd name="T71" fmla="*/ 223 h 288"/>
              <a:gd name="T72" fmla="*/ 48 w 266"/>
              <a:gd name="T73" fmla="*/ 230 h 288"/>
              <a:gd name="T74" fmla="*/ 27 w 266"/>
              <a:gd name="T75" fmla="*/ 210 h 288"/>
              <a:gd name="T76" fmla="*/ 27 w 266"/>
              <a:gd name="T77" fmla="*/ 210 h 288"/>
              <a:gd name="T78" fmla="*/ 48 w 266"/>
              <a:gd name="T79" fmla="*/ 189 h 288"/>
              <a:gd name="T80" fmla="*/ 69 w 266"/>
              <a:gd name="T81" fmla="*/ 210 h 288"/>
              <a:gd name="T82" fmla="*/ 63 w 266"/>
              <a:gd name="T83" fmla="*/ 223 h 288"/>
              <a:gd name="T84" fmla="*/ 220 w 266"/>
              <a:gd name="T85" fmla="*/ 230 h 288"/>
              <a:gd name="T86" fmla="*/ 204 w 266"/>
              <a:gd name="T87" fmla="*/ 222 h 288"/>
              <a:gd name="T88" fmla="*/ 199 w 266"/>
              <a:gd name="T89" fmla="*/ 210 h 288"/>
              <a:gd name="T90" fmla="*/ 220 w 266"/>
              <a:gd name="T91" fmla="*/ 189 h 288"/>
              <a:gd name="T92" fmla="*/ 240 w 266"/>
              <a:gd name="T93" fmla="*/ 210 h 288"/>
              <a:gd name="T94" fmla="*/ 240 w 266"/>
              <a:gd name="T95" fmla="*/ 211 h 288"/>
              <a:gd name="T96" fmla="*/ 220 w 266"/>
              <a:gd name="T97" fmla="*/ 23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66" h="288">
                <a:moveTo>
                  <a:pt x="266" y="64"/>
                </a:moveTo>
                <a:cubicBezTo>
                  <a:pt x="261" y="22"/>
                  <a:pt x="261" y="22"/>
                  <a:pt x="261" y="22"/>
                </a:cubicBezTo>
                <a:cubicBezTo>
                  <a:pt x="261" y="10"/>
                  <a:pt x="247" y="0"/>
                  <a:pt x="234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19" y="0"/>
                  <a:pt x="4" y="10"/>
                  <a:pt x="4" y="22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248"/>
                  <a:pt x="0" y="248"/>
                  <a:pt x="0" y="248"/>
                </a:cubicBezTo>
                <a:cubicBezTo>
                  <a:pt x="23" y="248"/>
                  <a:pt x="23" y="248"/>
                  <a:pt x="23" y="248"/>
                </a:cubicBezTo>
                <a:cubicBezTo>
                  <a:pt x="23" y="268"/>
                  <a:pt x="23" y="268"/>
                  <a:pt x="23" y="268"/>
                </a:cubicBezTo>
                <a:cubicBezTo>
                  <a:pt x="23" y="279"/>
                  <a:pt x="32" y="288"/>
                  <a:pt x="43" y="288"/>
                </a:cubicBezTo>
                <a:cubicBezTo>
                  <a:pt x="54" y="288"/>
                  <a:pt x="63" y="279"/>
                  <a:pt x="63" y="268"/>
                </a:cubicBezTo>
                <a:cubicBezTo>
                  <a:pt x="63" y="248"/>
                  <a:pt x="63" y="248"/>
                  <a:pt x="63" y="248"/>
                </a:cubicBezTo>
                <a:cubicBezTo>
                  <a:pt x="204" y="248"/>
                  <a:pt x="204" y="248"/>
                  <a:pt x="204" y="248"/>
                </a:cubicBezTo>
                <a:cubicBezTo>
                  <a:pt x="204" y="268"/>
                  <a:pt x="204" y="268"/>
                  <a:pt x="204" y="268"/>
                </a:cubicBezTo>
                <a:cubicBezTo>
                  <a:pt x="204" y="279"/>
                  <a:pt x="213" y="288"/>
                  <a:pt x="224" y="288"/>
                </a:cubicBezTo>
                <a:cubicBezTo>
                  <a:pt x="235" y="288"/>
                  <a:pt x="244" y="279"/>
                  <a:pt x="244" y="268"/>
                </a:cubicBezTo>
                <a:cubicBezTo>
                  <a:pt x="244" y="248"/>
                  <a:pt x="244" y="248"/>
                  <a:pt x="244" y="248"/>
                </a:cubicBezTo>
                <a:cubicBezTo>
                  <a:pt x="266" y="248"/>
                  <a:pt x="266" y="248"/>
                  <a:pt x="266" y="248"/>
                </a:cubicBezTo>
                <a:lnTo>
                  <a:pt x="266" y="64"/>
                </a:lnTo>
                <a:close/>
                <a:moveTo>
                  <a:pt x="101" y="16"/>
                </a:moveTo>
                <a:cubicBezTo>
                  <a:pt x="165" y="16"/>
                  <a:pt x="165" y="16"/>
                  <a:pt x="165" y="16"/>
                </a:cubicBezTo>
                <a:cubicBezTo>
                  <a:pt x="170" y="16"/>
                  <a:pt x="174" y="20"/>
                  <a:pt x="174" y="25"/>
                </a:cubicBezTo>
                <a:cubicBezTo>
                  <a:pt x="174" y="30"/>
                  <a:pt x="170" y="33"/>
                  <a:pt x="165" y="33"/>
                </a:cubicBezTo>
                <a:cubicBezTo>
                  <a:pt x="101" y="33"/>
                  <a:pt x="101" y="33"/>
                  <a:pt x="101" y="33"/>
                </a:cubicBezTo>
                <a:cubicBezTo>
                  <a:pt x="96" y="33"/>
                  <a:pt x="93" y="30"/>
                  <a:pt x="93" y="25"/>
                </a:cubicBezTo>
                <a:cubicBezTo>
                  <a:pt x="93" y="20"/>
                  <a:pt x="96" y="16"/>
                  <a:pt x="101" y="16"/>
                </a:cubicBezTo>
                <a:close/>
                <a:moveTo>
                  <a:pt x="33" y="67"/>
                </a:moveTo>
                <a:cubicBezTo>
                  <a:pt x="33" y="59"/>
                  <a:pt x="39" y="52"/>
                  <a:pt x="47" y="52"/>
                </a:cubicBezTo>
                <a:cubicBezTo>
                  <a:pt x="219" y="52"/>
                  <a:pt x="219" y="52"/>
                  <a:pt x="219" y="52"/>
                </a:cubicBezTo>
                <a:cubicBezTo>
                  <a:pt x="227" y="52"/>
                  <a:pt x="234" y="59"/>
                  <a:pt x="234" y="67"/>
                </a:cubicBezTo>
                <a:cubicBezTo>
                  <a:pt x="238" y="156"/>
                  <a:pt x="238" y="156"/>
                  <a:pt x="238" y="156"/>
                </a:cubicBezTo>
                <a:cubicBezTo>
                  <a:pt x="238" y="164"/>
                  <a:pt x="232" y="171"/>
                  <a:pt x="223" y="171"/>
                </a:cubicBezTo>
                <a:cubicBezTo>
                  <a:pt x="43" y="171"/>
                  <a:pt x="43" y="171"/>
                  <a:pt x="43" y="171"/>
                </a:cubicBezTo>
                <a:cubicBezTo>
                  <a:pt x="35" y="171"/>
                  <a:pt x="28" y="164"/>
                  <a:pt x="28" y="156"/>
                </a:cubicBezTo>
                <a:lnTo>
                  <a:pt x="33" y="67"/>
                </a:lnTo>
                <a:close/>
                <a:moveTo>
                  <a:pt x="63" y="223"/>
                </a:moveTo>
                <a:cubicBezTo>
                  <a:pt x="60" y="228"/>
                  <a:pt x="54" y="230"/>
                  <a:pt x="48" y="230"/>
                </a:cubicBezTo>
                <a:cubicBezTo>
                  <a:pt x="37" y="230"/>
                  <a:pt x="28" y="221"/>
                  <a:pt x="27" y="210"/>
                </a:cubicBezTo>
                <a:cubicBezTo>
                  <a:pt x="27" y="210"/>
                  <a:pt x="27" y="210"/>
                  <a:pt x="27" y="210"/>
                </a:cubicBezTo>
                <a:cubicBezTo>
                  <a:pt x="27" y="198"/>
                  <a:pt x="37" y="189"/>
                  <a:pt x="48" y="189"/>
                </a:cubicBezTo>
                <a:cubicBezTo>
                  <a:pt x="59" y="189"/>
                  <a:pt x="69" y="198"/>
                  <a:pt x="69" y="210"/>
                </a:cubicBezTo>
                <a:cubicBezTo>
                  <a:pt x="69" y="215"/>
                  <a:pt x="67" y="220"/>
                  <a:pt x="63" y="223"/>
                </a:cubicBezTo>
                <a:close/>
                <a:moveTo>
                  <a:pt x="220" y="230"/>
                </a:moveTo>
                <a:cubicBezTo>
                  <a:pt x="213" y="230"/>
                  <a:pt x="207" y="227"/>
                  <a:pt x="204" y="222"/>
                </a:cubicBezTo>
                <a:cubicBezTo>
                  <a:pt x="201" y="219"/>
                  <a:pt x="199" y="214"/>
                  <a:pt x="199" y="210"/>
                </a:cubicBezTo>
                <a:cubicBezTo>
                  <a:pt x="199" y="198"/>
                  <a:pt x="208" y="189"/>
                  <a:pt x="220" y="189"/>
                </a:cubicBezTo>
                <a:cubicBezTo>
                  <a:pt x="231" y="189"/>
                  <a:pt x="240" y="198"/>
                  <a:pt x="240" y="210"/>
                </a:cubicBezTo>
                <a:cubicBezTo>
                  <a:pt x="240" y="210"/>
                  <a:pt x="240" y="210"/>
                  <a:pt x="240" y="211"/>
                </a:cubicBezTo>
                <a:cubicBezTo>
                  <a:pt x="240" y="222"/>
                  <a:pt x="231" y="230"/>
                  <a:pt x="220" y="23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442" name="出自【趣你的PPT】(微信:qunideppt)：最优质的PPT资源库"/>
          <p:cNvSpPr>
            <a:spLocks noChangeShapeType="1"/>
          </p:cNvSpPr>
          <p:nvPr/>
        </p:nvSpPr>
        <p:spPr bwMode="auto">
          <a:xfrm>
            <a:off x="5868612" y="3341456"/>
            <a:ext cx="0" cy="0"/>
          </a:xfrm>
          <a:prstGeom prst="line">
            <a:avLst/>
          </a:prstGeom>
          <a:solidFill>
            <a:srgbClr val="4472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443" name="出自【趣你的PPT】(微信:qunideppt)：最优质的PPT资源库"/>
          <p:cNvSpPr>
            <a:spLocks noChangeShapeType="1"/>
          </p:cNvSpPr>
          <p:nvPr/>
        </p:nvSpPr>
        <p:spPr bwMode="auto">
          <a:xfrm>
            <a:off x="5868612" y="3341456"/>
            <a:ext cx="0" cy="0"/>
          </a:xfrm>
          <a:prstGeom prst="line">
            <a:avLst/>
          </a:prstGeom>
          <a:solidFill>
            <a:srgbClr val="4472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44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868613" y="3304562"/>
            <a:ext cx="286378" cy="237184"/>
          </a:xfrm>
          <a:custGeom>
            <a:avLst/>
            <a:gdLst>
              <a:gd name="T0" fmla="*/ 278 w 288"/>
              <a:gd name="T1" fmla="*/ 69 h 238"/>
              <a:gd name="T2" fmla="*/ 246 w 288"/>
              <a:gd name="T3" fmla="*/ 69 h 238"/>
              <a:gd name="T4" fmla="*/ 246 w 288"/>
              <a:gd name="T5" fmla="*/ 40 h 238"/>
              <a:gd name="T6" fmla="*/ 236 w 288"/>
              <a:gd name="T7" fmla="*/ 30 h 238"/>
              <a:gd name="T8" fmla="*/ 138 w 288"/>
              <a:gd name="T9" fmla="*/ 30 h 238"/>
              <a:gd name="T10" fmla="*/ 125 w 288"/>
              <a:gd name="T11" fmla="*/ 0 h 238"/>
              <a:gd name="T12" fmla="*/ 53 w 288"/>
              <a:gd name="T13" fmla="*/ 0 h 238"/>
              <a:gd name="T14" fmla="*/ 40 w 288"/>
              <a:gd name="T15" fmla="*/ 30 h 238"/>
              <a:gd name="T16" fmla="*/ 11 w 288"/>
              <a:gd name="T17" fmla="*/ 30 h 238"/>
              <a:gd name="T18" fmla="*/ 0 w 288"/>
              <a:gd name="T19" fmla="*/ 38 h 238"/>
              <a:gd name="T20" fmla="*/ 0 w 288"/>
              <a:gd name="T21" fmla="*/ 210 h 238"/>
              <a:gd name="T22" fmla="*/ 28 w 288"/>
              <a:gd name="T23" fmla="*/ 238 h 238"/>
              <a:gd name="T24" fmla="*/ 270 w 288"/>
              <a:gd name="T25" fmla="*/ 238 h 238"/>
              <a:gd name="T26" fmla="*/ 288 w 288"/>
              <a:gd name="T27" fmla="*/ 219 h 238"/>
              <a:gd name="T28" fmla="*/ 288 w 288"/>
              <a:gd name="T29" fmla="*/ 79 h 238"/>
              <a:gd name="T30" fmla="*/ 278 w 288"/>
              <a:gd name="T31" fmla="*/ 69 h 238"/>
              <a:gd name="T32" fmla="*/ 51 w 288"/>
              <a:gd name="T33" fmla="*/ 47 h 238"/>
              <a:gd name="T34" fmla="*/ 64 w 288"/>
              <a:gd name="T35" fmla="*/ 17 h 238"/>
              <a:gd name="T36" fmla="*/ 114 w 288"/>
              <a:gd name="T37" fmla="*/ 17 h 238"/>
              <a:gd name="T38" fmla="*/ 127 w 288"/>
              <a:gd name="T39" fmla="*/ 47 h 238"/>
              <a:gd name="T40" fmla="*/ 229 w 288"/>
              <a:gd name="T41" fmla="*/ 47 h 238"/>
              <a:gd name="T42" fmla="*/ 229 w 288"/>
              <a:gd name="T43" fmla="*/ 69 h 238"/>
              <a:gd name="T44" fmla="*/ 42 w 288"/>
              <a:gd name="T45" fmla="*/ 69 h 238"/>
              <a:gd name="T46" fmla="*/ 42 w 288"/>
              <a:gd name="T47" fmla="*/ 205 h 238"/>
              <a:gd name="T48" fmla="*/ 59 w 288"/>
              <a:gd name="T49" fmla="*/ 205 h 238"/>
              <a:gd name="T50" fmla="*/ 59 w 288"/>
              <a:gd name="T51" fmla="*/ 86 h 238"/>
              <a:gd name="T52" fmla="*/ 271 w 288"/>
              <a:gd name="T53" fmla="*/ 86 h 238"/>
              <a:gd name="T54" fmla="*/ 271 w 288"/>
              <a:gd name="T55" fmla="*/ 219 h 238"/>
              <a:gd name="T56" fmla="*/ 271 w 288"/>
              <a:gd name="T57" fmla="*/ 220 h 238"/>
              <a:gd name="T58" fmla="*/ 270 w 288"/>
              <a:gd name="T59" fmla="*/ 220 h 238"/>
              <a:gd name="T60" fmla="*/ 28 w 288"/>
              <a:gd name="T61" fmla="*/ 220 h 238"/>
              <a:gd name="T62" fmla="*/ 18 w 288"/>
              <a:gd name="T63" fmla="*/ 210 h 238"/>
              <a:gd name="T64" fmla="*/ 18 w 288"/>
              <a:gd name="T65" fmla="*/ 47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88" h="238">
                <a:moveTo>
                  <a:pt x="278" y="69"/>
                </a:moveTo>
                <a:cubicBezTo>
                  <a:pt x="246" y="69"/>
                  <a:pt x="246" y="69"/>
                  <a:pt x="246" y="69"/>
                </a:cubicBezTo>
                <a:cubicBezTo>
                  <a:pt x="246" y="40"/>
                  <a:pt x="246" y="40"/>
                  <a:pt x="246" y="40"/>
                </a:cubicBezTo>
                <a:cubicBezTo>
                  <a:pt x="246" y="32"/>
                  <a:pt x="244" y="30"/>
                  <a:pt x="236" y="30"/>
                </a:cubicBezTo>
                <a:cubicBezTo>
                  <a:pt x="138" y="30"/>
                  <a:pt x="138" y="30"/>
                  <a:pt x="138" y="30"/>
                </a:cubicBezTo>
                <a:cubicBezTo>
                  <a:pt x="125" y="0"/>
                  <a:pt x="125" y="0"/>
                  <a:pt x="125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40" y="30"/>
                  <a:pt x="40" y="30"/>
                  <a:pt x="40" y="30"/>
                </a:cubicBezTo>
                <a:cubicBezTo>
                  <a:pt x="11" y="30"/>
                  <a:pt x="11" y="30"/>
                  <a:pt x="11" y="30"/>
                </a:cubicBezTo>
                <a:cubicBezTo>
                  <a:pt x="1" y="30"/>
                  <a:pt x="0" y="38"/>
                  <a:pt x="0" y="38"/>
                </a:cubicBezTo>
                <a:cubicBezTo>
                  <a:pt x="0" y="210"/>
                  <a:pt x="0" y="210"/>
                  <a:pt x="0" y="210"/>
                </a:cubicBezTo>
                <a:cubicBezTo>
                  <a:pt x="0" y="229"/>
                  <a:pt x="11" y="238"/>
                  <a:pt x="28" y="238"/>
                </a:cubicBezTo>
                <a:cubicBezTo>
                  <a:pt x="270" y="238"/>
                  <a:pt x="270" y="238"/>
                  <a:pt x="270" y="238"/>
                </a:cubicBezTo>
                <a:cubicBezTo>
                  <a:pt x="283" y="238"/>
                  <a:pt x="288" y="231"/>
                  <a:pt x="288" y="219"/>
                </a:cubicBezTo>
                <a:cubicBezTo>
                  <a:pt x="288" y="79"/>
                  <a:pt x="288" y="79"/>
                  <a:pt x="288" y="79"/>
                </a:cubicBezTo>
                <a:cubicBezTo>
                  <a:pt x="288" y="71"/>
                  <a:pt x="286" y="69"/>
                  <a:pt x="278" y="69"/>
                </a:cubicBezTo>
                <a:close/>
                <a:moveTo>
                  <a:pt x="51" y="47"/>
                </a:moveTo>
                <a:cubicBezTo>
                  <a:pt x="64" y="17"/>
                  <a:pt x="64" y="17"/>
                  <a:pt x="64" y="17"/>
                </a:cubicBezTo>
                <a:cubicBezTo>
                  <a:pt x="114" y="17"/>
                  <a:pt x="114" y="17"/>
                  <a:pt x="114" y="17"/>
                </a:cubicBezTo>
                <a:cubicBezTo>
                  <a:pt x="127" y="47"/>
                  <a:pt x="127" y="47"/>
                  <a:pt x="127" y="47"/>
                </a:cubicBezTo>
                <a:cubicBezTo>
                  <a:pt x="229" y="47"/>
                  <a:pt x="229" y="47"/>
                  <a:pt x="229" y="47"/>
                </a:cubicBezTo>
                <a:cubicBezTo>
                  <a:pt x="229" y="69"/>
                  <a:pt x="229" y="69"/>
                  <a:pt x="229" y="69"/>
                </a:cubicBezTo>
                <a:cubicBezTo>
                  <a:pt x="42" y="69"/>
                  <a:pt x="42" y="69"/>
                  <a:pt x="42" y="69"/>
                </a:cubicBezTo>
                <a:cubicBezTo>
                  <a:pt x="42" y="205"/>
                  <a:pt x="42" y="205"/>
                  <a:pt x="42" y="205"/>
                </a:cubicBezTo>
                <a:cubicBezTo>
                  <a:pt x="59" y="205"/>
                  <a:pt x="59" y="205"/>
                  <a:pt x="59" y="205"/>
                </a:cubicBezTo>
                <a:cubicBezTo>
                  <a:pt x="59" y="86"/>
                  <a:pt x="59" y="86"/>
                  <a:pt x="59" y="86"/>
                </a:cubicBezTo>
                <a:cubicBezTo>
                  <a:pt x="271" y="86"/>
                  <a:pt x="271" y="86"/>
                  <a:pt x="271" y="86"/>
                </a:cubicBezTo>
                <a:cubicBezTo>
                  <a:pt x="271" y="219"/>
                  <a:pt x="271" y="219"/>
                  <a:pt x="271" y="219"/>
                </a:cubicBezTo>
                <a:cubicBezTo>
                  <a:pt x="271" y="220"/>
                  <a:pt x="271" y="220"/>
                  <a:pt x="271" y="220"/>
                </a:cubicBezTo>
                <a:cubicBezTo>
                  <a:pt x="271" y="220"/>
                  <a:pt x="270" y="220"/>
                  <a:pt x="270" y="220"/>
                </a:cubicBezTo>
                <a:cubicBezTo>
                  <a:pt x="28" y="220"/>
                  <a:pt x="28" y="220"/>
                  <a:pt x="28" y="220"/>
                </a:cubicBezTo>
                <a:cubicBezTo>
                  <a:pt x="20" y="220"/>
                  <a:pt x="18" y="218"/>
                  <a:pt x="18" y="210"/>
                </a:cubicBezTo>
                <a:cubicBezTo>
                  <a:pt x="18" y="47"/>
                  <a:pt x="18" y="47"/>
                  <a:pt x="18" y="47"/>
                </a:cubicBezTo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44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737656" y="5022824"/>
            <a:ext cx="286378" cy="245968"/>
          </a:xfrm>
          <a:custGeom>
            <a:avLst/>
            <a:gdLst>
              <a:gd name="T0" fmla="*/ 278 w 288"/>
              <a:gd name="T1" fmla="*/ 0 h 246"/>
              <a:gd name="T2" fmla="*/ 52 w 288"/>
              <a:gd name="T3" fmla="*/ 0 h 246"/>
              <a:gd name="T4" fmla="*/ 42 w 288"/>
              <a:gd name="T5" fmla="*/ 10 h 246"/>
              <a:gd name="T6" fmla="*/ 42 w 288"/>
              <a:gd name="T7" fmla="*/ 43 h 246"/>
              <a:gd name="T8" fmla="*/ 10 w 288"/>
              <a:gd name="T9" fmla="*/ 43 h 246"/>
              <a:gd name="T10" fmla="*/ 0 w 288"/>
              <a:gd name="T11" fmla="*/ 53 h 246"/>
              <a:gd name="T12" fmla="*/ 0 w 288"/>
              <a:gd name="T13" fmla="*/ 219 h 246"/>
              <a:gd name="T14" fmla="*/ 27 w 288"/>
              <a:gd name="T15" fmla="*/ 246 h 246"/>
              <a:gd name="T16" fmla="*/ 52 w 288"/>
              <a:gd name="T17" fmla="*/ 246 h 246"/>
              <a:gd name="T18" fmla="*/ 241 w 288"/>
              <a:gd name="T19" fmla="*/ 246 h 246"/>
              <a:gd name="T20" fmla="*/ 278 w 288"/>
              <a:gd name="T21" fmla="*/ 246 h 246"/>
              <a:gd name="T22" fmla="*/ 288 w 288"/>
              <a:gd name="T23" fmla="*/ 236 h 246"/>
              <a:gd name="T24" fmla="*/ 288 w 288"/>
              <a:gd name="T25" fmla="*/ 10 h 246"/>
              <a:gd name="T26" fmla="*/ 278 w 288"/>
              <a:gd name="T27" fmla="*/ 0 h 246"/>
              <a:gd name="T28" fmla="*/ 271 w 288"/>
              <a:gd name="T29" fmla="*/ 229 h 246"/>
              <a:gd name="T30" fmla="*/ 241 w 288"/>
              <a:gd name="T31" fmla="*/ 229 h 246"/>
              <a:gd name="T32" fmla="*/ 52 w 288"/>
              <a:gd name="T33" fmla="*/ 229 h 246"/>
              <a:gd name="T34" fmla="*/ 27 w 288"/>
              <a:gd name="T35" fmla="*/ 229 h 246"/>
              <a:gd name="T36" fmla="*/ 17 w 288"/>
              <a:gd name="T37" fmla="*/ 219 h 246"/>
              <a:gd name="T38" fmla="*/ 17 w 288"/>
              <a:gd name="T39" fmla="*/ 60 h 246"/>
              <a:gd name="T40" fmla="*/ 42 w 288"/>
              <a:gd name="T41" fmla="*/ 60 h 246"/>
              <a:gd name="T42" fmla="*/ 42 w 288"/>
              <a:gd name="T43" fmla="*/ 214 h 246"/>
              <a:gd name="T44" fmla="*/ 59 w 288"/>
              <a:gd name="T45" fmla="*/ 214 h 246"/>
              <a:gd name="T46" fmla="*/ 59 w 288"/>
              <a:gd name="T47" fmla="*/ 60 h 246"/>
              <a:gd name="T48" fmla="*/ 59 w 288"/>
              <a:gd name="T49" fmla="*/ 60 h 246"/>
              <a:gd name="T50" fmla="*/ 59 w 288"/>
              <a:gd name="T51" fmla="*/ 43 h 246"/>
              <a:gd name="T52" fmla="*/ 59 w 288"/>
              <a:gd name="T53" fmla="*/ 17 h 246"/>
              <a:gd name="T54" fmla="*/ 271 w 288"/>
              <a:gd name="T55" fmla="*/ 17 h 246"/>
              <a:gd name="T56" fmla="*/ 271 w 288"/>
              <a:gd name="T57" fmla="*/ 229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88" h="246">
                <a:moveTo>
                  <a:pt x="278" y="0"/>
                </a:moveTo>
                <a:cubicBezTo>
                  <a:pt x="52" y="0"/>
                  <a:pt x="52" y="0"/>
                  <a:pt x="52" y="0"/>
                </a:cubicBezTo>
                <a:cubicBezTo>
                  <a:pt x="44" y="0"/>
                  <a:pt x="42" y="2"/>
                  <a:pt x="42" y="10"/>
                </a:cubicBezTo>
                <a:cubicBezTo>
                  <a:pt x="42" y="43"/>
                  <a:pt x="42" y="43"/>
                  <a:pt x="42" y="43"/>
                </a:cubicBezTo>
                <a:cubicBezTo>
                  <a:pt x="10" y="43"/>
                  <a:pt x="10" y="43"/>
                  <a:pt x="10" y="43"/>
                </a:cubicBezTo>
                <a:cubicBezTo>
                  <a:pt x="2" y="43"/>
                  <a:pt x="0" y="45"/>
                  <a:pt x="0" y="53"/>
                </a:cubicBezTo>
                <a:cubicBezTo>
                  <a:pt x="0" y="219"/>
                  <a:pt x="0" y="219"/>
                  <a:pt x="0" y="219"/>
                </a:cubicBezTo>
                <a:cubicBezTo>
                  <a:pt x="0" y="231"/>
                  <a:pt x="14" y="246"/>
                  <a:pt x="27" y="246"/>
                </a:cubicBezTo>
                <a:cubicBezTo>
                  <a:pt x="52" y="246"/>
                  <a:pt x="52" y="246"/>
                  <a:pt x="52" y="246"/>
                </a:cubicBezTo>
                <a:cubicBezTo>
                  <a:pt x="241" y="246"/>
                  <a:pt x="241" y="246"/>
                  <a:pt x="241" y="246"/>
                </a:cubicBezTo>
                <a:cubicBezTo>
                  <a:pt x="278" y="246"/>
                  <a:pt x="278" y="246"/>
                  <a:pt x="278" y="246"/>
                </a:cubicBezTo>
                <a:cubicBezTo>
                  <a:pt x="286" y="246"/>
                  <a:pt x="288" y="244"/>
                  <a:pt x="288" y="236"/>
                </a:cubicBezTo>
                <a:cubicBezTo>
                  <a:pt x="288" y="10"/>
                  <a:pt x="288" y="10"/>
                  <a:pt x="288" y="10"/>
                </a:cubicBezTo>
                <a:cubicBezTo>
                  <a:pt x="288" y="2"/>
                  <a:pt x="286" y="0"/>
                  <a:pt x="278" y="0"/>
                </a:cubicBezTo>
                <a:close/>
                <a:moveTo>
                  <a:pt x="271" y="229"/>
                </a:moveTo>
                <a:cubicBezTo>
                  <a:pt x="241" y="229"/>
                  <a:pt x="241" y="229"/>
                  <a:pt x="241" y="229"/>
                </a:cubicBezTo>
                <a:cubicBezTo>
                  <a:pt x="52" y="229"/>
                  <a:pt x="52" y="229"/>
                  <a:pt x="52" y="229"/>
                </a:cubicBezTo>
                <a:cubicBezTo>
                  <a:pt x="27" y="229"/>
                  <a:pt x="27" y="229"/>
                  <a:pt x="27" y="229"/>
                </a:cubicBezTo>
                <a:cubicBezTo>
                  <a:pt x="24" y="229"/>
                  <a:pt x="17" y="222"/>
                  <a:pt x="17" y="219"/>
                </a:cubicBezTo>
                <a:cubicBezTo>
                  <a:pt x="17" y="60"/>
                  <a:pt x="17" y="60"/>
                  <a:pt x="17" y="60"/>
                </a:cubicBezTo>
                <a:cubicBezTo>
                  <a:pt x="42" y="60"/>
                  <a:pt x="42" y="60"/>
                  <a:pt x="42" y="60"/>
                </a:cubicBezTo>
                <a:cubicBezTo>
                  <a:pt x="42" y="214"/>
                  <a:pt x="42" y="214"/>
                  <a:pt x="42" y="214"/>
                </a:cubicBezTo>
                <a:cubicBezTo>
                  <a:pt x="59" y="214"/>
                  <a:pt x="59" y="214"/>
                  <a:pt x="59" y="214"/>
                </a:cubicBezTo>
                <a:cubicBezTo>
                  <a:pt x="59" y="60"/>
                  <a:pt x="59" y="60"/>
                  <a:pt x="59" y="60"/>
                </a:cubicBezTo>
                <a:cubicBezTo>
                  <a:pt x="59" y="60"/>
                  <a:pt x="59" y="60"/>
                  <a:pt x="59" y="60"/>
                </a:cubicBezTo>
                <a:cubicBezTo>
                  <a:pt x="59" y="43"/>
                  <a:pt x="59" y="43"/>
                  <a:pt x="59" y="43"/>
                </a:cubicBezTo>
                <a:cubicBezTo>
                  <a:pt x="59" y="17"/>
                  <a:pt x="59" y="17"/>
                  <a:pt x="59" y="17"/>
                </a:cubicBezTo>
                <a:cubicBezTo>
                  <a:pt x="271" y="17"/>
                  <a:pt x="271" y="17"/>
                  <a:pt x="271" y="17"/>
                </a:cubicBezTo>
                <a:lnTo>
                  <a:pt x="271" y="22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44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818474" y="5063233"/>
            <a:ext cx="75548" cy="75548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44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918617" y="5073775"/>
            <a:ext cx="63249" cy="12299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44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918617" y="5112427"/>
            <a:ext cx="63249" cy="12299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44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818474" y="5165135"/>
            <a:ext cx="163394" cy="12299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45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818474" y="5205544"/>
            <a:ext cx="163394" cy="12299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451" name="出自【趣你的PPT】(微信:qunideppt)：最优质的PPT资源库"/>
          <p:cNvSpPr>
            <a:spLocks/>
          </p:cNvSpPr>
          <p:nvPr/>
        </p:nvSpPr>
        <p:spPr bwMode="auto">
          <a:xfrm>
            <a:off x="9306897" y="5145810"/>
            <a:ext cx="293405" cy="103658"/>
          </a:xfrm>
          <a:custGeom>
            <a:avLst/>
            <a:gdLst>
              <a:gd name="T0" fmla="*/ 147 w 295"/>
              <a:gd name="T1" fmla="*/ 15 h 104"/>
              <a:gd name="T2" fmla="*/ 126 w 295"/>
              <a:gd name="T3" fmla="*/ 0 h 104"/>
              <a:gd name="T4" fmla="*/ 13 w 295"/>
              <a:gd name="T5" fmla="*/ 0 h 104"/>
              <a:gd name="T6" fmla="*/ 6 w 295"/>
              <a:gd name="T7" fmla="*/ 92 h 104"/>
              <a:gd name="T8" fmla="*/ 289 w 295"/>
              <a:gd name="T9" fmla="*/ 92 h 104"/>
              <a:gd name="T10" fmla="*/ 283 w 295"/>
              <a:gd name="T11" fmla="*/ 0 h 104"/>
              <a:gd name="T12" fmla="*/ 169 w 295"/>
              <a:gd name="T13" fmla="*/ 0 h 104"/>
              <a:gd name="T14" fmla="*/ 147 w 295"/>
              <a:gd name="T15" fmla="*/ 15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95" h="104">
                <a:moveTo>
                  <a:pt x="147" y="15"/>
                </a:moveTo>
                <a:cubicBezTo>
                  <a:pt x="138" y="15"/>
                  <a:pt x="129" y="9"/>
                  <a:pt x="126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6" y="39"/>
                  <a:pt x="0" y="86"/>
                  <a:pt x="6" y="92"/>
                </a:cubicBezTo>
                <a:cubicBezTo>
                  <a:pt x="18" y="104"/>
                  <a:pt x="278" y="103"/>
                  <a:pt x="289" y="92"/>
                </a:cubicBezTo>
                <a:cubicBezTo>
                  <a:pt x="295" y="86"/>
                  <a:pt x="289" y="39"/>
                  <a:pt x="283" y="0"/>
                </a:cubicBezTo>
                <a:cubicBezTo>
                  <a:pt x="169" y="0"/>
                  <a:pt x="169" y="0"/>
                  <a:pt x="169" y="0"/>
                </a:cubicBezTo>
                <a:cubicBezTo>
                  <a:pt x="166" y="9"/>
                  <a:pt x="157" y="15"/>
                  <a:pt x="147" y="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45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320951" y="5049178"/>
            <a:ext cx="263537" cy="80819"/>
          </a:xfrm>
          <a:custGeom>
            <a:avLst/>
            <a:gdLst>
              <a:gd name="T0" fmla="*/ 132 w 265"/>
              <a:gd name="T1" fmla="*/ 68 h 81"/>
              <a:gd name="T2" fmla="*/ 153 w 265"/>
              <a:gd name="T3" fmla="*/ 81 h 81"/>
              <a:gd name="T4" fmla="*/ 265 w 265"/>
              <a:gd name="T5" fmla="*/ 81 h 81"/>
              <a:gd name="T6" fmla="*/ 257 w 265"/>
              <a:gd name="T7" fmla="*/ 40 h 81"/>
              <a:gd name="T8" fmla="*/ 201 w 265"/>
              <a:gd name="T9" fmla="*/ 40 h 81"/>
              <a:gd name="T10" fmla="*/ 163 w 265"/>
              <a:gd name="T11" fmla="*/ 0 h 81"/>
              <a:gd name="T12" fmla="*/ 101 w 265"/>
              <a:gd name="T13" fmla="*/ 0 h 81"/>
              <a:gd name="T14" fmla="*/ 65 w 265"/>
              <a:gd name="T15" fmla="*/ 40 h 81"/>
              <a:gd name="T16" fmla="*/ 8 w 265"/>
              <a:gd name="T17" fmla="*/ 40 h 81"/>
              <a:gd name="T18" fmla="*/ 0 w 265"/>
              <a:gd name="T19" fmla="*/ 81 h 81"/>
              <a:gd name="T20" fmla="*/ 112 w 265"/>
              <a:gd name="T21" fmla="*/ 81 h 81"/>
              <a:gd name="T22" fmla="*/ 132 w 265"/>
              <a:gd name="T23" fmla="*/ 68 h 81"/>
              <a:gd name="T24" fmla="*/ 117 w 265"/>
              <a:gd name="T25" fmla="*/ 14 h 81"/>
              <a:gd name="T26" fmla="*/ 147 w 265"/>
              <a:gd name="T27" fmla="*/ 14 h 81"/>
              <a:gd name="T28" fmla="*/ 157 w 265"/>
              <a:gd name="T29" fmla="*/ 27 h 81"/>
              <a:gd name="T30" fmla="*/ 147 w 265"/>
              <a:gd name="T31" fmla="*/ 40 h 81"/>
              <a:gd name="T32" fmla="*/ 117 w 265"/>
              <a:gd name="T33" fmla="*/ 40 h 81"/>
              <a:gd name="T34" fmla="*/ 107 w 265"/>
              <a:gd name="T35" fmla="*/ 27 h 81"/>
              <a:gd name="T36" fmla="*/ 117 w 265"/>
              <a:gd name="T37" fmla="*/ 14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65" h="81">
                <a:moveTo>
                  <a:pt x="132" y="68"/>
                </a:moveTo>
                <a:cubicBezTo>
                  <a:pt x="142" y="68"/>
                  <a:pt x="149" y="73"/>
                  <a:pt x="153" y="81"/>
                </a:cubicBezTo>
                <a:cubicBezTo>
                  <a:pt x="265" y="81"/>
                  <a:pt x="265" y="81"/>
                  <a:pt x="265" y="81"/>
                </a:cubicBezTo>
                <a:cubicBezTo>
                  <a:pt x="261" y="58"/>
                  <a:pt x="257" y="40"/>
                  <a:pt x="257" y="40"/>
                </a:cubicBezTo>
                <a:cubicBezTo>
                  <a:pt x="201" y="40"/>
                  <a:pt x="201" y="40"/>
                  <a:pt x="201" y="40"/>
                </a:cubicBezTo>
                <a:cubicBezTo>
                  <a:pt x="193" y="23"/>
                  <a:pt x="177" y="0"/>
                  <a:pt x="163" y="0"/>
                </a:cubicBezTo>
                <a:cubicBezTo>
                  <a:pt x="101" y="0"/>
                  <a:pt x="101" y="0"/>
                  <a:pt x="101" y="0"/>
                </a:cubicBezTo>
                <a:cubicBezTo>
                  <a:pt x="88" y="0"/>
                  <a:pt x="74" y="22"/>
                  <a:pt x="65" y="40"/>
                </a:cubicBezTo>
                <a:cubicBezTo>
                  <a:pt x="8" y="40"/>
                  <a:pt x="8" y="40"/>
                  <a:pt x="8" y="40"/>
                </a:cubicBezTo>
                <a:cubicBezTo>
                  <a:pt x="8" y="40"/>
                  <a:pt x="5" y="58"/>
                  <a:pt x="0" y="81"/>
                </a:cubicBezTo>
                <a:cubicBezTo>
                  <a:pt x="112" y="81"/>
                  <a:pt x="112" y="81"/>
                  <a:pt x="112" y="81"/>
                </a:cubicBezTo>
                <a:cubicBezTo>
                  <a:pt x="115" y="73"/>
                  <a:pt x="123" y="68"/>
                  <a:pt x="132" y="68"/>
                </a:cubicBezTo>
                <a:close/>
                <a:moveTo>
                  <a:pt x="117" y="14"/>
                </a:moveTo>
                <a:cubicBezTo>
                  <a:pt x="147" y="14"/>
                  <a:pt x="147" y="14"/>
                  <a:pt x="147" y="14"/>
                </a:cubicBezTo>
                <a:cubicBezTo>
                  <a:pt x="153" y="14"/>
                  <a:pt x="157" y="22"/>
                  <a:pt x="157" y="27"/>
                </a:cubicBezTo>
                <a:cubicBezTo>
                  <a:pt x="157" y="32"/>
                  <a:pt x="153" y="40"/>
                  <a:pt x="147" y="40"/>
                </a:cubicBezTo>
                <a:cubicBezTo>
                  <a:pt x="117" y="40"/>
                  <a:pt x="117" y="40"/>
                  <a:pt x="117" y="40"/>
                </a:cubicBezTo>
                <a:cubicBezTo>
                  <a:pt x="111" y="40"/>
                  <a:pt x="107" y="32"/>
                  <a:pt x="107" y="27"/>
                </a:cubicBezTo>
                <a:cubicBezTo>
                  <a:pt x="107" y="22"/>
                  <a:pt x="111" y="14"/>
                  <a:pt x="117" y="1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45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740990" y="4639818"/>
            <a:ext cx="289891" cy="200289"/>
          </a:xfrm>
          <a:custGeom>
            <a:avLst/>
            <a:gdLst>
              <a:gd name="T0" fmla="*/ 268 w 292"/>
              <a:gd name="T1" fmla="*/ 45 h 201"/>
              <a:gd name="T2" fmla="*/ 224 w 292"/>
              <a:gd name="T3" fmla="*/ 31 h 201"/>
              <a:gd name="T4" fmla="*/ 219 w 292"/>
              <a:gd name="T5" fmla="*/ 31 h 201"/>
              <a:gd name="T6" fmla="*/ 219 w 292"/>
              <a:gd name="T7" fmla="*/ 0 h 201"/>
              <a:gd name="T8" fmla="*/ 0 w 292"/>
              <a:gd name="T9" fmla="*/ 0 h 201"/>
              <a:gd name="T10" fmla="*/ 0 w 292"/>
              <a:gd name="T11" fmla="*/ 122 h 201"/>
              <a:gd name="T12" fmla="*/ 97 w 292"/>
              <a:gd name="T13" fmla="*/ 201 h 201"/>
              <a:gd name="T14" fmla="*/ 122 w 292"/>
              <a:gd name="T15" fmla="*/ 201 h 201"/>
              <a:gd name="T16" fmla="*/ 205 w 292"/>
              <a:gd name="T17" fmla="*/ 170 h 201"/>
              <a:gd name="T18" fmla="*/ 221 w 292"/>
              <a:gd name="T19" fmla="*/ 171 h 201"/>
              <a:gd name="T20" fmla="*/ 265 w 292"/>
              <a:gd name="T21" fmla="*/ 157 h 201"/>
              <a:gd name="T22" fmla="*/ 292 w 292"/>
              <a:gd name="T23" fmla="*/ 100 h 201"/>
              <a:gd name="T24" fmla="*/ 268 w 292"/>
              <a:gd name="T25" fmla="*/ 45 h 201"/>
              <a:gd name="T26" fmla="*/ 246 w 292"/>
              <a:gd name="T27" fmla="*/ 129 h 201"/>
              <a:gd name="T28" fmla="*/ 221 w 292"/>
              <a:gd name="T29" fmla="*/ 137 h 201"/>
              <a:gd name="T30" fmla="*/ 217 w 292"/>
              <a:gd name="T31" fmla="*/ 137 h 201"/>
              <a:gd name="T32" fmla="*/ 219 w 292"/>
              <a:gd name="T33" fmla="*/ 122 h 201"/>
              <a:gd name="T34" fmla="*/ 219 w 292"/>
              <a:gd name="T35" fmla="*/ 65 h 201"/>
              <a:gd name="T36" fmla="*/ 224 w 292"/>
              <a:gd name="T37" fmla="*/ 65 h 201"/>
              <a:gd name="T38" fmla="*/ 248 w 292"/>
              <a:gd name="T39" fmla="*/ 73 h 201"/>
              <a:gd name="T40" fmla="*/ 258 w 292"/>
              <a:gd name="T41" fmla="*/ 100 h 201"/>
              <a:gd name="T42" fmla="*/ 246 w 292"/>
              <a:gd name="T43" fmla="*/ 129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92" h="201">
                <a:moveTo>
                  <a:pt x="268" y="45"/>
                </a:moveTo>
                <a:cubicBezTo>
                  <a:pt x="250" y="33"/>
                  <a:pt x="233" y="31"/>
                  <a:pt x="224" y="31"/>
                </a:cubicBezTo>
                <a:cubicBezTo>
                  <a:pt x="222" y="31"/>
                  <a:pt x="221" y="31"/>
                  <a:pt x="219" y="31"/>
                </a:cubicBezTo>
                <a:cubicBezTo>
                  <a:pt x="219" y="0"/>
                  <a:pt x="219" y="0"/>
                  <a:pt x="21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22"/>
                  <a:pt x="0" y="122"/>
                  <a:pt x="0" y="122"/>
                </a:cubicBezTo>
                <a:cubicBezTo>
                  <a:pt x="0" y="175"/>
                  <a:pt x="43" y="201"/>
                  <a:pt x="97" y="201"/>
                </a:cubicBezTo>
                <a:cubicBezTo>
                  <a:pt x="122" y="201"/>
                  <a:pt x="122" y="201"/>
                  <a:pt x="122" y="201"/>
                </a:cubicBezTo>
                <a:cubicBezTo>
                  <a:pt x="158" y="201"/>
                  <a:pt x="189" y="199"/>
                  <a:pt x="205" y="170"/>
                </a:cubicBezTo>
                <a:cubicBezTo>
                  <a:pt x="208" y="171"/>
                  <a:pt x="214" y="171"/>
                  <a:pt x="221" y="171"/>
                </a:cubicBezTo>
                <a:cubicBezTo>
                  <a:pt x="230" y="171"/>
                  <a:pt x="247" y="169"/>
                  <a:pt x="265" y="157"/>
                </a:cubicBezTo>
                <a:cubicBezTo>
                  <a:pt x="284" y="145"/>
                  <a:pt x="292" y="129"/>
                  <a:pt x="292" y="100"/>
                </a:cubicBezTo>
                <a:cubicBezTo>
                  <a:pt x="292" y="75"/>
                  <a:pt x="285" y="57"/>
                  <a:pt x="268" y="45"/>
                </a:cubicBezTo>
                <a:close/>
                <a:moveTo>
                  <a:pt x="246" y="129"/>
                </a:moveTo>
                <a:cubicBezTo>
                  <a:pt x="237" y="135"/>
                  <a:pt x="225" y="137"/>
                  <a:pt x="221" y="137"/>
                </a:cubicBezTo>
                <a:cubicBezTo>
                  <a:pt x="220" y="137"/>
                  <a:pt x="219" y="137"/>
                  <a:pt x="217" y="137"/>
                </a:cubicBezTo>
                <a:cubicBezTo>
                  <a:pt x="218" y="132"/>
                  <a:pt x="219" y="127"/>
                  <a:pt x="219" y="122"/>
                </a:cubicBezTo>
                <a:cubicBezTo>
                  <a:pt x="219" y="65"/>
                  <a:pt x="219" y="65"/>
                  <a:pt x="219" y="65"/>
                </a:cubicBezTo>
                <a:cubicBezTo>
                  <a:pt x="221" y="65"/>
                  <a:pt x="222" y="65"/>
                  <a:pt x="224" y="65"/>
                </a:cubicBezTo>
                <a:cubicBezTo>
                  <a:pt x="228" y="65"/>
                  <a:pt x="240" y="67"/>
                  <a:pt x="248" y="73"/>
                </a:cubicBezTo>
                <a:cubicBezTo>
                  <a:pt x="256" y="79"/>
                  <a:pt x="258" y="89"/>
                  <a:pt x="258" y="100"/>
                </a:cubicBezTo>
                <a:cubicBezTo>
                  <a:pt x="258" y="112"/>
                  <a:pt x="255" y="122"/>
                  <a:pt x="246" y="1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2848" tIns="41424" rIns="82848" bIns="41424" numCol="1" anchor="t" anchorCtr="0" compatLnSpc="1">
            <a:prstTxWarp prst="textNoShape">
              <a:avLst/>
            </a:prstTxWarp>
          </a:bodyPr>
          <a:lstStyle/>
          <a:p>
            <a:endParaRPr lang="zh-CN" altLang="en-US" sz="1631">
              <a:solidFill>
                <a:schemeClr val="accent1"/>
              </a:solidFill>
            </a:endParaRPr>
          </a:p>
        </p:txBody>
      </p:sp>
      <p:sp>
        <p:nvSpPr>
          <p:cNvPr id="454" name="出自【趣你的PPT】(微信:qunideppt)：最优质的PPT资源库"/>
          <p:cNvSpPr txBox="1"/>
          <p:nvPr/>
        </p:nvSpPr>
        <p:spPr>
          <a:xfrm>
            <a:off x="3137338" y="309713"/>
            <a:ext cx="5871089" cy="973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728" dirty="0">
                <a:solidFill>
                  <a:schemeClr val="accent1"/>
                </a:solidFill>
                <a:latin typeface="微软雅黑" panose="020B0503020204020204" pitchFamily="34" charset="-122"/>
              </a:rPr>
              <a:t>可编辑图标赠送</a:t>
            </a:r>
          </a:p>
        </p:txBody>
      </p:sp>
    </p:spTree>
    <p:extLst>
      <p:ext uri="{BB962C8B-B14F-4D97-AF65-F5344CB8AC3E}">
        <p14:creationId xmlns:p14="http://schemas.microsoft.com/office/powerpoint/2010/main" val="22305462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出自【趣你的PPT】(微信:qunideppt)：最优质的PPT资源库"/>
          <p:cNvSpPr/>
          <p:nvPr/>
        </p:nvSpPr>
        <p:spPr>
          <a:xfrm>
            <a:off x="169358" y="4050434"/>
            <a:ext cx="2893804" cy="2525938"/>
          </a:xfrm>
          <a:prstGeom prst="rtTriangle">
            <a:avLst/>
          </a:prstGeom>
          <a:solidFill>
            <a:srgbClr val="FEF7F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 rot="10800000">
            <a:off x="8800559" y="726688"/>
            <a:ext cx="3286620" cy="2856836"/>
          </a:xfrm>
          <a:prstGeom prst="rtTriangle">
            <a:avLst/>
          </a:prstGeom>
          <a:solidFill>
            <a:srgbClr val="FEF7F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709611" y="3092824"/>
            <a:ext cx="4355448" cy="3593218"/>
          </a:xfrm>
          <a:prstGeom prst="rtTriangle">
            <a:avLst/>
          </a:prstGeom>
          <a:noFill/>
          <a:ln w="19050">
            <a:solidFill>
              <a:srgbClr val="DEB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478970" y="3354680"/>
            <a:ext cx="3725909" cy="3065195"/>
          </a:xfrm>
          <a:prstGeom prst="rtTriangle">
            <a:avLst/>
          </a:prstGeom>
          <a:noFill/>
          <a:ln w="76200">
            <a:solidFill>
              <a:srgbClr val="DEB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 rot="10800000">
            <a:off x="8648159" y="574288"/>
            <a:ext cx="3286620" cy="2856836"/>
          </a:xfrm>
          <a:prstGeom prst="rtTriangle">
            <a:avLst/>
          </a:prstGeom>
          <a:noFill/>
          <a:ln w="19050">
            <a:solidFill>
              <a:srgbClr val="DEB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 rot="10800000">
            <a:off x="8056345" y="1053419"/>
            <a:ext cx="3286620" cy="2856836"/>
          </a:xfrm>
          <a:prstGeom prst="rtTriangle">
            <a:avLst/>
          </a:prstGeom>
          <a:noFill/>
          <a:ln w="13970">
            <a:solidFill>
              <a:srgbClr val="DEB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313666" y="439111"/>
            <a:ext cx="397344" cy="2177143"/>
            <a:chOff x="312267" y="447258"/>
            <a:chExt cx="397344" cy="2177143"/>
          </a:xfrm>
        </p:grpSpPr>
        <p:cxnSp>
          <p:nvCxnSpPr>
            <p:cNvPr id="21" name="出自【趣你的PPT】(微信:qunideppt)：最优质的PPT资源库"/>
            <p:cNvCxnSpPr/>
            <p:nvPr/>
          </p:nvCxnSpPr>
          <p:spPr>
            <a:xfrm>
              <a:off x="709611" y="447258"/>
              <a:ext cx="0" cy="2177143"/>
            </a:xfrm>
            <a:prstGeom prst="line">
              <a:avLst/>
            </a:prstGeom>
            <a:ln w="12700">
              <a:solidFill>
                <a:srgbClr val="DEBD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出自【趣你的PPT】(微信:qunideppt)：最优质的PPT资源库"/>
            <p:cNvSpPr/>
            <p:nvPr/>
          </p:nvSpPr>
          <p:spPr>
            <a:xfrm>
              <a:off x="344846" y="447259"/>
              <a:ext cx="242621" cy="691644"/>
            </a:xfrm>
            <a:prstGeom prst="rect">
              <a:avLst/>
            </a:prstGeom>
            <a:solidFill>
              <a:srgbClr val="DEBD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出自【趣你的PPT】(微信:qunideppt)：最优质的PPT资源库"/>
            <p:cNvSpPr txBox="1"/>
            <p:nvPr/>
          </p:nvSpPr>
          <p:spPr>
            <a:xfrm rot="5400000">
              <a:off x="-271387" y="1712141"/>
              <a:ext cx="1475084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DEBD94"/>
                  </a:solidFill>
                </a:rPr>
                <a:t>MADE BY WUJIU</a:t>
              </a:r>
              <a:endParaRPr lang="zh-CN" altLang="en-US" sz="1400" dirty="0">
                <a:solidFill>
                  <a:srgbClr val="DEBD94"/>
                </a:solidFill>
              </a:endParaRPr>
            </a:p>
          </p:txBody>
        </p:sp>
      </p:grpSp>
      <p:sp>
        <p:nvSpPr>
          <p:cNvPr id="25" name="出自【趣你的PPT】(微信:qunideppt)：最优质的PPT资源库"/>
          <p:cNvSpPr txBox="1"/>
          <p:nvPr/>
        </p:nvSpPr>
        <p:spPr>
          <a:xfrm>
            <a:off x="9379271" y="6364683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BC202D"/>
                </a:solidFill>
              </a:rPr>
              <a:t>公司机构或组织的名称</a:t>
            </a:r>
          </a:p>
        </p:txBody>
      </p:sp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3215562" y="2454140"/>
            <a:ext cx="6308914" cy="1801080"/>
            <a:chOff x="2468730" y="2128896"/>
            <a:chExt cx="6308914" cy="1801080"/>
          </a:xfrm>
        </p:grpSpPr>
        <p:grpSp>
          <p:nvGrpSpPr>
            <p:cNvPr id="32" name="组合 31"/>
            <p:cNvGrpSpPr/>
            <p:nvPr/>
          </p:nvGrpSpPr>
          <p:grpSpPr>
            <a:xfrm>
              <a:off x="2468730" y="2128896"/>
              <a:ext cx="6308914" cy="1352728"/>
              <a:chOff x="2468730" y="2128896"/>
              <a:chExt cx="6308914" cy="1352728"/>
            </a:xfrm>
          </p:grpSpPr>
          <p:sp>
            <p:nvSpPr>
              <p:cNvPr id="31" name="出自【趣你的PPT】(微信:qunideppt)：最优质的PPT资源库"/>
              <p:cNvSpPr/>
              <p:nvPr/>
            </p:nvSpPr>
            <p:spPr>
              <a:xfrm>
                <a:off x="2468730" y="2128896"/>
                <a:ext cx="6308914" cy="1285794"/>
              </a:xfrm>
              <a:prstGeom prst="rect">
                <a:avLst/>
              </a:prstGeom>
              <a:solidFill>
                <a:srgbClr val="BE1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26" name="出自【趣你的PPT】(微信:qunideppt)：最优质的PPT资源库"/>
              <p:cNvSpPr txBox="1"/>
              <p:nvPr/>
            </p:nvSpPr>
            <p:spPr>
              <a:xfrm>
                <a:off x="3249542" y="2281295"/>
                <a:ext cx="474729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7200" dirty="0">
                    <a:solidFill>
                      <a:schemeClr val="bg1"/>
                    </a:solidFill>
                    <a:latin typeface="Agency FB" panose="020B0503020202020204" pitchFamily="34" charset="0"/>
                    <a:ea typeface="造字工房俊雅锐宋体验版常规体" pitchFamily="50" charset="-122"/>
                  </a:rPr>
                  <a:t>感谢您的倾听</a:t>
                </a:r>
              </a:p>
            </p:txBody>
          </p:sp>
        </p:grpSp>
        <p:sp>
          <p:nvSpPr>
            <p:cNvPr id="19" name="出自【趣你的PPT】(微信:qunideppt)：最优质的PPT资源库"/>
            <p:cNvSpPr txBox="1"/>
            <p:nvPr/>
          </p:nvSpPr>
          <p:spPr>
            <a:xfrm>
              <a:off x="2649706" y="3468311"/>
              <a:ext cx="59469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BE1E2E"/>
                  </a:solidFill>
                  <a:latin typeface="Agency FB" panose="020B0503020202020204" pitchFamily="34" charset="0"/>
                  <a:ea typeface="造字工房俊雅锐宋体验版常规体" pitchFamily="50" charset="-122"/>
                </a:rPr>
                <a:t>THANK YOU FOR YOUR LISTENING</a:t>
              </a:r>
              <a:endParaRPr lang="zh-CN" altLang="en-US" sz="2400" dirty="0">
                <a:solidFill>
                  <a:srgbClr val="BE1E2E"/>
                </a:solidFill>
                <a:latin typeface="Agency FB" panose="020B0503020202020204" pitchFamily="34" charset="0"/>
                <a:ea typeface="造字工房俊雅锐宋体验版常规体" pitchFamily="50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21614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5387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出自【趣你的PPT】(微信:qunideppt)：最优质的PPT资源库"/>
          <p:cNvSpPr/>
          <p:nvPr/>
        </p:nvSpPr>
        <p:spPr>
          <a:xfrm>
            <a:off x="1822298" y="2151728"/>
            <a:ext cx="874555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您好，标题的字体为：造字工房俊雅锐宋体验版常规体，英文的字体为：</a:t>
            </a:r>
            <a:r>
              <a:rPr lang="en-US" altLang="zh-CN" sz="32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Agency FB</a:t>
            </a:r>
            <a:r>
              <a:rPr lang="zh-CN" altLang="en-US" sz="32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。有需要您可以在求字体网（</a:t>
            </a:r>
            <a:r>
              <a:rPr lang="en-US" altLang="zh-CN" sz="32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www.qiuziti.com</a:t>
            </a:r>
            <a:r>
              <a:rPr lang="zh-CN" altLang="en-US" sz="32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）上面进行下载，点击文件即可安装。重启</a:t>
            </a:r>
            <a:r>
              <a:rPr lang="en-US" altLang="zh-CN" sz="3200" dirty="0" err="1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ppt</a:t>
            </a:r>
            <a:r>
              <a:rPr lang="zh-CN" altLang="en-US" sz="32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及其他设计软件，字体就出现啦。祝您演说愉快！</a:t>
            </a:r>
          </a:p>
        </p:txBody>
      </p:sp>
    </p:spTree>
    <p:extLst>
      <p:ext uri="{BB962C8B-B14F-4D97-AF65-F5344CB8AC3E}">
        <p14:creationId xmlns:p14="http://schemas.microsoft.com/office/powerpoint/2010/main" val="4027538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1165965" y="1526953"/>
            <a:ext cx="9860071" cy="4317355"/>
            <a:chOff x="839415" y="1526953"/>
            <a:chExt cx="9860071" cy="4317355"/>
          </a:xfrm>
        </p:grpSpPr>
        <p:sp>
          <p:nvSpPr>
            <p:cNvPr id="3" name="出自【趣你的PPT】(微信:qunideppt)：最优质的PPT资源库"/>
            <p:cNvSpPr/>
            <p:nvPr/>
          </p:nvSpPr>
          <p:spPr>
            <a:xfrm>
              <a:off x="839415" y="3298918"/>
              <a:ext cx="1598280" cy="1377827"/>
            </a:xfrm>
            <a:prstGeom prst="hexagon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出自【趣你的PPT】(微信:qunideppt)：最优质的PPT资源库"/>
            <p:cNvSpPr/>
            <p:nvPr/>
          </p:nvSpPr>
          <p:spPr>
            <a:xfrm>
              <a:off x="3539715" y="1804059"/>
              <a:ext cx="1598280" cy="1377827"/>
            </a:xfrm>
            <a:prstGeom prst="hexagon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>
              <a:off x="2189565" y="2548726"/>
              <a:ext cx="1598280" cy="1377827"/>
            </a:xfrm>
            <a:prstGeom prst="hexagon">
              <a:avLst/>
            </a:prstGeom>
            <a:solidFill>
              <a:schemeClr val="accent1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沉稳</a:t>
              </a:r>
            </a:p>
          </p:txBody>
        </p:sp>
        <p:sp>
          <p:nvSpPr>
            <p:cNvPr id="6" name="出自【趣你的PPT】(微信:qunideppt)：最优质的PPT资源库"/>
            <p:cNvSpPr/>
            <p:nvPr/>
          </p:nvSpPr>
          <p:spPr>
            <a:xfrm>
              <a:off x="2189565" y="4049110"/>
              <a:ext cx="1598280" cy="1377827"/>
            </a:xfrm>
            <a:prstGeom prst="hexagon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出自【趣你的PPT】(微信:qunideppt)：最优质的PPT资源库"/>
            <p:cNvSpPr/>
            <p:nvPr/>
          </p:nvSpPr>
          <p:spPr>
            <a:xfrm>
              <a:off x="4889865" y="4049110"/>
              <a:ext cx="1598280" cy="1377827"/>
            </a:xfrm>
            <a:prstGeom prst="hexagon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出自【趣你的PPT】(微信:qunideppt)：最优质的PPT资源库"/>
            <p:cNvSpPr/>
            <p:nvPr/>
          </p:nvSpPr>
          <p:spPr>
            <a:xfrm>
              <a:off x="3539715" y="3293393"/>
              <a:ext cx="1598280" cy="1377827"/>
            </a:xfrm>
            <a:prstGeom prst="hexagon">
              <a:avLst/>
            </a:prstGeom>
            <a:solidFill>
              <a:schemeClr val="accent2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专业</a:t>
              </a:r>
            </a:p>
          </p:txBody>
        </p:sp>
        <p:sp>
          <p:nvSpPr>
            <p:cNvPr id="17" name="出自【趣你的PPT】(微信:qunideppt)：最优质的PPT资源库"/>
            <p:cNvSpPr/>
            <p:nvPr/>
          </p:nvSpPr>
          <p:spPr>
            <a:xfrm>
              <a:off x="4889865" y="2548726"/>
              <a:ext cx="1598280" cy="1377827"/>
            </a:xfrm>
            <a:prstGeom prst="hexagon">
              <a:avLst/>
            </a:prstGeom>
            <a:solidFill>
              <a:schemeClr val="accent1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效率</a:t>
              </a:r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>
            <a:xfrm>
              <a:off x="6240016" y="3298918"/>
              <a:ext cx="1598280" cy="1377827"/>
            </a:xfrm>
            <a:prstGeom prst="hexagon">
              <a:avLst/>
            </a:prstGeom>
            <a:solidFill>
              <a:schemeClr val="accent2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业绩</a:t>
              </a:r>
            </a:p>
          </p:txBody>
        </p:sp>
        <p:grpSp>
          <p:nvGrpSpPr>
            <p:cNvPr id="19" name="Group 18出自【趣你的PPT】(微信:qunideppt)：最优质的PPT资源库"/>
            <p:cNvGrpSpPr/>
            <p:nvPr/>
          </p:nvGrpSpPr>
          <p:grpSpPr>
            <a:xfrm>
              <a:off x="8115944" y="1526953"/>
              <a:ext cx="2583542" cy="882494"/>
              <a:chOff x="1146629" y="1834924"/>
              <a:chExt cx="2583542" cy="882494"/>
            </a:xfrm>
          </p:grpSpPr>
          <p:sp>
            <p:nvSpPr>
              <p:cNvPr id="20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1166232" y="1834924"/>
                <a:ext cx="1395766" cy="3077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marL="0" marR="0" lvl="0" indent="0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rPr>
                  <a:t>点击添加标题</a:t>
                </a:r>
              </a:p>
            </p:txBody>
          </p:sp>
          <p:sp>
            <p:nvSpPr>
              <p:cNvPr id="21" name="出自【趣你的PPT】(微信:qunideppt)：最优质的PPT资源库"/>
              <p:cNvSpPr txBox="1"/>
              <p:nvPr/>
            </p:nvSpPr>
            <p:spPr>
              <a:xfrm>
                <a:off x="1146629" y="2130334"/>
                <a:ext cx="2583542" cy="587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6817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该原创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模板来自公众号：趣你的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。快来加入我们。</a:t>
                </a:r>
                <a:endParaRPr lang="en-US" altLang="zh-CN" sz="14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2" name="Group 21出自【趣你的PPT】(微信:qunideppt)：最优质的PPT资源库"/>
            <p:cNvGrpSpPr/>
            <p:nvPr/>
          </p:nvGrpSpPr>
          <p:grpSpPr>
            <a:xfrm>
              <a:off x="8115944" y="2671907"/>
              <a:ext cx="2583542" cy="882494"/>
              <a:chOff x="1146629" y="1834924"/>
              <a:chExt cx="2583542" cy="882494"/>
            </a:xfrm>
          </p:grpSpPr>
          <p:sp>
            <p:nvSpPr>
              <p:cNvPr id="23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1166232" y="1834924"/>
                <a:ext cx="1395766" cy="3077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marL="0" marR="0" lvl="0" indent="0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rPr>
                  <a:t>点击添加标题</a:t>
                </a:r>
              </a:p>
            </p:txBody>
          </p:sp>
          <p:sp>
            <p:nvSpPr>
              <p:cNvPr id="24" name="出自【趣你的PPT】(微信:qunideppt)：最优质的PPT资源库"/>
              <p:cNvSpPr txBox="1"/>
              <p:nvPr/>
            </p:nvSpPr>
            <p:spPr>
              <a:xfrm>
                <a:off x="1146629" y="2130334"/>
                <a:ext cx="2583542" cy="587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6817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该原创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模板来自公众号：趣你的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。快来加入我们。</a:t>
                </a:r>
                <a:endParaRPr lang="en-US" altLang="zh-CN" sz="14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5" name="Group 24出自【趣你的PPT】(微信:qunideppt)：最优质的PPT资源库"/>
            <p:cNvGrpSpPr/>
            <p:nvPr/>
          </p:nvGrpSpPr>
          <p:grpSpPr>
            <a:xfrm>
              <a:off x="8115944" y="3816861"/>
              <a:ext cx="2583542" cy="904808"/>
              <a:chOff x="1146629" y="1834924"/>
              <a:chExt cx="2583542" cy="904808"/>
            </a:xfrm>
          </p:grpSpPr>
          <p:sp>
            <p:nvSpPr>
              <p:cNvPr id="26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1166232" y="1834924"/>
                <a:ext cx="1395766" cy="3077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marL="0" marR="0" lvl="0" indent="0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rPr>
                  <a:t>点击添加标题</a:t>
                </a:r>
              </a:p>
            </p:txBody>
          </p:sp>
          <p:sp>
            <p:nvSpPr>
              <p:cNvPr id="27" name="出自【趣你的PPT】(微信:qunideppt)：最优质的PPT资源库"/>
              <p:cNvSpPr txBox="1"/>
              <p:nvPr/>
            </p:nvSpPr>
            <p:spPr>
              <a:xfrm>
                <a:off x="1146629" y="2130334"/>
                <a:ext cx="2583542" cy="609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6817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该原创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模板来自公众号：趣你的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。快来加入我们。</a:t>
                </a:r>
                <a:endParaRPr lang="en-US" altLang="zh-CN" sz="14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8" name="Group 27出自【趣你的PPT】(微信:qunideppt)：最优质的PPT资源库"/>
            <p:cNvGrpSpPr/>
            <p:nvPr/>
          </p:nvGrpSpPr>
          <p:grpSpPr>
            <a:xfrm>
              <a:off x="8115944" y="4961814"/>
              <a:ext cx="2583542" cy="882494"/>
              <a:chOff x="1146629" y="1834924"/>
              <a:chExt cx="2583542" cy="882494"/>
            </a:xfrm>
          </p:grpSpPr>
          <p:sp>
            <p:nvSpPr>
              <p:cNvPr id="29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1166232" y="1834924"/>
                <a:ext cx="1395766" cy="3077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marL="0" marR="0" lvl="0" indent="0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rPr>
                  <a:t>点击添加标题</a:t>
                </a:r>
              </a:p>
            </p:txBody>
          </p:sp>
          <p:sp>
            <p:nvSpPr>
              <p:cNvPr id="30" name="出自【趣你的PPT】(微信:qunideppt)：最优质的PPT资源库"/>
              <p:cNvSpPr txBox="1"/>
              <p:nvPr/>
            </p:nvSpPr>
            <p:spPr>
              <a:xfrm>
                <a:off x="1146629" y="2130334"/>
                <a:ext cx="2583542" cy="587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6817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该原创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模板来自公众号：趣你的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。快来加入我们。</a:t>
                </a:r>
                <a:endParaRPr lang="en-US" altLang="zh-CN" sz="14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cxnSp>
        <p:nvCxnSpPr>
          <p:cNvPr id="31" name="出自【趣你的PPT】(微信:qunideppt)：最优质的PPT资源库"/>
          <p:cNvCxnSpPr/>
          <p:nvPr/>
        </p:nvCxnSpPr>
        <p:spPr>
          <a:xfrm flipV="1">
            <a:off x="278433" y="746103"/>
            <a:ext cx="2784731" cy="1"/>
          </a:xfrm>
          <a:prstGeom prst="line">
            <a:avLst/>
          </a:prstGeom>
          <a:ln w="12700">
            <a:solidFill>
              <a:srgbClr val="BE1E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出自【趣你的PPT】(微信:qunideppt)：最优质的PPT资源库"/>
          <p:cNvSpPr/>
          <p:nvPr/>
        </p:nvSpPr>
        <p:spPr>
          <a:xfrm rot="16200000">
            <a:off x="434784" y="233933"/>
            <a:ext cx="324647" cy="595689"/>
          </a:xfrm>
          <a:prstGeom prst="rect">
            <a:avLst/>
          </a:prstGeom>
          <a:solidFill>
            <a:srgbClr val="BE1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BE1E2E"/>
              </a:solidFill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856040" y="33606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BE1E2E"/>
                </a:solidFill>
              </a:rPr>
              <a:t>单击此处输入标题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3728334369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747919" y="1521697"/>
            <a:ext cx="10696163" cy="3881206"/>
            <a:chOff x="725406" y="1521697"/>
            <a:chExt cx="10696163" cy="3881206"/>
          </a:xfrm>
        </p:grpSpPr>
        <p:grpSp>
          <p:nvGrpSpPr>
            <p:cNvPr id="5" name="Group 4出自【趣你的PPT】(微信:qunideppt)：最优质的PPT资源库"/>
            <p:cNvGrpSpPr/>
            <p:nvPr/>
          </p:nvGrpSpPr>
          <p:grpSpPr>
            <a:xfrm>
              <a:off x="8779204" y="1521697"/>
              <a:ext cx="2002326" cy="961931"/>
              <a:chOff x="8762149" y="2230709"/>
              <a:chExt cx="2422815" cy="1163936"/>
            </a:xfrm>
          </p:grpSpPr>
          <p:sp>
            <p:nvSpPr>
              <p:cNvPr id="6" name="出自【趣你的PPT】(微信:qunideppt)：最优质的PPT资源库"/>
              <p:cNvSpPr txBox="1"/>
              <p:nvPr/>
            </p:nvSpPr>
            <p:spPr>
              <a:xfrm>
                <a:off x="8762149" y="2230709"/>
                <a:ext cx="1197142" cy="7820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solidFill>
                      <a:schemeClr val="accent1"/>
                    </a:solidFill>
                  </a:rPr>
                  <a:t>75%</a:t>
                </a:r>
                <a:endParaRPr lang="en-GB" sz="36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出自【趣你的PPT】(微信:qunideppt)：最优质的PPT资源库"/>
              <p:cNvSpPr txBox="1"/>
              <p:nvPr/>
            </p:nvSpPr>
            <p:spPr>
              <a:xfrm>
                <a:off x="9928818" y="2486984"/>
                <a:ext cx="882921" cy="372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prstClr val="black"/>
                    </a:solidFill>
                  </a:rPr>
                  <a:t>In 2014</a:t>
                </a:r>
                <a:endParaRPr lang="en-GB" sz="1400" dirty="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8" name="出自【趣你的PPT】(微信:qunideppt)：最优质的PPT资源库"/>
              <p:cNvCxnSpPr/>
              <p:nvPr/>
            </p:nvCxnSpPr>
            <p:spPr>
              <a:xfrm>
                <a:off x="8878858" y="2938595"/>
                <a:ext cx="1365061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出自【趣你的PPT】(微信:qunideppt)：最优质的PPT资源库"/>
              <p:cNvSpPr/>
              <p:nvPr/>
            </p:nvSpPr>
            <p:spPr>
              <a:xfrm>
                <a:off x="8803440" y="2984995"/>
                <a:ext cx="2381524" cy="409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6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单击此处编辑内容</a:t>
                </a:r>
                <a:endParaRPr lang="en-GB" sz="16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0" name="Group 9出自【趣你的PPT】(微信:qunideppt)：最优质的PPT资源库"/>
            <p:cNvGrpSpPr/>
            <p:nvPr/>
          </p:nvGrpSpPr>
          <p:grpSpPr>
            <a:xfrm>
              <a:off x="9556928" y="3181941"/>
              <a:ext cx="1864641" cy="943587"/>
              <a:chOff x="9703193" y="4239604"/>
              <a:chExt cx="2256216" cy="1141740"/>
            </a:xfrm>
          </p:grpSpPr>
          <p:sp>
            <p:nvSpPr>
              <p:cNvPr id="11" name="出自【趣你的PPT】(微信:qunideppt)：最优质的PPT资源库"/>
              <p:cNvSpPr txBox="1"/>
              <p:nvPr/>
            </p:nvSpPr>
            <p:spPr>
              <a:xfrm>
                <a:off x="9703193" y="4239604"/>
                <a:ext cx="1197142" cy="7820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solidFill>
                      <a:schemeClr val="accent2"/>
                    </a:solidFill>
                  </a:rPr>
                  <a:t>93%</a:t>
                </a:r>
                <a:endParaRPr lang="en-GB" sz="3600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2" name="出自【趣你的PPT】(微信:qunideppt)：最优质的PPT资源库"/>
              <p:cNvSpPr txBox="1"/>
              <p:nvPr/>
            </p:nvSpPr>
            <p:spPr>
              <a:xfrm>
                <a:off x="10837320" y="4495880"/>
                <a:ext cx="882921" cy="372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prstClr val="black"/>
                    </a:solidFill>
                  </a:rPr>
                  <a:t>In 2015</a:t>
                </a:r>
                <a:endParaRPr lang="en-GB" sz="1400" dirty="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3" name="出自【趣你的PPT】(微信:qunideppt)：最优质的PPT资源库"/>
              <p:cNvCxnSpPr/>
              <p:nvPr/>
            </p:nvCxnSpPr>
            <p:spPr>
              <a:xfrm>
                <a:off x="9819902" y="4947490"/>
                <a:ext cx="1365061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出自【趣你的PPT】(微信:qunideppt)：最优质的PPT资源库"/>
              <p:cNvSpPr/>
              <p:nvPr/>
            </p:nvSpPr>
            <p:spPr>
              <a:xfrm>
                <a:off x="9703193" y="4971694"/>
                <a:ext cx="2256216" cy="409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6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单击此处编辑内容</a:t>
                </a:r>
                <a:endParaRPr lang="en-GB" sz="16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" name="Group 14出自【趣你的PPT】(微信:qunideppt)：最优质的PPT资源库"/>
            <p:cNvGrpSpPr/>
            <p:nvPr/>
          </p:nvGrpSpPr>
          <p:grpSpPr>
            <a:xfrm>
              <a:off x="1539621" y="1704257"/>
              <a:ext cx="1915261" cy="960107"/>
              <a:chOff x="1075146" y="2230708"/>
              <a:chExt cx="2317466" cy="1161729"/>
            </a:xfrm>
          </p:grpSpPr>
          <p:grpSp>
            <p:nvGrpSpPr>
              <p:cNvPr id="16" name="Group 15"/>
              <p:cNvGrpSpPr/>
              <p:nvPr/>
            </p:nvGrpSpPr>
            <p:grpSpPr>
              <a:xfrm flipH="1">
                <a:off x="1398699" y="2230708"/>
                <a:ext cx="1993913" cy="782060"/>
                <a:chOff x="1367263" y="2230708"/>
                <a:chExt cx="1993913" cy="782060"/>
              </a:xfrm>
            </p:grpSpPr>
            <p:sp>
              <p:nvSpPr>
                <p:cNvPr id="18" name="出自【趣你的PPT】(微信:qunideppt)：最优质的PPT资源库"/>
                <p:cNvSpPr txBox="1"/>
                <p:nvPr/>
              </p:nvSpPr>
              <p:spPr>
                <a:xfrm>
                  <a:off x="1367263" y="2230708"/>
                  <a:ext cx="1197142" cy="7820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600" b="1" dirty="0">
                      <a:solidFill>
                        <a:schemeClr val="accent2"/>
                      </a:solidFill>
                    </a:rPr>
                    <a:t>62%</a:t>
                  </a:r>
                  <a:endParaRPr lang="en-GB" sz="3600" b="1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19" name="出自【趣你的PPT】(微信:qunideppt)：最优质的PPT资源库"/>
                <p:cNvSpPr txBox="1"/>
                <p:nvPr/>
              </p:nvSpPr>
              <p:spPr>
                <a:xfrm>
                  <a:off x="2478255" y="2486983"/>
                  <a:ext cx="882921" cy="3724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prstClr val="black"/>
                      </a:solidFill>
                    </a:rPr>
                    <a:t>In 2013</a:t>
                  </a:r>
                  <a:endParaRPr lang="en-GB" sz="1400" dirty="0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20" name="出自【趣你的PPT】(微信:qunideppt)：最优质的PPT资源库"/>
                <p:cNvCxnSpPr/>
                <p:nvPr/>
              </p:nvCxnSpPr>
              <p:spPr>
                <a:xfrm>
                  <a:off x="1515408" y="2938594"/>
                  <a:ext cx="1365061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出自【趣你的PPT】(微信:qunideppt)：最优质的PPT资源库"/>
              <p:cNvSpPr/>
              <p:nvPr/>
            </p:nvSpPr>
            <p:spPr>
              <a:xfrm>
                <a:off x="1075146" y="2982787"/>
                <a:ext cx="2282041" cy="409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zh-CN" altLang="en-US" sz="16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单击此处编辑内容</a:t>
                </a:r>
                <a:endParaRPr lang="en-GB" sz="16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1" name="Group 20出自【趣你的PPT】(微信:qunideppt)：最优质的PPT资源库"/>
            <p:cNvGrpSpPr/>
            <p:nvPr/>
          </p:nvGrpSpPr>
          <p:grpSpPr>
            <a:xfrm>
              <a:off x="725406" y="3363730"/>
              <a:ext cx="1983996" cy="946465"/>
              <a:chOff x="89944" y="4238670"/>
              <a:chExt cx="2400637" cy="1145222"/>
            </a:xfrm>
          </p:grpSpPr>
          <p:grpSp>
            <p:nvGrpSpPr>
              <p:cNvPr id="22" name="Group 21"/>
              <p:cNvGrpSpPr/>
              <p:nvPr/>
            </p:nvGrpSpPr>
            <p:grpSpPr>
              <a:xfrm flipH="1">
                <a:off x="496666" y="4238670"/>
                <a:ext cx="1993915" cy="782060"/>
                <a:chOff x="1367261" y="2230708"/>
                <a:chExt cx="1993915" cy="782060"/>
              </a:xfrm>
            </p:grpSpPr>
            <p:sp>
              <p:nvSpPr>
                <p:cNvPr id="24" name="出自【趣你的PPT】(微信:qunideppt)：最优质的PPT资源库"/>
                <p:cNvSpPr txBox="1"/>
                <p:nvPr/>
              </p:nvSpPr>
              <p:spPr>
                <a:xfrm>
                  <a:off x="1367261" y="2230708"/>
                  <a:ext cx="1197142" cy="7820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600" b="1" dirty="0">
                      <a:solidFill>
                        <a:schemeClr val="accent1"/>
                      </a:solidFill>
                    </a:rPr>
                    <a:t>56%</a:t>
                  </a:r>
                  <a:endParaRPr lang="en-GB" sz="3600" b="1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5" name="出自【趣你的PPT】(微信:qunideppt)：最优质的PPT资源库"/>
                <p:cNvSpPr txBox="1"/>
                <p:nvPr/>
              </p:nvSpPr>
              <p:spPr>
                <a:xfrm>
                  <a:off x="2478254" y="2486983"/>
                  <a:ext cx="882922" cy="3724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prstClr val="black"/>
                      </a:solidFill>
                    </a:rPr>
                    <a:t>In 2012</a:t>
                  </a:r>
                  <a:endParaRPr lang="en-GB" sz="1400" dirty="0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26" name="出自【趣你的PPT】(微信:qunideppt)：最优质的PPT资源库"/>
                <p:cNvCxnSpPr/>
                <p:nvPr/>
              </p:nvCxnSpPr>
              <p:spPr>
                <a:xfrm>
                  <a:off x="1515408" y="2938594"/>
                  <a:ext cx="1365061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出自【趣你的PPT】(微信:qunideppt)：最优质的PPT资源库"/>
              <p:cNvSpPr/>
              <p:nvPr/>
            </p:nvSpPr>
            <p:spPr>
              <a:xfrm>
                <a:off x="89944" y="4974242"/>
                <a:ext cx="2348715" cy="409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zh-CN" altLang="en-US" sz="16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单击此处编辑内容</a:t>
                </a:r>
                <a:endParaRPr lang="en-GB" altLang="zh-CN" sz="16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3" name="出自【趣你的PPT】(微信:qunideppt)：最优质的PPT资源库"/>
            <p:cNvSpPr/>
            <p:nvPr/>
          </p:nvSpPr>
          <p:spPr>
            <a:xfrm rot="10343435">
              <a:off x="5787508" y="2537196"/>
              <a:ext cx="2047327" cy="1892777"/>
            </a:xfrm>
            <a:custGeom>
              <a:avLst/>
              <a:gdLst/>
              <a:ahLst/>
              <a:cxnLst/>
              <a:rect l="l" t="t" r="r" b="b"/>
              <a:pathLst>
                <a:path w="5141341" h="5055454">
                  <a:moveTo>
                    <a:pt x="4266139" y="0"/>
                  </a:moveTo>
                  <a:lnTo>
                    <a:pt x="5141341" y="839651"/>
                  </a:lnTo>
                  <a:cubicBezTo>
                    <a:pt x="4913270" y="1480691"/>
                    <a:pt x="4731076" y="2140225"/>
                    <a:pt x="4392488" y="2855214"/>
                  </a:cubicBezTo>
                  <a:cubicBezTo>
                    <a:pt x="3881044" y="4068165"/>
                    <a:pt x="3533182" y="4973967"/>
                    <a:pt x="2196244" y="5051458"/>
                  </a:cubicBezTo>
                  <a:cubicBezTo>
                    <a:pt x="859306" y="5128949"/>
                    <a:pt x="0" y="4068166"/>
                    <a:pt x="0" y="2855214"/>
                  </a:cubicBezTo>
                  <a:cubicBezTo>
                    <a:pt x="0" y="1642262"/>
                    <a:pt x="1040596" y="1027385"/>
                    <a:pt x="2196244" y="658970"/>
                  </a:cubicBezTo>
                  <a:cubicBezTo>
                    <a:pt x="3023077" y="395380"/>
                    <a:pt x="3676191" y="223591"/>
                    <a:pt x="4266139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25400" cap="flat" cmpd="sng" algn="ctr">
              <a:noFill/>
              <a:prstDash val="solid"/>
            </a:ln>
            <a:effectLst>
              <a:softEdge rad="127000"/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sz="1600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45" name="出自【趣你的PPT】(微信:qunideppt)：最优质的PPT资源库"/>
            <p:cNvSpPr/>
            <p:nvPr/>
          </p:nvSpPr>
          <p:spPr>
            <a:xfrm rot="6787574">
              <a:off x="4613598" y="2297414"/>
              <a:ext cx="2047326" cy="1892777"/>
            </a:xfrm>
            <a:custGeom>
              <a:avLst/>
              <a:gdLst/>
              <a:ahLst/>
              <a:cxnLst/>
              <a:rect l="l" t="t" r="r" b="b"/>
              <a:pathLst>
                <a:path w="5141341" h="5055454">
                  <a:moveTo>
                    <a:pt x="4266139" y="0"/>
                  </a:moveTo>
                  <a:lnTo>
                    <a:pt x="5141341" y="839651"/>
                  </a:lnTo>
                  <a:cubicBezTo>
                    <a:pt x="4913270" y="1480691"/>
                    <a:pt x="4731076" y="2140225"/>
                    <a:pt x="4392488" y="2855214"/>
                  </a:cubicBezTo>
                  <a:cubicBezTo>
                    <a:pt x="3881044" y="4068165"/>
                    <a:pt x="3533182" y="4973967"/>
                    <a:pt x="2196244" y="5051458"/>
                  </a:cubicBezTo>
                  <a:cubicBezTo>
                    <a:pt x="859306" y="5128949"/>
                    <a:pt x="0" y="4068166"/>
                    <a:pt x="0" y="2855214"/>
                  </a:cubicBezTo>
                  <a:cubicBezTo>
                    <a:pt x="0" y="1642262"/>
                    <a:pt x="1040596" y="1027385"/>
                    <a:pt x="2196244" y="658970"/>
                  </a:cubicBezTo>
                  <a:cubicBezTo>
                    <a:pt x="3023077" y="395380"/>
                    <a:pt x="3676191" y="223591"/>
                    <a:pt x="4266139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25400" cap="flat" cmpd="sng" algn="ctr">
              <a:noFill/>
              <a:prstDash val="solid"/>
            </a:ln>
            <a:effectLst>
              <a:softEdge rad="127000"/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sz="1600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46" name="出自【趣你的PPT】(微信:qunideppt)：最优质的PPT资源库"/>
            <p:cNvSpPr/>
            <p:nvPr/>
          </p:nvSpPr>
          <p:spPr>
            <a:xfrm rot="3472831">
              <a:off x="3691340" y="3016113"/>
              <a:ext cx="2047326" cy="1892777"/>
            </a:xfrm>
            <a:custGeom>
              <a:avLst/>
              <a:gdLst/>
              <a:ahLst/>
              <a:cxnLst/>
              <a:rect l="l" t="t" r="r" b="b"/>
              <a:pathLst>
                <a:path w="5141341" h="5055454">
                  <a:moveTo>
                    <a:pt x="4266139" y="0"/>
                  </a:moveTo>
                  <a:lnTo>
                    <a:pt x="5141341" y="839651"/>
                  </a:lnTo>
                  <a:cubicBezTo>
                    <a:pt x="4913270" y="1480691"/>
                    <a:pt x="4731076" y="2140225"/>
                    <a:pt x="4392488" y="2855214"/>
                  </a:cubicBezTo>
                  <a:cubicBezTo>
                    <a:pt x="3881044" y="4068165"/>
                    <a:pt x="3533182" y="4973967"/>
                    <a:pt x="2196244" y="5051458"/>
                  </a:cubicBezTo>
                  <a:cubicBezTo>
                    <a:pt x="859306" y="5128949"/>
                    <a:pt x="0" y="4068166"/>
                    <a:pt x="0" y="2855214"/>
                  </a:cubicBezTo>
                  <a:cubicBezTo>
                    <a:pt x="0" y="1642262"/>
                    <a:pt x="1040596" y="1027385"/>
                    <a:pt x="2196244" y="658970"/>
                  </a:cubicBezTo>
                  <a:cubicBezTo>
                    <a:pt x="3023077" y="395380"/>
                    <a:pt x="3676191" y="223591"/>
                    <a:pt x="4266139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5400" cap="flat" cmpd="sng" algn="ctr">
              <a:noFill/>
              <a:prstDash val="solid"/>
            </a:ln>
            <a:effectLst>
              <a:softEdge rad="127000"/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sz="1600" kern="0">
                <a:solidFill>
                  <a:sysClr val="window" lastClr="FFFFFF"/>
                </a:solidFill>
              </a:endParaRPr>
            </a:p>
          </p:txBody>
        </p:sp>
        <p:grpSp>
          <p:nvGrpSpPr>
            <p:cNvPr id="47" name="Group 46出自【趣你的PPT】(微信:qunideppt)：最优质的PPT资源库"/>
            <p:cNvGrpSpPr/>
            <p:nvPr/>
          </p:nvGrpSpPr>
          <p:grpSpPr>
            <a:xfrm>
              <a:off x="3232593" y="1760672"/>
              <a:ext cx="5424627" cy="3642231"/>
              <a:chOff x="2814101" y="2265723"/>
              <a:chExt cx="6563798" cy="4407100"/>
            </a:xfrm>
          </p:grpSpPr>
          <p:sp>
            <p:nvSpPr>
              <p:cNvPr id="48" name="出自【趣你的PPT】(微信:qunideppt)：最优质的PPT资源库"/>
              <p:cNvSpPr/>
              <p:nvPr/>
            </p:nvSpPr>
            <p:spPr>
              <a:xfrm rot="13192496">
                <a:off x="6462030" y="3665646"/>
                <a:ext cx="2915869" cy="2867159"/>
              </a:xfrm>
              <a:custGeom>
                <a:avLst/>
                <a:gdLst/>
                <a:ahLst/>
                <a:cxnLst/>
                <a:rect l="l" t="t" r="r" b="b"/>
                <a:pathLst>
                  <a:path w="5141341" h="5055454">
                    <a:moveTo>
                      <a:pt x="4266139" y="0"/>
                    </a:moveTo>
                    <a:lnTo>
                      <a:pt x="5141341" y="839651"/>
                    </a:lnTo>
                    <a:cubicBezTo>
                      <a:pt x="4913270" y="1480691"/>
                      <a:pt x="4731076" y="2140225"/>
                      <a:pt x="4392488" y="2855214"/>
                    </a:cubicBezTo>
                    <a:cubicBezTo>
                      <a:pt x="3881044" y="4068165"/>
                      <a:pt x="3533182" y="4973967"/>
                      <a:pt x="2196244" y="5051458"/>
                    </a:cubicBezTo>
                    <a:cubicBezTo>
                      <a:pt x="859306" y="5128949"/>
                      <a:pt x="0" y="4068166"/>
                      <a:pt x="0" y="2855214"/>
                    </a:cubicBezTo>
                    <a:cubicBezTo>
                      <a:pt x="0" y="1642262"/>
                      <a:pt x="1040596" y="1027385"/>
                      <a:pt x="2196244" y="658970"/>
                    </a:cubicBezTo>
                    <a:cubicBezTo>
                      <a:pt x="3023077" y="395380"/>
                      <a:pt x="3676191" y="223591"/>
                      <a:pt x="42661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600" kern="0">
                  <a:solidFill>
                    <a:sysClr val="window" lastClr="FFFFFF"/>
                  </a:solidFill>
                </a:endParaRPr>
              </a:p>
            </p:txBody>
          </p:sp>
          <p:sp>
            <p:nvSpPr>
              <p:cNvPr id="49" name="出自【趣你的PPT】(微信:qunideppt)：最优质的PPT资源库"/>
              <p:cNvSpPr/>
              <p:nvPr/>
            </p:nvSpPr>
            <p:spPr>
              <a:xfrm rot="10111243">
                <a:off x="5582872" y="2468369"/>
                <a:ext cx="2915869" cy="2867159"/>
              </a:xfrm>
              <a:custGeom>
                <a:avLst/>
                <a:gdLst/>
                <a:ahLst/>
                <a:cxnLst/>
                <a:rect l="l" t="t" r="r" b="b"/>
                <a:pathLst>
                  <a:path w="5141341" h="5055454">
                    <a:moveTo>
                      <a:pt x="4266139" y="0"/>
                    </a:moveTo>
                    <a:lnTo>
                      <a:pt x="5141341" y="839651"/>
                    </a:lnTo>
                    <a:cubicBezTo>
                      <a:pt x="4913270" y="1480691"/>
                      <a:pt x="4731076" y="2140225"/>
                      <a:pt x="4392488" y="2855214"/>
                    </a:cubicBezTo>
                    <a:cubicBezTo>
                      <a:pt x="3881044" y="4068165"/>
                      <a:pt x="3533182" y="4973967"/>
                      <a:pt x="2196244" y="5051458"/>
                    </a:cubicBezTo>
                    <a:cubicBezTo>
                      <a:pt x="859306" y="5128949"/>
                      <a:pt x="0" y="4068166"/>
                      <a:pt x="0" y="2855214"/>
                    </a:cubicBezTo>
                    <a:cubicBezTo>
                      <a:pt x="0" y="1642262"/>
                      <a:pt x="1040596" y="1027385"/>
                      <a:pt x="2196244" y="658970"/>
                    </a:cubicBezTo>
                    <a:cubicBezTo>
                      <a:pt x="3023077" y="395380"/>
                      <a:pt x="3676191" y="223591"/>
                      <a:pt x="42661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600" kern="0">
                  <a:solidFill>
                    <a:sysClr val="window" lastClr="FFFFFF"/>
                  </a:solidFill>
                </a:endParaRPr>
              </a:p>
            </p:txBody>
          </p:sp>
          <p:sp>
            <p:nvSpPr>
              <p:cNvPr id="50" name="出自【趣你的PPT】(微信:qunideppt)：最优质的PPT资源库"/>
              <p:cNvSpPr/>
              <p:nvPr/>
            </p:nvSpPr>
            <p:spPr>
              <a:xfrm rot="6430905">
                <a:off x="3833458" y="2290078"/>
                <a:ext cx="2915869" cy="2867159"/>
              </a:xfrm>
              <a:custGeom>
                <a:avLst/>
                <a:gdLst/>
                <a:ahLst/>
                <a:cxnLst/>
                <a:rect l="l" t="t" r="r" b="b"/>
                <a:pathLst>
                  <a:path w="5141341" h="5055454">
                    <a:moveTo>
                      <a:pt x="4266139" y="0"/>
                    </a:moveTo>
                    <a:lnTo>
                      <a:pt x="5141341" y="839651"/>
                    </a:lnTo>
                    <a:cubicBezTo>
                      <a:pt x="4913270" y="1480691"/>
                      <a:pt x="4731076" y="2140225"/>
                      <a:pt x="4392488" y="2855214"/>
                    </a:cubicBezTo>
                    <a:cubicBezTo>
                      <a:pt x="3881044" y="4068165"/>
                      <a:pt x="3533182" y="4973967"/>
                      <a:pt x="2196244" y="5051458"/>
                    </a:cubicBezTo>
                    <a:cubicBezTo>
                      <a:pt x="859306" y="5128949"/>
                      <a:pt x="0" y="4068166"/>
                      <a:pt x="0" y="2855214"/>
                    </a:cubicBezTo>
                    <a:cubicBezTo>
                      <a:pt x="0" y="1642262"/>
                      <a:pt x="1040596" y="1027385"/>
                      <a:pt x="2196244" y="658970"/>
                    </a:cubicBezTo>
                    <a:cubicBezTo>
                      <a:pt x="3023077" y="395380"/>
                      <a:pt x="3676191" y="223591"/>
                      <a:pt x="42661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600" kern="0">
                  <a:solidFill>
                    <a:sysClr val="window" lastClr="FFFFFF"/>
                  </a:solidFill>
                </a:endParaRPr>
              </a:p>
            </p:txBody>
          </p:sp>
          <p:sp>
            <p:nvSpPr>
              <p:cNvPr id="51" name="出自【趣你的PPT】(微信:qunideppt)：最优质的PPT资源库"/>
              <p:cNvSpPr/>
              <p:nvPr/>
            </p:nvSpPr>
            <p:spPr>
              <a:xfrm rot="3031563">
                <a:off x="2789746" y="3781309"/>
                <a:ext cx="2915869" cy="2867159"/>
              </a:xfrm>
              <a:custGeom>
                <a:avLst/>
                <a:gdLst/>
                <a:ahLst/>
                <a:cxnLst/>
                <a:rect l="l" t="t" r="r" b="b"/>
                <a:pathLst>
                  <a:path w="5141341" h="5055454">
                    <a:moveTo>
                      <a:pt x="4266139" y="0"/>
                    </a:moveTo>
                    <a:lnTo>
                      <a:pt x="5141341" y="839651"/>
                    </a:lnTo>
                    <a:cubicBezTo>
                      <a:pt x="4913270" y="1480691"/>
                      <a:pt x="4731076" y="2140225"/>
                      <a:pt x="4392488" y="2855214"/>
                    </a:cubicBezTo>
                    <a:cubicBezTo>
                      <a:pt x="3881044" y="4068165"/>
                      <a:pt x="3533182" y="4973967"/>
                      <a:pt x="2196244" y="5051458"/>
                    </a:cubicBezTo>
                    <a:cubicBezTo>
                      <a:pt x="859306" y="5128949"/>
                      <a:pt x="0" y="4068166"/>
                      <a:pt x="0" y="2855214"/>
                    </a:cubicBezTo>
                    <a:cubicBezTo>
                      <a:pt x="0" y="1642262"/>
                      <a:pt x="1040596" y="1027385"/>
                      <a:pt x="2196244" y="658970"/>
                    </a:cubicBezTo>
                    <a:cubicBezTo>
                      <a:pt x="3023077" y="395380"/>
                      <a:pt x="3676191" y="223591"/>
                      <a:pt x="42661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600" kern="0">
                  <a:solidFill>
                    <a:sysClr val="window" lastClr="FFFFFF"/>
                  </a:solidFill>
                </a:endParaRPr>
              </a:p>
            </p:txBody>
          </p:sp>
          <p:sp>
            <p:nvSpPr>
              <p:cNvPr id="52" name="出自【趣你的PPT】(微信:qunideppt)：最优质的PPT资源库"/>
              <p:cNvSpPr/>
              <p:nvPr/>
            </p:nvSpPr>
            <p:spPr>
              <a:xfrm rot="19870947">
                <a:off x="5859728" y="5019672"/>
                <a:ext cx="648361" cy="648360"/>
              </a:xfrm>
              <a:prstGeom prst="ellipse">
                <a:avLst/>
              </a:prstGeom>
              <a:solidFill>
                <a:schemeClr val="bg1"/>
              </a:solidFill>
              <a:ln w="295275" cap="flat" cmpd="sng" algn="ctr">
                <a:solidFill>
                  <a:schemeClr val="tx2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600" kern="0">
                  <a:solidFill>
                    <a:sysClr val="window" lastClr="FFFFFF"/>
                  </a:solidFill>
                </a:endParaRPr>
              </a:p>
            </p:txBody>
          </p:sp>
        </p:grp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18729" y="2077347"/>
              <a:ext cx="384412" cy="383755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sym typeface="Gill Sans" charset="0"/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99194" y="3612598"/>
              <a:ext cx="383755" cy="384412"/>
            </a:xfrm>
            <a:custGeom>
              <a:avLst/>
              <a:gdLst>
                <a:gd name="T0" fmla="*/ 10510 w 21020"/>
                <a:gd name="T1" fmla="*/ 10800 h 21600"/>
                <a:gd name="T2" fmla="*/ 10510 w 21020"/>
                <a:gd name="T3" fmla="*/ 10800 h 21600"/>
                <a:gd name="T4" fmla="*/ 10510 w 21020"/>
                <a:gd name="T5" fmla="*/ 10800 h 21600"/>
                <a:gd name="T6" fmla="*/ 10510 w 2102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20" h="21600">
                  <a:moveTo>
                    <a:pt x="18846" y="7946"/>
                  </a:moveTo>
                  <a:lnTo>
                    <a:pt x="17740" y="9091"/>
                  </a:lnTo>
                  <a:cubicBezTo>
                    <a:pt x="17740" y="8939"/>
                    <a:pt x="17758" y="8792"/>
                    <a:pt x="17744" y="8636"/>
                  </a:cubicBezTo>
                  <a:cubicBezTo>
                    <a:pt x="17629" y="7331"/>
                    <a:pt x="17036" y="6068"/>
                    <a:pt x="16074" y="5080"/>
                  </a:cubicBezTo>
                  <a:cubicBezTo>
                    <a:pt x="15004" y="3980"/>
                    <a:pt x="13585" y="3348"/>
                    <a:pt x="12180" y="3345"/>
                  </a:cubicBezTo>
                  <a:lnTo>
                    <a:pt x="13268" y="2218"/>
                  </a:lnTo>
                  <a:cubicBezTo>
                    <a:pt x="13812" y="1659"/>
                    <a:pt x="14572" y="1350"/>
                    <a:pt x="15403" y="1350"/>
                  </a:cubicBezTo>
                  <a:cubicBezTo>
                    <a:pt x="16460" y="1350"/>
                    <a:pt x="17546" y="1840"/>
                    <a:pt x="18381" y="2696"/>
                  </a:cubicBezTo>
                  <a:cubicBezTo>
                    <a:pt x="19165" y="3500"/>
                    <a:pt x="19631" y="4499"/>
                    <a:pt x="19698" y="5510"/>
                  </a:cubicBezTo>
                  <a:cubicBezTo>
                    <a:pt x="19760" y="6453"/>
                    <a:pt x="19457" y="7317"/>
                    <a:pt x="18846" y="7946"/>
                  </a:cubicBezTo>
                  <a:moveTo>
                    <a:pt x="5828" y="19329"/>
                  </a:moveTo>
                  <a:cubicBezTo>
                    <a:pt x="5813" y="18424"/>
                    <a:pt x="5454" y="17481"/>
                    <a:pt x="4730" y="16739"/>
                  </a:cubicBezTo>
                  <a:cubicBezTo>
                    <a:pt x="4046" y="16034"/>
                    <a:pt x="3150" y="15628"/>
                    <a:pt x="2257" y="15592"/>
                  </a:cubicBezTo>
                  <a:lnTo>
                    <a:pt x="2911" y="13157"/>
                  </a:lnTo>
                  <a:cubicBezTo>
                    <a:pt x="2959" y="12995"/>
                    <a:pt x="3052" y="12835"/>
                    <a:pt x="3168" y="12695"/>
                  </a:cubicBezTo>
                  <a:cubicBezTo>
                    <a:pt x="4485" y="11726"/>
                    <a:pt x="6512" y="12012"/>
                    <a:pt x="7920" y="13460"/>
                  </a:cubicBezTo>
                  <a:cubicBezTo>
                    <a:pt x="9409" y="14990"/>
                    <a:pt x="9639" y="17230"/>
                    <a:pt x="8492" y="18568"/>
                  </a:cubicBezTo>
                  <a:cubicBezTo>
                    <a:pt x="8416" y="18609"/>
                    <a:pt x="8339" y="18648"/>
                    <a:pt x="8256" y="18675"/>
                  </a:cubicBezTo>
                  <a:cubicBezTo>
                    <a:pt x="8256" y="18675"/>
                    <a:pt x="5828" y="19329"/>
                    <a:pt x="5828" y="19329"/>
                  </a:cubicBezTo>
                  <a:close/>
                  <a:moveTo>
                    <a:pt x="2737" y="20164"/>
                  </a:moveTo>
                  <a:cubicBezTo>
                    <a:pt x="2665" y="20181"/>
                    <a:pt x="2443" y="20239"/>
                    <a:pt x="2291" y="20249"/>
                  </a:cubicBezTo>
                  <a:cubicBezTo>
                    <a:pt x="1751" y="20244"/>
                    <a:pt x="1313" y="19792"/>
                    <a:pt x="1313" y="19237"/>
                  </a:cubicBezTo>
                  <a:cubicBezTo>
                    <a:pt x="1321" y="19124"/>
                    <a:pt x="1365" y="18929"/>
                    <a:pt x="1380" y="18857"/>
                  </a:cubicBezTo>
                  <a:lnTo>
                    <a:pt x="2071" y="16283"/>
                  </a:lnTo>
                  <a:cubicBezTo>
                    <a:pt x="2822" y="16261"/>
                    <a:pt x="3630" y="16562"/>
                    <a:pt x="4265" y="17215"/>
                  </a:cubicBezTo>
                  <a:cubicBezTo>
                    <a:pt x="4911" y="17878"/>
                    <a:pt x="5214" y="18725"/>
                    <a:pt x="5181" y="19504"/>
                  </a:cubicBezTo>
                  <a:cubicBezTo>
                    <a:pt x="5181" y="19504"/>
                    <a:pt x="2737" y="20164"/>
                    <a:pt x="2737" y="20164"/>
                  </a:cubicBezTo>
                  <a:close/>
                  <a:moveTo>
                    <a:pt x="6888" y="11179"/>
                  </a:moveTo>
                  <a:cubicBezTo>
                    <a:pt x="6280" y="10927"/>
                    <a:pt x="5642" y="10783"/>
                    <a:pt x="5004" y="10774"/>
                  </a:cubicBezTo>
                  <a:lnTo>
                    <a:pt x="10063" y="5536"/>
                  </a:lnTo>
                  <a:cubicBezTo>
                    <a:pt x="10838" y="4759"/>
                    <a:pt x="11966" y="4536"/>
                    <a:pt x="13077" y="4819"/>
                  </a:cubicBezTo>
                  <a:cubicBezTo>
                    <a:pt x="13077" y="4819"/>
                    <a:pt x="6888" y="11179"/>
                    <a:pt x="6888" y="11179"/>
                  </a:cubicBezTo>
                  <a:close/>
                  <a:moveTo>
                    <a:pt x="9717" y="13672"/>
                  </a:moveTo>
                  <a:cubicBezTo>
                    <a:pt x="9473" y="13258"/>
                    <a:pt x="9194" y="12859"/>
                    <a:pt x="8848" y="12505"/>
                  </a:cubicBezTo>
                  <a:cubicBezTo>
                    <a:pt x="8447" y="12093"/>
                    <a:pt x="7986" y="11770"/>
                    <a:pt x="7507" y="11498"/>
                  </a:cubicBezTo>
                  <a:lnTo>
                    <a:pt x="13767" y="5064"/>
                  </a:lnTo>
                  <a:cubicBezTo>
                    <a:pt x="14259" y="5288"/>
                    <a:pt x="14729" y="5607"/>
                    <a:pt x="15145" y="6035"/>
                  </a:cubicBezTo>
                  <a:cubicBezTo>
                    <a:pt x="15500" y="6398"/>
                    <a:pt x="15775" y="6806"/>
                    <a:pt x="15987" y="7229"/>
                  </a:cubicBezTo>
                  <a:cubicBezTo>
                    <a:pt x="15987" y="7229"/>
                    <a:pt x="9717" y="13672"/>
                    <a:pt x="9717" y="13672"/>
                  </a:cubicBezTo>
                  <a:close/>
                  <a:moveTo>
                    <a:pt x="10519" y="16061"/>
                  </a:moveTo>
                  <a:cubicBezTo>
                    <a:pt x="10465" y="15452"/>
                    <a:pt x="10298" y="14854"/>
                    <a:pt x="10047" y="14288"/>
                  </a:cubicBezTo>
                  <a:lnTo>
                    <a:pt x="16257" y="7906"/>
                  </a:lnTo>
                  <a:cubicBezTo>
                    <a:pt x="16637" y="9140"/>
                    <a:pt x="16442" y="10429"/>
                    <a:pt x="15610" y="11284"/>
                  </a:cubicBezTo>
                  <a:cubicBezTo>
                    <a:pt x="15604" y="11290"/>
                    <a:pt x="15598" y="11293"/>
                    <a:pt x="15593" y="11298"/>
                  </a:cubicBezTo>
                  <a:lnTo>
                    <a:pt x="15602" y="11306"/>
                  </a:lnTo>
                  <a:lnTo>
                    <a:pt x="10525" y="16565"/>
                  </a:lnTo>
                  <a:cubicBezTo>
                    <a:pt x="10527" y="16397"/>
                    <a:pt x="10534" y="16232"/>
                    <a:pt x="10519" y="16061"/>
                  </a:cubicBezTo>
                  <a:moveTo>
                    <a:pt x="19308" y="1741"/>
                  </a:moveTo>
                  <a:cubicBezTo>
                    <a:pt x="18228" y="632"/>
                    <a:pt x="16805" y="0"/>
                    <a:pt x="15403" y="0"/>
                  </a:cubicBezTo>
                  <a:cubicBezTo>
                    <a:pt x="14220" y="0"/>
                    <a:pt x="13131" y="450"/>
                    <a:pt x="12335" y="1266"/>
                  </a:cubicBezTo>
                  <a:lnTo>
                    <a:pt x="9138" y="4577"/>
                  </a:lnTo>
                  <a:cubicBezTo>
                    <a:pt x="9129" y="4585"/>
                    <a:pt x="9118" y="4592"/>
                    <a:pt x="9108" y="4602"/>
                  </a:cubicBezTo>
                  <a:cubicBezTo>
                    <a:pt x="9103" y="4608"/>
                    <a:pt x="9100" y="4614"/>
                    <a:pt x="9095" y="4620"/>
                  </a:cubicBezTo>
                  <a:lnTo>
                    <a:pt x="9096" y="4621"/>
                  </a:lnTo>
                  <a:lnTo>
                    <a:pt x="2310" y="11647"/>
                  </a:lnTo>
                  <a:cubicBezTo>
                    <a:pt x="1998" y="11966"/>
                    <a:pt x="1771" y="12364"/>
                    <a:pt x="1645" y="12797"/>
                  </a:cubicBezTo>
                  <a:lnTo>
                    <a:pt x="102" y="18541"/>
                  </a:lnTo>
                  <a:cubicBezTo>
                    <a:pt x="100" y="18557"/>
                    <a:pt x="0" y="19008"/>
                    <a:pt x="0" y="19237"/>
                  </a:cubicBezTo>
                  <a:cubicBezTo>
                    <a:pt x="0" y="20541"/>
                    <a:pt x="1030" y="21599"/>
                    <a:pt x="2302" y="21599"/>
                  </a:cubicBezTo>
                  <a:cubicBezTo>
                    <a:pt x="2554" y="21599"/>
                    <a:pt x="3044" y="21475"/>
                    <a:pt x="3062" y="21473"/>
                  </a:cubicBezTo>
                  <a:lnTo>
                    <a:pt x="8630" y="19969"/>
                  </a:lnTo>
                  <a:cubicBezTo>
                    <a:pt x="9054" y="19839"/>
                    <a:pt x="9439" y="19604"/>
                    <a:pt x="9750" y="19283"/>
                  </a:cubicBezTo>
                  <a:lnTo>
                    <a:pt x="19776" y="8899"/>
                  </a:lnTo>
                  <a:cubicBezTo>
                    <a:pt x="21600" y="7023"/>
                    <a:pt x="21394" y="3881"/>
                    <a:pt x="19308" y="174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40038" y="2410446"/>
              <a:ext cx="191550" cy="1915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87925" y="2458333"/>
              <a:ext cx="53792" cy="5379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43607" y="2326479"/>
              <a:ext cx="384412" cy="32340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681436" y="3658225"/>
              <a:ext cx="383755" cy="38375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sym typeface="Gill Sans" charset="0"/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89675" y="3765808"/>
              <a:ext cx="167934" cy="16793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sym typeface="Gill Sans" charset="0"/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25098" y="3801887"/>
              <a:ext cx="96431" cy="9643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sym typeface="Gill Sans" charset="0"/>
              </a:endParaRPr>
            </a:p>
          </p:txBody>
        </p:sp>
        <p:sp>
          <p:nvSpPr>
            <p:cNvPr id="33" name="出自【趣你的PPT】(微信:qunideppt)：最优质的PPT资源库"/>
            <p:cNvSpPr/>
            <p:nvPr/>
          </p:nvSpPr>
          <p:spPr>
            <a:xfrm>
              <a:off x="3089467" y="4093691"/>
              <a:ext cx="212988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GB" sz="1400" dirty="0">
                <a:solidFill>
                  <a:prstClr val="white"/>
                </a:solidFill>
              </a:endParaRPr>
            </a:p>
          </p:txBody>
        </p:sp>
        <p:sp>
          <p:nvSpPr>
            <p:cNvPr id="34" name="出自【趣你的PPT】(微信:qunideppt)：最优质的PPT资源库"/>
            <p:cNvSpPr/>
            <p:nvPr/>
          </p:nvSpPr>
          <p:spPr>
            <a:xfrm>
              <a:off x="4063743" y="2591701"/>
              <a:ext cx="212988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GB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出自【趣你的PPT】(微信:qunideppt)：最优质的PPT资源库"/>
            <p:cNvSpPr/>
            <p:nvPr/>
          </p:nvSpPr>
          <p:spPr>
            <a:xfrm>
              <a:off x="6095534" y="2733380"/>
              <a:ext cx="180783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GB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出自【趣你的PPT】(微信:qunideppt)：最优质的PPT资源库"/>
            <p:cNvSpPr/>
            <p:nvPr/>
          </p:nvSpPr>
          <p:spPr>
            <a:xfrm>
              <a:off x="7054799" y="4059171"/>
              <a:ext cx="1736993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GB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53" name="出自【趣你的PPT】(微信:qunideppt)：最优质的PPT资源库"/>
          <p:cNvCxnSpPr/>
          <p:nvPr/>
        </p:nvCxnSpPr>
        <p:spPr>
          <a:xfrm flipV="1">
            <a:off x="278433" y="746103"/>
            <a:ext cx="2784731" cy="1"/>
          </a:xfrm>
          <a:prstGeom prst="line">
            <a:avLst/>
          </a:prstGeom>
          <a:ln w="12700">
            <a:solidFill>
              <a:srgbClr val="BE1E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出自【趣你的PPT】(微信:qunideppt)：最优质的PPT资源库"/>
          <p:cNvSpPr/>
          <p:nvPr/>
        </p:nvSpPr>
        <p:spPr>
          <a:xfrm rot="16200000">
            <a:off x="434784" y="233933"/>
            <a:ext cx="324647" cy="595689"/>
          </a:xfrm>
          <a:prstGeom prst="rect">
            <a:avLst/>
          </a:prstGeom>
          <a:solidFill>
            <a:srgbClr val="BE1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BE1E2E"/>
              </a:solidFill>
            </a:endParaRPr>
          </a:p>
        </p:txBody>
      </p:sp>
      <p:sp>
        <p:nvSpPr>
          <p:cNvPr id="55" name="出自【趣你的PPT】(微信:qunideppt)：最优质的PPT资源库"/>
          <p:cNvSpPr txBox="1"/>
          <p:nvPr/>
        </p:nvSpPr>
        <p:spPr>
          <a:xfrm>
            <a:off x="856040" y="33606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BE1E2E"/>
                </a:solidFill>
              </a:rPr>
              <a:t>单击此处输入标题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421142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1219199" y="1971923"/>
            <a:ext cx="9753602" cy="3819277"/>
            <a:chOff x="1317720" y="1971923"/>
            <a:chExt cx="9753602" cy="3819277"/>
          </a:xfrm>
        </p:grpSpPr>
        <p:sp>
          <p:nvSpPr>
            <p:cNvPr id="3" name="出自【趣你的PPT】(微信:qunideppt)：最优质的PPT资源库"/>
            <p:cNvSpPr/>
            <p:nvPr/>
          </p:nvSpPr>
          <p:spPr>
            <a:xfrm>
              <a:off x="10233122" y="4949952"/>
              <a:ext cx="838200" cy="8412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" name="出自【趣你的PPT】(微信:qunideppt)：最优质的PPT资源库"/>
            <p:cNvSpPr/>
            <p:nvPr/>
          </p:nvSpPr>
          <p:spPr>
            <a:xfrm>
              <a:off x="10233121" y="2968752"/>
              <a:ext cx="838200" cy="8412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>
              <a:off x="1317721" y="3959352"/>
              <a:ext cx="838200" cy="8412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出自【趣你的PPT】(微信:qunideppt)：最优质的PPT资源库"/>
            <p:cNvSpPr/>
            <p:nvPr/>
          </p:nvSpPr>
          <p:spPr>
            <a:xfrm>
              <a:off x="1317720" y="1971923"/>
              <a:ext cx="838200" cy="8412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出自【趣你的PPT】(微信:qunideppt)：最优质的PPT资源库"/>
            <p:cNvSpPr/>
            <p:nvPr/>
          </p:nvSpPr>
          <p:spPr>
            <a:xfrm>
              <a:off x="2265641" y="1981201"/>
              <a:ext cx="7848413" cy="82269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出自【趣你的PPT】(微信:qunideppt)：最优质的PPT资源库"/>
            <p:cNvSpPr/>
            <p:nvPr/>
          </p:nvSpPr>
          <p:spPr>
            <a:xfrm>
              <a:off x="2265641" y="2183000"/>
              <a:ext cx="639857" cy="4190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出自【趣你的PPT】(微信:qunideppt)：最优质的PPT资源库"/>
            <p:cNvSpPr/>
            <p:nvPr/>
          </p:nvSpPr>
          <p:spPr>
            <a:xfrm>
              <a:off x="2265641" y="2978030"/>
              <a:ext cx="7848413" cy="82269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出自【趣你的PPT】(微信:qunideppt)：最优质的PPT资源库"/>
            <p:cNvSpPr/>
            <p:nvPr/>
          </p:nvSpPr>
          <p:spPr>
            <a:xfrm>
              <a:off x="2265641" y="3968630"/>
              <a:ext cx="7848413" cy="82269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出自【趣你的PPT】(微信:qunideppt)：最优质的PPT资源库"/>
            <p:cNvSpPr/>
            <p:nvPr/>
          </p:nvSpPr>
          <p:spPr>
            <a:xfrm>
              <a:off x="2265641" y="4949953"/>
              <a:ext cx="7848413" cy="82269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出自【趣你的PPT】(微信:qunideppt)：最优质的PPT资源库"/>
            <p:cNvSpPr txBox="1">
              <a:spLocks/>
            </p:cNvSpPr>
            <p:nvPr/>
          </p:nvSpPr>
          <p:spPr>
            <a:xfrm>
              <a:off x="2280768" y="2255139"/>
              <a:ext cx="609600" cy="304799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</a:p>
          </p:txBody>
        </p:sp>
        <p:sp>
          <p:nvSpPr>
            <p:cNvPr id="16" name="出自【趣你的PPT】(微信:qunideppt)：最优质的PPT资源库"/>
            <p:cNvSpPr txBox="1">
              <a:spLocks/>
            </p:cNvSpPr>
            <p:nvPr/>
          </p:nvSpPr>
          <p:spPr>
            <a:xfrm>
              <a:off x="9489324" y="3236978"/>
              <a:ext cx="609600" cy="304799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solidFill>
                    <a:prstClr val="white"/>
                  </a:solidFill>
                </a:rPr>
                <a:t>02</a:t>
              </a:r>
            </a:p>
          </p:txBody>
        </p:sp>
        <p:sp>
          <p:nvSpPr>
            <p:cNvPr id="19" name="出自【趣你的PPT】(微信:qunideppt)：最优质的PPT资源库"/>
            <p:cNvSpPr/>
            <p:nvPr/>
          </p:nvSpPr>
          <p:spPr>
            <a:xfrm>
              <a:off x="10533773" y="3169951"/>
              <a:ext cx="236896" cy="438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9440"/>
                  </a:moveTo>
                  <a:cubicBezTo>
                    <a:pt x="7045" y="19440"/>
                    <a:pt x="3998" y="17796"/>
                    <a:pt x="3998" y="15769"/>
                  </a:cubicBezTo>
                  <a:cubicBezTo>
                    <a:pt x="3998" y="14090"/>
                    <a:pt x="6086" y="12679"/>
                    <a:pt x="8933" y="12239"/>
                  </a:cubicBezTo>
                  <a:lnTo>
                    <a:pt x="8933" y="4320"/>
                  </a:lnTo>
                  <a:lnTo>
                    <a:pt x="12934" y="4320"/>
                  </a:lnTo>
                  <a:lnTo>
                    <a:pt x="12934" y="12283"/>
                  </a:lnTo>
                  <a:cubicBezTo>
                    <a:pt x="15644" y="12767"/>
                    <a:pt x="17602" y="14143"/>
                    <a:pt x="17602" y="15769"/>
                  </a:cubicBezTo>
                  <a:cubicBezTo>
                    <a:pt x="17602" y="17796"/>
                    <a:pt x="14555" y="19440"/>
                    <a:pt x="10800" y="19440"/>
                  </a:cubicBezTo>
                  <a:close/>
                  <a:moveTo>
                    <a:pt x="16000" y="10656"/>
                  </a:moveTo>
                  <a:lnTo>
                    <a:pt x="16000" y="1079"/>
                  </a:lnTo>
                  <a:cubicBezTo>
                    <a:pt x="16000" y="484"/>
                    <a:pt x="15107" y="0"/>
                    <a:pt x="14001" y="0"/>
                  </a:cubicBezTo>
                  <a:lnTo>
                    <a:pt x="7199" y="0"/>
                  </a:lnTo>
                  <a:cubicBezTo>
                    <a:pt x="6094" y="0"/>
                    <a:pt x="5600" y="484"/>
                    <a:pt x="5600" y="1079"/>
                  </a:cubicBezTo>
                  <a:lnTo>
                    <a:pt x="5600" y="10656"/>
                  </a:lnTo>
                  <a:cubicBezTo>
                    <a:pt x="2262" y="11649"/>
                    <a:pt x="0" y="13566"/>
                    <a:pt x="0" y="15769"/>
                  </a:cubicBezTo>
                  <a:cubicBezTo>
                    <a:pt x="0" y="18989"/>
                    <a:pt x="4836" y="21600"/>
                    <a:pt x="10800" y="21600"/>
                  </a:cubicBezTo>
                  <a:cubicBezTo>
                    <a:pt x="16766" y="21600"/>
                    <a:pt x="21600" y="18989"/>
                    <a:pt x="21600" y="15769"/>
                  </a:cubicBezTo>
                  <a:cubicBezTo>
                    <a:pt x="21600" y="13566"/>
                    <a:pt x="19338" y="11649"/>
                    <a:pt x="16000" y="1065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algn="ctr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inkin Sans 400 Regular"/>
                <a:ea typeface="Sinkin Sans 400 Regular"/>
                <a:cs typeface="Sinkin Sans 400 Regular"/>
                <a:sym typeface="Sinkin Sans 400 Regular"/>
              </a:endParaRPr>
            </a:p>
          </p:txBody>
        </p:sp>
        <p:sp>
          <p:nvSpPr>
            <p:cNvPr id="20" name="出自【趣你的PPT】(微信:qunideppt)：最优质的PPT资源库"/>
            <p:cNvSpPr/>
            <p:nvPr/>
          </p:nvSpPr>
          <p:spPr>
            <a:xfrm>
              <a:off x="1610717" y="2282184"/>
              <a:ext cx="252208" cy="220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0" y="0"/>
                  </a:moveTo>
                  <a:lnTo>
                    <a:pt x="2700" y="0"/>
                  </a:lnTo>
                  <a:cubicBezTo>
                    <a:pt x="1216" y="0"/>
                    <a:pt x="0" y="1389"/>
                    <a:pt x="0" y="3086"/>
                  </a:cubicBezTo>
                  <a:lnTo>
                    <a:pt x="0" y="13885"/>
                  </a:lnTo>
                  <a:cubicBezTo>
                    <a:pt x="0" y="15583"/>
                    <a:pt x="1216" y="16971"/>
                    <a:pt x="2700" y="16971"/>
                  </a:cubicBezTo>
                  <a:lnTo>
                    <a:pt x="8100" y="16971"/>
                  </a:lnTo>
                  <a:lnTo>
                    <a:pt x="13500" y="21600"/>
                  </a:lnTo>
                  <a:lnTo>
                    <a:pt x="13500" y="16971"/>
                  </a:lnTo>
                  <a:lnTo>
                    <a:pt x="18900" y="16971"/>
                  </a:lnTo>
                  <a:cubicBezTo>
                    <a:pt x="20384" y="16971"/>
                    <a:pt x="21600" y="15583"/>
                    <a:pt x="21600" y="13885"/>
                  </a:cubicBezTo>
                  <a:lnTo>
                    <a:pt x="21600" y="3086"/>
                  </a:lnTo>
                  <a:cubicBezTo>
                    <a:pt x="21600" y="1389"/>
                    <a:pt x="20384" y="0"/>
                    <a:pt x="189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algn="ctr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inkin Sans 400 Regular"/>
                <a:ea typeface="Sinkin Sans 400 Regular"/>
                <a:cs typeface="Sinkin Sans 400 Regular"/>
                <a:sym typeface="Sinkin Sans 400 Regular"/>
              </a:endParaRPr>
            </a:p>
          </p:txBody>
        </p:sp>
        <p:sp>
          <p:nvSpPr>
            <p:cNvPr id="21" name="出自【趣你的PPT】(微信:qunideppt)：最优质的PPT资源库"/>
            <p:cNvSpPr/>
            <p:nvPr/>
          </p:nvSpPr>
          <p:spPr>
            <a:xfrm>
              <a:off x="1610718" y="4238068"/>
              <a:ext cx="252207" cy="283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59" extrusionOk="0">
                  <a:moveTo>
                    <a:pt x="4049" y="7519"/>
                  </a:moveTo>
                  <a:cubicBezTo>
                    <a:pt x="3162" y="7519"/>
                    <a:pt x="0" y="7985"/>
                    <a:pt x="0" y="11154"/>
                  </a:cubicBezTo>
                  <a:lnTo>
                    <a:pt x="0" y="16799"/>
                  </a:lnTo>
                  <a:cubicBezTo>
                    <a:pt x="0" y="19968"/>
                    <a:pt x="3162" y="20318"/>
                    <a:pt x="4049" y="20318"/>
                  </a:cubicBezTo>
                  <a:cubicBezTo>
                    <a:pt x="4937" y="20318"/>
                    <a:pt x="2699" y="19651"/>
                    <a:pt x="2699" y="17687"/>
                  </a:cubicBezTo>
                  <a:lnTo>
                    <a:pt x="2699" y="10267"/>
                  </a:lnTo>
                  <a:cubicBezTo>
                    <a:pt x="2699" y="8207"/>
                    <a:pt x="4937" y="7519"/>
                    <a:pt x="4049" y="7519"/>
                  </a:cubicBezTo>
                  <a:close/>
                  <a:moveTo>
                    <a:pt x="15725" y="7408"/>
                  </a:moveTo>
                  <a:cubicBezTo>
                    <a:pt x="15548" y="6995"/>
                    <a:pt x="20503" y="3177"/>
                    <a:pt x="17612" y="83"/>
                  </a:cubicBezTo>
                  <a:cubicBezTo>
                    <a:pt x="16934" y="-641"/>
                    <a:pt x="14641" y="3547"/>
                    <a:pt x="11381" y="5443"/>
                  </a:cubicBezTo>
                  <a:cubicBezTo>
                    <a:pt x="9583" y="6489"/>
                    <a:pt x="5399" y="8716"/>
                    <a:pt x="5399" y="9946"/>
                  </a:cubicBezTo>
                  <a:lnTo>
                    <a:pt x="5399" y="17911"/>
                  </a:lnTo>
                  <a:cubicBezTo>
                    <a:pt x="5399" y="19392"/>
                    <a:pt x="12033" y="20959"/>
                    <a:pt x="17076" y="20959"/>
                  </a:cubicBezTo>
                  <a:cubicBezTo>
                    <a:pt x="18923" y="20959"/>
                    <a:pt x="21600" y="10974"/>
                    <a:pt x="21600" y="9387"/>
                  </a:cubicBezTo>
                  <a:cubicBezTo>
                    <a:pt x="21600" y="7795"/>
                    <a:pt x="15902" y="7823"/>
                    <a:pt x="15725" y="7408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algn="ctr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 sz="30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inkin Sans 400 Regular"/>
                <a:ea typeface="Sinkin Sans 400 Regular"/>
                <a:cs typeface="Sinkin Sans 400 Regular"/>
                <a:sym typeface="Sinkin Sans 400 Regular"/>
              </a:endParaRPr>
            </a:p>
          </p:txBody>
        </p:sp>
        <p:sp>
          <p:nvSpPr>
            <p:cNvPr id="22" name="出自【趣你的PPT】(微信:qunideppt)：最优质的PPT资源库"/>
            <p:cNvSpPr/>
            <p:nvPr/>
          </p:nvSpPr>
          <p:spPr>
            <a:xfrm>
              <a:off x="10530555" y="5236889"/>
              <a:ext cx="243334" cy="248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5" y="3821"/>
                  </a:moveTo>
                  <a:lnTo>
                    <a:pt x="4745" y="3821"/>
                  </a:lnTo>
                  <a:cubicBezTo>
                    <a:pt x="4832" y="6659"/>
                    <a:pt x="5371" y="8569"/>
                    <a:pt x="6052" y="9978"/>
                  </a:cubicBezTo>
                  <a:cubicBezTo>
                    <a:pt x="3968" y="8590"/>
                    <a:pt x="2022" y="6988"/>
                    <a:pt x="1735" y="3821"/>
                  </a:cubicBezTo>
                  <a:close/>
                  <a:moveTo>
                    <a:pt x="10800" y="1439"/>
                  </a:moveTo>
                  <a:cubicBezTo>
                    <a:pt x="14079" y="1438"/>
                    <a:pt x="15359" y="2749"/>
                    <a:pt x="15358" y="3236"/>
                  </a:cubicBezTo>
                  <a:cubicBezTo>
                    <a:pt x="15358" y="3725"/>
                    <a:pt x="14080" y="5035"/>
                    <a:pt x="10800" y="5038"/>
                  </a:cubicBezTo>
                  <a:cubicBezTo>
                    <a:pt x="7521" y="5035"/>
                    <a:pt x="6242" y="3725"/>
                    <a:pt x="6242" y="3236"/>
                  </a:cubicBezTo>
                  <a:cubicBezTo>
                    <a:pt x="6241" y="2749"/>
                    <a:pt x="7521" y="1438"/>
                    <a:pt x="10800" y="1439"/>
                  </a:cubicBezTo>
                  <a:close/>
                  <a:moveTo>
                    <a:pt x="15548" y="9978"/>
                  </a:moveTo>
                  <a:cubicBezTo>
                    <a:pt x="16230" y="8569"/>
                    <a:pt x="16768" y="6659"/>
                    <a:pt x="16855" y="3821"/>
                  </a:cubicBezTo>
                  <a:lnTo>
                    <a:pt x="19866" y="3821"/>
                  </a:lnTo>
                  <a:cubicBezTo>
                    <a:pt x="19580" y="6988"/>
                    <a:pt x="17632" y="8590"/>
                    <a:pt x="15548" y="9978"/>
                  </a:cubicBezTo>
                  <a:close/>
                  <a:moveTo>
                    <a:pt x="12216" y="15911"/>
                  </a:moveTo>
                  <a:cubicBezTo>
                    <a:pt x="12216" y="14207"/>
                    <a:pt x="13537" y="13266"/>
                    <a:pt x="15690" y="11871"/>
                  </a:cubicBezTo>
                  <a:cubicBezTo>
                    <a:pt x="18323" y="10163"/>
                    <a:pt x="21600" y="8040"/>
                    <a:pt x="21600" y="2998"/>
                  </a:cubicBezTo>
                  <a:cubicBezTo>
                    <a:pt x="21600" y="2544"/>
                    <a:pt x="21220" y="2177"/>
                    <a:pt x="20750" y="2177"/>
                  </a:cubicBezTo>
                  <a:lnTo>
                    <a:pt x="16635" y="2177"/>
                  </a:lnTo>
                  <a:cubicBezTo>
                    <a:pt x="16053" y="1125"/>
                    <a:pt x="14320" y="0"/>
                    <a:pt x="10800" y="0"/>
                  </a:cubicBezTo>
                  <a:cubicBezTo>
                    <a:pt x="7281" y="0"/>
                    <a:pt x="5547" y="1125"/>
                    <a:pt x="4966" y="2177"/>
                  </a:cubicBezTo>
                  <a:lnTo>
                    <a:pt x="850" y="2177"/>
                  </a:lnTo>
                  <a:cubicBezTo>
                    <a:pt x="380" y="2177"/>
                    <a:pt x="0" y="2544"/>
                    <a:pt x="0" y="2998"/>
                  </a:cubicBezTo>
                  <a:cubicBezTo>
                    <a:pt x="0" y="8040"/>
                    <a:pt x="3277" y="10163"/>
                    <a:pt x="5912" y="11871"/>
                  </a:cubicBezTo>
                  <a:cubicBezTo>
                    <a:pt x="8065" y="13266"/>
                    <a:pt x="9384" y="14207"/>
                    <a:pt x="9384" y="15911"/>
                  </a:cubicBezTo>
                  <a:lnTo>
                    <a:pt x="9384" y="17450"/>
                  </a:lnTo>
                  <a:cubicBezTo>
                    <a:pt x="7122" y="17696"/>
                    <a:pt x="5461" y="18514"/>
                    <a:pt x="5461" y="19487"/>
                  </a:cubicBezTo>
                  <a:cubicBezTo>
                    <a:pt x="5461" y="20654"/>
                    <a:pt x="7851" y="21600"/>
                    <a:pt x="10800" y="21600"/>
                  </a:cubicBezTo>
                  <a:cubicBezTo>
                    <a:pt x="13749" y="21600"/>
                    <a:pt x="16139" y="20654"/>
                    <a:pt x="16139" y="19487"/>
                  </a:cubicBezTo>
                  <a:cubicBezTo>
                    <a:pt x="16139" y="18514"/>
                    <a:pt x="14478" y="17696"/>
                    <a:pt x="12216" y="17450"/>
                  </a:cubicBezTo>
                  <a:cubicBezTo>
                    <a:pt x="12216" y="17450"/>
                    <a:pt x="12216" y="15911"/>
                    <a:pt x="12216" y="15911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algn="ctr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 sz="30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inkin Sans 400 Regular"/>
                <a:ea typeface="Sinkin Sans 400 Regular"/>
                <a:cs typeface="Sinkin Sans 400 Regular"/>
                <a:sym typeface="Sinkin Sans 400 Regular"/>
              </a:endParaRPr>
            </a:p>
          </p:txBody>
        </p:sp>
        <p:sp>
          <p:nvSpPr>
            <p:cNvPr id="23" name="出自【趣你的PPT】(微信:qunideppt)：最优质的PPT资源库"/>
            <p:cNvSpPr/>
            <p:nvPr/>
          </p:nvSpPr>
          <p:spPr>
            <a:xfrm>
              <a:off x="9474197" y="3179829"/>
              <a:ext cx="639857" cy="41909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4" name="出自【趣你的PPT】(微信:qunideppt)：最优质的PPT资源库"/>
            <p:cNvSpPr/>
            <p:nvPr/>
          </p:nvSpPr>
          <p:spPr>
            <a:xfrm>
              <a:off x="2265641" y="4170429"/>
              <a:ext cx="639857" cy="4190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5" name="出自【趣你的PPT】(微信:qunideppt)：最优质的PPT资源库"/>
            <p:cNvSpPr/>
            <p:nvPr/>
          </p:nvSpPr>
          <p:spPr>
            <a:xfrm>
              <a:off x="9474196" y="5151752"/>
              <a:ext cx="639857" cy="41909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6" name="出自【趣你的PPT】(微信:qunideppt)：最优质的PPT资源库"/>
            <p:cNvSpPr txBox="1">
              <a:spLocks/>
            </p:cNvSpPr>
            <p:nvPr/>
          </p:nvSpPr>
          <p:spPr>
            <a:xfrm>
              <a:off x="2280768" y="4233227"/>
              <a:ext cx="609600" cy="304799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</a:p>
          </p:txBody>
        </p:sp>
        <p:sp>
          <p:nvSpPr>
            <p:cNvPr id="27" name="出自【趣你的PPT】(微信:qunideppt)：最优质的PPT资源库"/>
            <p:cNvSpPr txBox="1">
              <a:spLocks/>
            </p:cNvSpPr>
            <p:nvPr/>
          </p:nvSpPr>
          <p:spPr>
            <a:xfrm>
              <a:off x="9489324" y="3265552"/>
              <a:ext cx="609600" cy="304799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</a:p>
          </p:txBody>
        </p:sp>
        <p:sp>
          <p:nvSpPr>
            <p:cNvPr id="30" name="出自【趣你的PPT】(微信:qunideppt)：最优质的PPT资源库"/>
            <p:cNvSpPr txBox="1">
              <a:spLocks/>
            </p:cNvSpPr>
            <p:nvPr/>
          </p:nvSpPr>
          <p:spPr>
            <a:xfrm>
              <a:off x="9489324" y="5198662"/>
              <a:ext cx="609600" cy="304799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</a:p>
          </p:txBody>
        </p:sp>
        <p:sp>
          <p:nvSpPr>
            <p:cNvPr id="31" name="出自【趣你的PPT】(微信:qunideppt)：最优质的PPT资源库"/>
            <p:cNvSpPr/>
            <p:nvPr/>
          </p:nvSpPr>
          <p:spPr>
            <a:xfrm>
              <a:off x="3141847" y="2149023"/>
              <a:ext cx="6096000" cy="52322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。我们制作的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万次。</a:t>
              </a:r>
              <a:endParaRPr lang="zh-CN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32" name="出自【趣你的PPT】(微信:qunideppt)：最优质的PPT资源库"/>
            <p:cNvSpPr/>
            <p:nvPr/>
          </p:nvSpPr>
          <p:spPr>
            <a:xfrm>
              <a:off x="3141847" y="3136068"/>
              <a:ext cx="6096000" cy="52322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。我们制作的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万次。</a:t>
              </a:r>
              <a:endParaRPr lang="zh-CN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33" name="出自【趣你的PPT】(微信:qunideppt)：最优质的PPT资源库"/>
            <p:cNvSpPr/>
            <p:nvPr/>
          </p:nvSpPr>
          <p:spPr>
            <a:xfrm>
              <a:off x="3141847" y="4118366"/>
              <a:ext cx="6096000" cy="52322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。我们制作的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万次。</a:t>
              </a:r>
              <a:endParaRPr lang="zh-CN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34" name="出自【趣你的PPT】(微信:qunideppt)：最优质的PPT资源库"/>
            <p:cNvSpPr/>
            <p:nvPr/>
          </p:nvSpPr>
          <p:spPr>
            <a:xfrm>
              <a:off x="3141847" y="5089451"/>
              <a:ext cx="6096000" cy="52322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。我们制作的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万次。</a:t>
              </a:r>
              <a:endParaRPr lang="zh-CN" altLang="en-US" sz="1400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28" name="出自【趣你的PPT】(微信:qunideppt)：最优质的PPT资源库"/>
          <p:cNvCxnSpPr/>
          <p:nvPr/>
        </p:nvCxnSpPr>
        <p:spPr>
          <a:xfrm flipV="1">
            <a:off x="278433" y="746103"/>
            <a:ext cx="2784731" cy="1"/>
          </a:xfrm>
          <a:prstGeom prst="line">
            <a:avLst/>
          </a:prstGeom>
          <a:ln w="12700">
            <a:solidFill>
              <a:srgbClr val="BE1E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出自【趣你的PPT】(微信:qunideppt)：最优质的PPT资源库"/>
          <p:cNvSpPr/>
          <p:nvPr/>
        </p:nvSpPr>
        <p:spPr>
          <a:xfrm rot="16200000">
            <a:off x="434784" y="233933"/>
            <a:ext cx="324647" cy="595689"/>
          </a:xfrm>
          <a:prstGeom prst="rect">
            <a:avLst/>
          </a:prstGeom>
          <a:solidFill>
            <a:srgbClr val="BE1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BE1E2E"/>
              </a:solidFill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856040" y="33606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BE1E2E"/>
                </a:solidFill>
              </a:rPr>
              <a:t>单击此处输入标题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1237385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1282320" y="1916378"/>
            <a:ext cx="9627360" cy="3456384"/>
            <a:chOff x="1235460" y="1916378"/>
            <a:chExt cx="9627360" cy="3456384"/>
          </a:xfrm>
        </p:grpSpPr>
        <p:sp>
          <p:nvSpPr>
            <p:cNvPr id="3" name="出自【趣你的PPT】(微信:qunideppt)：最优质的PPT资源库"/>
            <p:cNvSpPr/>
            <p:nvPr/>
          </p:nvSpPr>
          <p:spPr>
            <a:xfrm>
              <a:off x="1235460" y="1916378"/>
              <a:ext cx="2016224" cy="3456384"/>
            </a:xfrm>
            <a:prstGeom prst="roundRect">
              <a:avLst>
                <a:gd name="adj" fmla="val 5477"/>
              </a:avLst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出自【趣你的PPT】(微信:qunideppt)：最优质的PPT资源库"/>
            <p:cNvCxnSpPr/>
            <p:nvPr/>
          </p:nvCxnSpPr>
          <p:spPr>
            <a:xfrm>
              <a:off x="1235460" y="2492442"/>
              <a:ext cx="201622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出自【趣你的PPT】(微信:qunideppt)：最优质的PPT资源库"/>
            <p:cNvSpPr/>
            <p:nvPr/>
          </p:nvSpPr>
          <p:spPr>
            <a:xfrm>
              <a:off x="1487489" y="4817906"/>
              <a:ext cx="1512168" cy="34289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微软雅黑" pitchFamily="34" charset="-122"/>
                  <a:ea typeface="微软雅黑" pitchFamily="34" charset="-122"/>
                </a:rPr>
                <a:t>点击输入内容</a:t>
              </a:r>
            </a:p>
          </p:txBody>
        </p:sp>
        <p:sp>
          <p:nvSpPr>
            <p:cNvPr id="24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538044" y="2126745"/>
              <a:ext cx="1395766" cy="3077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点击添加标题</a:t>
              </a:r>
            </a:p>
          </p:txBody>
        </p:sp>
        <p:sp>
          <p:nvSpPr>
            <p:cNvPr id="25" name="出自【趣你的PPT】(微信:qunideppt)：最优质的PPT资源库"/>
            <p:cNvSpPr txBox="1"/>
            <p:nvPr/>
          </p:nvSpPr>
          <p:spPr>
            <a:xfrm>
              <a:off x="1539875" y="3089924"/>
              <a:ext cx="1437785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该原创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模板来自公众号：趣你的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。我们制作的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教程视频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，播放量已超过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万次。</a:t>
              </a:r>
            </a:p>
          </p:txBody>
        </p:sp>
        <p:sp>
          <p:nvSpPr>
            <p:cNvPr id="47" name="出自【趣你的PPT】(微信:qunideppt)：最优质的PPT资源库"/>
            <p:cNvSpPr/>
            <p:nvPr/>
          </p:nvSpPr>
          <p:spPr>
            <a:xfrm>
              <a:off x="3772505" y="1916378"/>
              <a:ext cx="2016224" cy="3456384"/>
            </a:xfrm>
            <a:prstGeom prst="roundRect">
              <a:avLst>
                <a:gd name="adj" fmla="val 5477"/>
              </a:avLst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8" name="出自【趣你的PPT】(微信:qunideppt)：最优质的PPT资源库"/>
            <p:cNvCxnSpPr/>
            <p:nvPr/>
          </p:nvCxnSpPr>
          <p:spPr>
            <a:xfrm>
              <a:off x="3772505" y="2492442"/>
              <a:ext cx="201622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出自【趣你的PPT】(微信:qunideppt)：最优质的PPT资源库"/>
            <p:cNvSpPr/>
            <p:nvPr/>
          </p:nvSpPr>
          <p:spPr>
            <a:xfrm>
              <a:off x="4024534" y="4817906"/>
              <a:ext cx="1512168" cy="34289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微软雅黑" pitchFamily="34" charset="-122"/>
                  <a:ea typeface="微软雅黑" pitchFamily="34" charset="-122"/>
                </a:rPr>
                <a:t>点击输入内容</a:t>
              </a:r>
            </a:p>
          </p:txBody>
        </p:sp>
        <p:sp>
          <p:nvSpPr>
            <p:cNvPr id="51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4075089" y="2126745"/>
              <a:ext cx="1395766" cy="3077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点击添加标题</a:t>
              </a:r>
            </a:p>
          </p:txBody>
        </p:sp>
        <p:sp>
          <p:nvSpPr>
            <p:cNvPr id="52" name="出自【趣你的PPT】(微信:qunideppt)：最优质的PPT资源库"/>
            <p:cNvSpPr txBox="1"/>
            <p:nvPr/>
          </p:nvSpPr>
          <p:spPr>
            <a:xfrm>
              <a:off x="4076920" y="3089924"/>
              <a:ext cx="1437785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该原创</a:t>
              </a:r>
              <a:r>
                <a:rPr lang="en-US" altLang="zh-CN" dirty="0"/>
                <a:t>PPT</a:t>
              </a:r>
              <a:r>
                <a:rPr lang="zh-CN" altLang="en-US" dirty="0"/>
                <a:t>模板来自公众号：趣你的</a:t>
              </a:r>
              <a:r>
                <a:rPr lang="en-US" altLang="zh-CN" dirty="0"/>
                <a:t>PPT</a:t>
              </a:r>
              <a:r>
                <a:rPr lang="zh-CN" altLang="en-US" dirty="0"/>
                <a:t>。我们制作的</a:t>
              </a:r>
              <a:r>
                <a:rPr lang="en-US" altLang="zh-CN" dirty="0"/>
                <a:t>PPT</a:t>
              </a:r>
              <a:r>
                <a:rPr lang="zh-CN" altLang="en-US" dirty="0"/>
                <a:t>教程视频</a:t>
              </a:r>
              <a:r>
                <a:rPr lang="en-US" altLang="zh-CN" dirty="0"/>
                <a:t>《</a:t>
              </a:r>
              <a:r>
                <a:rPr lang="zh-CN" altLang="en-US" dirty="0"/>
                <a:t>趣你的</a:t>
              </a:r>
              <a:r>
                <a:rPr lang="en-US" altLang="zh-CN" dirty="0"/>
                <a:t>PPT》</a:t>
              </a:r>
              <a:r>
                <a:rPr lang="zh-CN" altLang="en-US" dirty="0"/>
                <a:t>，播放量已超过</a:t>
              </a:r>
              <a:r>
                <a:rPr lang="en-US" altLang="zh-CN" dirty="0"/>
                <a:t>500</a:t>
              </a:r>
              <a:r>
                <a:rPr lang="zh-CN" altLang="en-US" dirty="0"/>
                <a:t>万次。</a:t>
              </a:r>
            </a:p>
          </p:txBody>
        </p:sp>
        <p:sp>
          <p:nvSpPr>
            <p:cNvPr id="53" name="出自【趣你的PPT】(微信:qunideppt)：最优质的PPT资源库"/>
            <p:cNvSpPr/>
            <p:nvPr/>
          </p:nvSpPr>
          <p:spPr>
            <a:xfrm>
              <a:off x="6309550" y="1916378"/>
              <a:ext cx="2016224" cy="3456384"/>
            </a:xfrm>
            <a:prstGeom prst="roundRect">
              <a:avLst>
                <a:gd name="adj" fmla="val 5477"/>
              </a:avLst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4" name="出自【趣你的PPT】(微信:qunideppt)：最优质的PPT资源库"/>
            <p:cNvCxnSpPr/>
            <p:nvPr/>
          </p:nvCxnSpPr>
          <p:spPr>
            <a:xfrm>
              <a:off x="6309550" y="2492442"/>
              <a:ext cx="201622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出自【趣你的PPT】(微信:qunideppt)：最优质的PPT资源库"/>
            <p:cNvSpPr/>
            <p:nvPr/>
          </p:nvSpPr>
          <p:spPr>
            <a:xfrm>
              <a:off x="6561579" y="4817906"/>
              <a:ext cx="1512168" cy="34289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微软雅黑" pitchFamily="34" charset="-122"/>
                  <a:ea typeface="微软雅黑" pitchFamily="34" charset="-122"/>
                </a:rPr>
                <a:t>点击输入内容</a:t>
              </a:r>
            </a:p>
          </p:txBody>
        </p:sp>
        <p:sp>
          <p:nvSpPr>
            <p:cNvPr id="57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6612134" y="2126745"/>
              <a:ext cx="1395766" cy="3077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点击添加标题</a:t>
              </a:r>
            </a:p>
          </p:txBody>
        </p:sp>
        <p:sp>
          <p:nvSpPr>
            <p:cNvPr id="58" name="出自【趣你的PPT】(微信:qunideppt)：最优质的PPT资源库"/>
            <p:cNvSpPr txBox="1"/>
            <p:nvPr/>
          </p:nvSpPr>
          <p:spPr>
            <a:xfrm>
              <a:off x="6613965" y="3089924"/>
              <a:ext cx="1437785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该原创</a:t>
              </a:r>
              <a:r>
                <a:rPr lang="en-US" altLang="zh-CN" dirty="0"/>
                <a:t>PPT</a:t>
              </a:r>
              <a:r>
                <a:rPr lang="zh-CN" altLang="en-US" dirty="0"/>
                <a:t>模板来自公众号：趣你的</a:t>
              </a:r>
              <a:r>
                <a:rPr lang="en-US" altLang="zh-CN" dirty="0"/>
                <a:t>PPT</a:t>
              </a:r>
              <a:r>
                <a:rPr lang="zh-CN" altLang="en-US" dirty="0"/>
                <a:t>。我们制作的</a:t>
              </a:r>
              <a:r>
                <a:rPr lang="en-US" altLang="zh-CN" dirty="0"/>
                <a:t>PPT</a:t>
              </a:r>
              <a:r>
                <a:rPr lang="zh-CN" altLang="en-US" dirty="0"/>
                <a:t>教程视频</a:t>
              </a:r>
              <a:r>
                <a:rPr lang="en-US" altLang="zh-CN" dirty="0"/>
                <a:t>《</a:t>
              </a:r>
              <a:r>
                <a:rPr lang="zh-CN" altLang="en-US" dirty="0"/>
                <a:t>趣你的</a:t>
              </a:r>
              <a:r>
                <a:rPr lang="en-US" altLang="zh-CN" dirty="0"/>
                <a:t>PPT》</a:t>
              </a:r>
              <a:r>
                <a:rPr lang="zh-CN" altLang="en-US" dirty="0"/>
                <a:t>，播放量已超过</a:t>
              </a:r>
              <a:r>
                <a:rPr lang="en-US" altLang="zh-CN" dirty="0"/>
                <a:t>500</a:t>
              </a:r>
              <a:r>
                <a:rPr lang="zh-CN" altLang="en-US" dirty="0"/>
                <a:t>万次。</a:t>
              </a:r>
            </a:p>
          </p:txBody>
        </p:sp>
        <p:sp>
          <p:nvSpPr>
            <p:cNvPr id="60" name="出自【趣你的PPT】(微信:qunideppt)：最优质的PPT资源库"/>
            <p:cNvSpPr/>
            <p:nvPr/>
          </p:nvSpPr>
          <p:spPr>
            <a:xfrm>
              <a:off x="8846596" y="1916378"/>
              <a:ext cx="2016224" cy="3456384"/>
            </a:xfrm>
            <a:prstGeom prst="roundRect">
              <a:avLst>
                <a:gd name="adj" fmla="val 5477"/>
              </a:avLst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1" name="出自【趣你的PPT】(微信:qunideppt)：最优质的PPT资源库"/>
            <p:cNvCxnSpPr/>
            <p:nvPr/>
          </p:nvCxnSpPr>
          <p:spPr>
            <a:xfrm>
              <a:off x="8846596" y="2492442"/>
              <a:ext cx="201622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出自【趣你的PPT】(微信:qunideppt)：最优质的PPT资源库"/>
            <p:cNvSpPr/>
            <p:nvPr/>
          </p:nvSpPr>
          <p:spPr>
            <a:xfrm>
              <a:off x="9098625" y="4817906"/>
              <a:ext cx="1512168" cy="34289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微软雅黑" pitchFamily="34" charset="-122"/>
                  <a:ea typeface="微软雅黑" pitchFamily="34" charset="-122"/>
                </a:rPr>
                <a:t>点击输入内容</a:t>
              </a:r>
            </a:p>
          </p:txBody>
        </p:sp>
        <p:sp>
          <p:nvSpPr>
            <p:cNvPr id="64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9149180" y="2126745"/>
              <a:ext cx="1395766" cy="3077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点击添加标题</a:t>
              </a:r>
            </a:p>
          </p:txBody>
        </p:sp>
        <p:sp>
          <p:nvSpPr>
            <p:cNvPr id="65" name="出自【趣你的PPT】(微信:qunideppt)：最优质的PPT资源库"/>
            <p:cNvSpPr txBox="1"/>
            <p:nvPr/>
          </p:nvSpPr>
          <p:spPr>
            <a:xfrm>
              <a:off x="9151011" y="3089924"/>
              <a:ext cx="1437785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该原创</a:t>
              </a:r>
              <a:r>
                <a:rPr lang="en-US" altLang="zh-CN" dirty="0"/>
                <a:t>PPT</a:t>
              </a:r>
              <a:r>
                <a:rPr lang="zh-CN" altLang="en-US" dirty="0"/>
                <a:t>模板来自公众号：趣你的</a:t>
              </a:r>
              <a:r>
                <a:rPr lang="en-US" altLang="zh-CN" dirty="0"/>
                <a:t>PPT</a:t>
              </a:r>
              <a:r>
                <a:rPr lang="zh-CN" altLang="en-US" dirty="0"/>
                <a:t>。我们制作的</a:t>
              </a:r>
              <a:r>
                <a:rPr lang="en-US" altLang="zh-CN" dirty="0"/>
                <a:t>PPT</a:t>
              </a:r>
              <a:r>
                <a:rPr lang="zh-CN" altLang="en-US" dirty="0"/>
                <a:t>教程视频</a:t>
              </a:r>
              <a:r>
                <a:rPr lang="en-US" altLang="zh-CN" dirty="0"/>
                <a:t>《</a:t>
              </a:r>
              <a:r>
                <a:rPr lang="zh-CN" altLang="en-US" dirty="0"/>
                <a:t>趣你的</a:t>
              </a:r>
              <a:r>
                <a:rPr lang="en-US" altLang="zh-CN" dirty="0"/>
                <a:t>PPT》</a:t>
              </a:r>
              <a:r>
                <a:rPr lang="zh-CN" altLang="en-US" dirty="0"/>
                <a:t>，播放量已超过</a:t>
              </a:r>
              <a:r>
                <a:rPr lang="en-US" altLang="zh-CN" dirty="0"/>
                <a:t>500</a:t>
              </a:r>
              <a:r>
                <a:rPr lang="zh-CN" altLang="en-US" dirty="0"/>
                <a:t>万次。</a:t>
              </a:r>
            </a:p>
          </p:txBody>
        </p:sp>
      </p:grpSp>
      <p:cxnSp>
        <p:nvCxnSpPr>
          <p:cNvPr id="23" name="出自【趣你的PPT】(微信:qunideppt)：最优质的PPT资源库"/>
          <p:cNvCxnSpPr/>
          <p:nvPr/>
        </p:nvCxnSpPr>
        <p:spPr>
          <a:xfrm flipV="1">
            <a:off x="278433" y="746103"/>
            <a:ext cx="2784731" cy="1"/>
          </a:xfrm>
          <a:prstGeom prst="line">
            <a:avLst/>
          </a:prstGeom>
          <a:ln w="12700">
            <a:solidFill>
              <a:srgbClr val="BE1E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出自【趣你的PPT】(微信:qunideppt)：最优质的PPT资源库"/>
          <p:cNvSpPr/>
          <p:nvPr/>
        </p:nvSpPr>
        <p:spPr>
          <a:xfrm rot="16200000">
            <a:off x="434784" y="233933"/>
            <a:ext cx="324647" cy="595689"/>
          </a:xfrm>
          <a:prstGeom prst="rect">
            <a:avLst/>
          </a:prstGeom>
          <a:solidFill>
            <a:srgbClr val="BE1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BE1E2E"/>
              </a:solidFill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856040" y="33606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BE1E2E"/>
                </a:solidFill>
              </a:rPr>
              <a:t>单击此处输入标题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227442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出自【趣你的PPT】(微信:qunideppt)：最优质的PPT资源库"/>
          <p:cNvGrpSpPr/>
          <p:nvPr/>
        </p:nvGrpSpPr>
        <p:grpSpPr>
          <a:xfrm>
            <a:off x="927894" y="1607458"/>
            <a:ext cx="10336212" cy="4500563"/>
            <a:chOff x="906465" y="1607458"/>
            <a:chExt cx="10336212" cy="4500563"/>
          </a:xfrm>
        </p:grpSpPr>
        <p:sp>
          <p:nvSpPr>
            <p:cNvPr id="2" name="出自【趣你的PPT】(微信:qunideppt)：最优质的PPT资源库"/>
            <p:cNvSpPr/>
            <p:nvPr/>
          </p:nvSpPr>
          <p:spPr>
            <a:xfrm>
              <a:off x="906465" y="1612221"/>
              <a:ext cx="3462338" cy="1685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anchor="ctr"/>
            <a:lstStyle/>
            <a:p>
              <a:pPr algn="ctr" defTabSz="914217">
                <a:defRPr/>
              </a:pPr>
              <a:endParaRPr lang="en-US" sz="900">
                <a:solidFill>
                  <a:prstClr val="white"/>
                </a:solidFill>
                <a:sym typeface="Century Gothic" panose="020B0502020202020204" pitchFamily="34" charset="0"/>
              </a:endParaRPr>
            </a:p>
          </p:txBody>
        </p:sp>
        <p:sp>
          <p:nvSpPr>
            <p:cNvPr id="3" name="出自【趣你的PPT】(微信:qunideppt)：最优质的PPT资源库"/>
            <p:cNvSpPr/>
            <p:nvPr/>
          </p:nvSpPr>
          <p:spPr>
            <a:xfrm>
              <a:off x="906465" y="3342596"/>
              <a:ext cx="3462338" cy="16859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anchor="ctr"/>
            <a:lstStyle/>
            <a:p>
              <a:pPr algn="ctr" defTabSz="914217">
                <a:defRPr/>
              </a:pPr>
              <a:endParaRPr lang="en-US" sz="900">
                <a:solidFill>
                  <a:prstClr val="white"/>
                </a:solidFill>
                <a:sym typeface="Century Gothic" panose="020B0502020202020204" pitchFamily="34" charset="0"/>
              </a:endParaRPr>
            </a:p>
          </p:txBody>
        </p:sp>
        <p:sp>
          <p:nvSpPr>
            <p:cNvPr id="4" name="出自【趣你的PPT】(微信:qunideppt)：最优质的PPT资源库"/>
            <p:cNvSpPr/>
            <p:nvPr/>
          </p:nvSpPr>
          <p:spPr>
            <a:xfrm>
              <a:off x="7781927" y="1612221"/>
              <a:ext cx="3460750" cy="16859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anchor="ctr"/>
            <a:lstStyle/>
            <a:p>
              <a:pPr algn="ctr" defTabSz="914217">
                <a:defRPr/>
              </a:pPr>
              <a:endParaRPr lang="en-US" sz="900">
                <a:solidFill>
                  <a:prstClr val="white"/>
                </a:solidFill>
                <a:sym typeface="Century Gothic" panose="020B0502020202020204" pitchFamily="34" charset="0"/>
              </a:endParaRPr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>
              <a:off x="7781927" y="3342596"/>
              <a:ext cx="3460750" cy="1685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anchor="ctr"/>
            <a:lstStyle/>
            <a:p>
              <a:pPr algn="ctr" defTabSz="914217">
                <a:defRPr/>
              </a:pPr>
              <a:endParaRPr lang="en-US" sz="900">
                <a:solidFill>
                  <a:prstClr val="white"/>
                </a:solidFill>
                <a:sym typeface="Century Gothic" panose="020B0502020202020204" pitchFamily="34" charset="0"/>
              </a:endParaRPr>
            </a:p>
          </p:txBody>
        </p:sp>
        <p:sp>
          <p:nvSpPr>
            <p:cNvPr id="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65213" y="5493658"/>
              <a:ext cx="10047288" cy="614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5842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 defTabSz="5842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 defTabSz="5842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 defTabSz="5842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 defTabSz="5842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该原创</a:t>
              </a:r>
              <a:r>
                <a:rPr lang="en-US" altLang="zh-CN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模板来自公众号：趣你的</a:t>
              </a:r>
              <a:r>
                <a:rPr lang="en-US" altLang="zh-CN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。我们制作的</a:t>
              </a:r>
              <a:r>
                <a:rPr lang="en-US" altLang="zh-CN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教程视频</a:t>
              </a:r>
              <a:r>
                <a:rPr lang="en-US" altLang="zh-CN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《</a:t>
              </a:r>
              <a:r>
                <a:rPr lang="zh-CN" altLang="en-US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趣你的</a:t>
              </a:r>
              <a:r>
                <a:rPr lang="en-US" altLang="zh-CN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PPT》</a:t>
              </a:r>
              <a:r>
                <a:rPr lang="zh-CN" altLang="en-US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，播放量已超过</a:t>
              </a:r>
              <a:r>
                <a:rPr lang="en-US" altLang="zh-CN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500</a:t>
              </a:r>
              <a:r>
                <a:rPr lang="zh-CN" altLang="en-US" sz="14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万次。</a:t>
              </a:r>
            </a:p>
          </p:txBody>
        </p:sp>
        <p:pic>
          <p:nvPicPr>
            <p:cNvPr id="7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635" b="16635"/>
            <a:stretch>
              <a:fillRect/>
            </a:stretch>
          </p:blipFill>
          <p:spPr>
            <a:xfrm>
              <a:off x="4368802" y="1618571"/>
              <a:ext cx="1684337" cy="168592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81" r="16681"/>
            <a:stretch>
              <a:fillRect/>
            </a:stretch>
          </p:blipFill>
          <p:spPr>
            <a:xfrm>
              <a:off x="6096002" y="1607458"/>
              <a:ext cx="1685925" cy="168592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98" r="16698"/>
            <a:stretch>
              <a:fillRect/>
            </a:stretch>
          </p:blipFill>
          <p:spPr>
            <a:xfrm>
              <a:off x="4368802" y="3337833"/>
              <a:ext cx="1684337" cy="168592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67" r="16667"/>
            <a:stretch>
              <a:fillRect/>
            </a:stretch>
          </p:blipFill>
          <p:spPr>
            <a:xfrm>
              <a:off x="6096002" y="3337833"/>
              <a:ext cx="1685925" cy="1685925"/>
            </a:xfrm>
            <a:prstGeom prst="rect">
              <a:avLst/>
            </a:prstGeom>
            <a:ln>
              <a:noFill/>
            </a:ln>
          </p:spPr>
        </p:pic>
        <p:sp>
          <p:nvSpPr>
            <p:cNvPr id="11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139827" y="4068083"/>
              <a:ext cx="2928937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该原创</a:t>
              </a:r>
              <a:r>
                <a:rPr lang="en-US" altLang="zh-CN" sz="140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。</a:t>
              </a:r>
            </a:p>
          </p:txBody>
        </p:sp>
        <p:sp>
          <p:nvSpPr>
            <p:cNvPr id="12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139827" y="3726771"/>
              <a:ext cx="29289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单击此处编辑内容</a:t>
              </a:r>
            </a:p>
          </p:txBody>
        </p:sp>
        <p:sp>
          <p:nvSpPr>
            <p:cNvPr id="13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139827" y="2367871"/>
              <a:ext cx="2928937" cy="522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该原创</a:t>
              </a:r>
              <a:r>
                <a:rPr lang="en-US" altLang="zh-CN" sz="140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。</a:t>
              </a:r>
            </a:p>
          </p:txBody>
        </p:sp>
        <p:sp>
          <p:nvSpPr>
            <p:cNvPr id="14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139827" y="2026557"/>
              <a:ext cx="29289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单击此处编辑内容</a:t>
              </a:r>
            </a:p>
          </p:txBody>
        </p:sp>
        <p:sp>
          <p:nvSpPr>
            <p:cNvPr id="15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8048626" y="4068083"/>
              <a:ext cx="2927350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该原创</a:t>
              </a:r>
              <a:r>
                <a:rPr lang="en-US" altLang="zh-CN" sz="140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。</a:t>
              </a:r>
            </a:p>
          </p:txBody>
        </p:sp>
        <p:sp>
          <p:nvSpPr>
            <p:cNvPr id="16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8048626" y="3726771"/>
              <a:ext cx="292735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单击此处编辑内容</a:t>
              </a:r>
            </a:p>
          </p:txBody>
        </p:sp>
        <p:sp>
          <p:nvSpPr>
            <p:cNvPr id="17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8048626" y="2367871"/>
              <a:ext cx="2927350" cy="522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该原创</a:t>
              </a:r>
              <a:r>
                <a:rPr lang="en-US" altLang="zh-CN" sz="140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。</a:t>
              </a:r>
            </a:p>
          </p:txBody>
        </p:sp>
        <p:sp>
          <p:nvSpPr>
            <p:cNvPr id="18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8048626" y="2026557"/>
              <a:ext cx="292735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单击此处编辑内容</a:t>
              </a:r>
            </a:p>
          </p:txBody>
        </p:sp>
      </p:grpSp>
      <p:cxnSp>
        <p:nvCxnSpPr>
          <p:cNvPr id="20" name="出自【趣你的PPT】(微信:qunideppt)：最优质的PPT资源库"/>
          <p:cNvCxnSpPr/>
          <p:nvPr/>
        </p:nvCxnSpPr>
        <p:spPr>
          <a:xfrm flipV="1">
            <a:off x="278433" y="746103"/>
            <a:ext cx="2784731" cy="1"/>
          </a:xfrm>
          <a:prstGeom prst="line">
            <a:avLst/>
          </a:prstGeom>
          <a:ln w="12700">
            <a:solidFill>
              <a:srgbClr val="BE1E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出自【趣你的PPT】(微信:qunideppt)：最优质的PPT资源库"/>
          <p:cNvSpPr/>
          <p:nvPr/>
        </p:nvSpPr>
        <p:spPr>
          <a:xfrm rot="16200000">
            <a:off x="434784" y="233933"/>
            <a:ext cx="324647" cy="595689"/>
          </a:xfrm>
          <a:prstGeom prst="rect">
            <a:avLst/>
          </a:prstGeom>
          <a:solidFill>
            <a:srgbClr val="BE1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BE1E2E"/>
              </a:solidFill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856040" y="33606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BE1E2E"/>
                </a:solidFill>
              </a:rPr>
              <a:t>单击此处输入标题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3996933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5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90000"/>
      </a:accent1>
      <a:accent2>
        <a:srgbClr val="7F7F7F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2274</Words>
  <Application>Microsoft Office PowerPoint</Application>
  <PresentationFormat>宽屏</PresentationFormat>
  <Paragraphs>301</Paragraphs>
  <Slides>37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53" baseType="lpstr">
      <vt:lpstr>Lato Regular</vt:lpstr>
      <vt:lpstr>Open Sans</vt:lpstr>
      <vt:lpstr>等线</vt:lpstr>
      <vt:lpstr>微软雅黑</vt:lpstr>
      <vt:lpstr>Sinkin Sans 400 Regular</vt:lpstr>
      <vt:lpstr>Century Gothic</vt:lpstr>
      <vt:lpstr>Lato Light</vt:lpstr>
      <vt:lpstr>方正清刻本悦宋简体</vt:lpstr>
      <vt:lpstr>Calibri</vt:lpstr>
      <vt:lpstr>Agency FB</vt:lpstr>
      <vt:lpstr>Arial</vt:lpstr>
      <vt:lpstr>等线 Light</vt:lpstr>
      <vt:lpstr>MS PGothic</vt:lpstr>
      <vt:lpstr>造字工房俊雅锐宋体验版常规体</vt:lpstr>
      <vt:lpstr>Gill Sans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林巧媚</dc:creator>
  <cp:lastModifiedBy>chentianping</cp:lastModifiedBy>
  <cp:revision>20</cp:revision>
  <dcterms:created xsi:type="dcterms:W3CDTF">2017-01-29T09:49:50Z</dcterms:created>
  <dcterms:modified xsi:type="dcterms:W3CDTF">2017-03-13T02:56:25Z</dcterms:modified>
</cp:coreProperties>
</file>